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av" ContentType="audio/wav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7" r:id="rId2"/>
    <p:sldId id="275" r:id="rId3"/>
    <p:sldId id="276" r:id="rId4"/>
    <p:sldId id="258" r:id="rId5"/>
    <p:sldId id="271" r:id="rId6"/>
    <p:sldId id="282" r:id="rId7"/>
  </p:sldIdLst>
  <p:sldSz cx="9144000" cy="6858000" type="screen4x3"/>
  <p:notesSz cx="6858000" cy="9144000"/>
  <p:custDataLst>
    <p:tags r:id="rId8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FF0000"/>
    <a:srgbClr val="FF00FF"/>
    <a:srgbClr val="00CC66"/>
    <a:srgbClr val="FFFF00"/>
    <a:srgbClr val="FF66FF"/>
    <a:srgbClr val="FFFFCC"/>
    <a:srgbClr val="008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2412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gs" Target="tags/tag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BF9DB81-CFFF-44EF-B109-A248B7389DA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0D7F7D6-8C56-4998-B93E-E44909DC297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D0908E8-206B-46E7-B874-E50E45C8030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B8A1131-42FD-422B-B65A-7866669F601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67D3979-A722-470E-99F4-405C0A85A98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E9E35BA-82FE-455B-AADC-12525EF58DC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5B1E667-0364-4802-9CB8-8275E226EF3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F245842-A99A-4D97-8755-964F476A341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68A30FF-5A1C-4B6B-A3AD-9054A4EE1F2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ED4178A-4980-4A8C-850E-0EB966BE455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9C4799E-3BB1-4C4B-8D82-4F1EBAF6F15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FD581EED-0591-4526-A487-5EA4A6E28197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b="0" i="0" u="none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b="0" i="0" u="none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hyperlink" Target="http://animfactory.com/animations/nature/flowers/butterflies_flowers_md_clr.gif" TargetMode="Externa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gi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hyperlink" Target="http://animfactory.com/animations/nature/flowers/butterflies_flowers_md_clr.gif" TargetMode="Externa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gi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gif"/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95400" y="685800"/>
            <a:ext cx="7239000" cy="1752600"/>
          </a:xfrm>
        </p:spPr>
        <p:txBody>
          <a:bodyPr/>
          <a:lstStyle/>
          <a:p>
            <a:r>
              <a:rPr lang="en-US" dirty="0" err="1" smtClean="0"/>
              <a:t>Thứ</a:t>
            </a:r>
            <a:r>
              <a:rPr lang="en-US" dirty="0" smtClean="0"/>
              <a:t> </a:t>
            </a:r>
            <a:r>
              <a:rPr lang="en-US" dirty="0" err="1" smtClean="0"/>
              <a:t>tư</a:t>
            </a:r>
            <a:r>
              <a:rPr lang="en-US" dirty="0" smtClean="0"/>
              <a:t> </a:t>
            </a:r>
            <a:r>
              <a:rPr lang="en-US" dirty="0" err="1" smtClean="0"/>
              <a:t>ngày</a:t>
            </a:r>
            <a:r>
              <a:rPr lang="en-US" dirty="0" smtClean="0"/>
              <a:t> 13 </a:t>
            </a:r>
            <a:r>
              <a:rPr lang="en-US" dirty="0" err="1" smtClean="0"/>
              <a:t>tháng</a:t>
            </a:r>
            <a:r>
              <a:rPr lang="en-US" dirty="0" smtClean="0"/>
              <a:t> 10 </a:t>
            </a:r>
            <a:r>
              <a:rPr lang="en-US" dirty="0" err="1" smtClean="0"/>
              <a:t>năm</a:t>
            </a:r>
            <a:r>
              <a:rPr lang="en-US" dirty="0" smtClean="0"/>
              <a:t> 2021</a:t>
            </a:r>
          </a:p>
          <a:p>
            <a:r>
              <a:rPr lang="en-US" dirty="0"/>
              <a:t> </a:t>
            </a:r>
            <a:r>
              <a:rPr lang="en-US" dirty="0" err="1" smtClean="0"/>
              <a:t>Toán</a:t>
            </a:r>
            <a:endParaRPr lang="en-US" dirty="0" smtClean="0"/>
          </a:p>
          <a:p>
            <a:r>
              <a:rPr lang="en-US" dirty="0" err="1" smtClean="0">
                <a:solidFill>
                  <a:srgbClr val="FF0000"/>
                </a:solidFill>
              </a:rPr>
              <a:t>Luyện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tập</a:t>
            </a:r>
            <a:r>
              <a:rPr lang="en-US" dirty="0" smtClean="0">
                <a:solidFill>
                  <a:srgbClr val="FF0000"/>
                </a:solidFill>
              </a:rPr>
              <a:t>( trang 28)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79829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7-Point Star 2"/>
          <p:cNvSpPr/>
          <p:nvPr/>
        </p:nvSpPr>
        <p:spPr>
          <a:xfrm>
            <a:off x="0" y="469776"/>
            <a:ext cx="2286000" cy="914400"/>
          </a:xfrm>
          <a:prstGeom prst="star7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800" b="1" u="sng" dirty="0">
                <a:solidFill>
                  <a:srgbClr val="0000FF"/>
                </a:solidFill>
                <a:cs typeface="Times New Roman" pitchFamily="18" charset="0"/>
              </a:rPr>
              <a:t>Bài 1</a:t>
            </a:r>
            <a:r>
              <a:rPr lang="en-US" sz="2800" b="1" dirty="0">
                <a:solidFill>
                  <a:srgbClr val="0000FF"/>
                </a:solidFill>
                <a:cs typeface="Times New Roman" pitchFamily="18" charset="0"/>
              </a:rPr>
              <a:t>:</a:t>
            </a:r>
          </a:p>
        </p:txBody>
      </p:sp>
      <p:sp>
        <p:nvSpPr>
          <p:cNvPr id="2052" name="Text Box 15"/>
          <p:cNvSpPr txBox="1">
            <a:spLocks noChangeArrowheads="1"/>
          </p:cNvSpPr>
          <p:nvPr/>
        </p:nvSpPr>
        <p:spPr bwMode="auto">
          <a:xfrm>
            <a:off x="2286000" y="1277813"/>
            <a:ext cx="36576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>
                <a:solidFill>
                  <a:srgbClr val="0000FF"/>
                </a:solidFill>
                <a:cs typeface="Times New Roman" pitchFamily="18" charset="0"/>
              </a:rPr>
              <a:t>a) </a:t>
            </a:r>
            <a:r>
              <a:rPr lang="en-US" sz="2800" b="1" dirty="0" err="1">
                <a:solidFill>
                  <a:srgbClr val="0000FF"/>
                </a:solidFill>
                <a:cs typeface="Times New Roman" pitchFamily="18" charset="0"/>
              </a:rPr>
              <a:t>Đặt</a:t>
            </a:r>
            <a:r>
              <a:rPr lang="en-US" sz="2800" b="1" dirty="0">
                <a:solidFill>
                  <a:srgbClr val="0000FF"/>
                </a:solidFill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cs typeface="Times New Roman" pitchFamily="18" charset="0"/>
              </a:rPr>
              <a:t>tính</a:t>
            </a:r>
            <a:r>
              <a:rPr lang="en-US" sz="2800" b="1" dirty="0">
                <a:solidFill>
                  <a:srgbClr val="0000FF"/>
                </a:solidFill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cs typeface="Times New Roman" pitchFamily="18" charset="0"/>
              </a:rPr>
              <a:t>rồi</a:t>
            </a:r>
            <a:r>
              <a:rPr lang="en-US" sz="2800" b="1" dirty="0">
                <a:solidFill>
                  <a:srgbClr val="0000FF"/>
                </a:solidFill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cs typeface="Times New Roman" pitchFamily="18" charset="0"/>
              </a:rPr>
              <a:t>tính</a:t>
            </a:r>
            <a:r>
              <a:rPr lang="en-US" sz="2800" b="1" dirty="0">
                <a:solidFill>
                  <a:srgbClr val="0000FF"/>
                </a:solidFill>
                <a:cs typeface="Times New Roman" pitchFamily="18" charset="0"/>
              </a:rPr>
              <a:t>:</a:t>
            </a:r>
          </a:p>
        </p:txBody>
      </p:sp>
      <p:grpSp>
        <p:nvGrpSpPr>
          <p:cNvPr id="2053" name="Group 4"/>
          <p:cNvGrpSpPr>
            <a:grpSpLocks/>
          </p:cNvGrpSpPr>
          <p:nvPr/>
        </p:nvGrpSpPr>
        <p:grpSpPr bwMode="auto">
          <a:xfrm>
            <a:off x="381000" y="3200400"/>
            <a:ext cx="1295400" cy="1524000"/>
            <a:chOff x="533400" y="2743200"/>
            <a:chExt cx="1295400" cy="1524000"/>
          </a:xfrm>
        </p:grpSpPr>
        <p:sp>
          <p:nvSpPr>
            <p:cNvPr id="2115" name="TextBox 5"/>
            <p:cNvSpPr txBox="1">
              <a:spLocks noChangeArrowheads="1"/>
            </p:cNvSpPr>
            <p:nvPr/>
          </p:nvSpPr>
          <p:spPr bwMode="auto">
            <a:xfrm>
              <a:off x="1219200" y="2819400"/>
              <a:ext cx="381000" cy="533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2800" b="1">
                  <a:solidFill>
                    <a:srgbClr val="0000CC"/>
                  </a:solidFill>
                </a:rPr>
                <a:t>2</a:t>
              </a:r>
            </a:p>
          </p:txBody>
        </p:sp>
        <p:sp>
          <p:nvSpPr>
            <p:cNvPr id="2116" name="TextBox 6"/>
            <p:cNvSpPr txBox="1">
              <a:spLocks noChangeArrowheads="1"/>
            </p:cNvSpPr>
            <p:nvPr/>
          </p:nvSpPr>
          <p:spPr bwMode="auto">
            <a:xfrm>
              <a:off x="533400" y="2895600"/>
              <a:ext cx="685800" cy="523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2800" b="1">
                  <a:solidFill>
                    <a:srgbClr val="0000CC"/>
                  </a:solidFill>
                </a:rPr>
                <a:t>48</a:t>
              </a:r>
            </a:p>
          </p:txBody>
        </p:sp>
        <p:cxnSp>
          <p:nvCxnSpPr>
            <p:cNvPr id="8" name="Straight Connector 7"/>
            <p:cNvCxnSpPr/>
            <p:nvPr/>
          </p:nvCxnSpPr>
          <p:spPr>
            <a:xfrm>
              <a:off x="1143000" y="3352800"/>
              <a:ext cx="685800" cy="0"/>
            </a:xfrm>
            <a:prstGeom prst="line">
              <a:avLst/>
            </a:prstGeom>
            <a:ln w="381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5400000">
              <a:off x="381000" y="3505200"/>
              <a:ext cx="1524000" cy="0"/>
            </a:xfrm>
            <a:prstGeom prst="line">
              <a:avLst/>
            </a:prstGeom>
            <a:ln w="381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054" name="Group 9"/>
          <p:cNvGrpSpPr>
            <a:grpSpLocks/>
          </p:cNvGrpSpPr>
          <p:nvPr/>
        </p:nvGrpSpPr>
        <p:grpSpPr bwMode="auto">
          <a:xfrm>
            <a:off x="2286000" y="3124200"/>
            <a:ext cx="1295400" cy="1524000"/>
            <a:chOff x="533400" y="2743200"/>
            <a:chExt cx="1295400" cy="1524000"/>
          </a:xfrm>
        </p:grpSpPr>
        <p:sp>
          <p:nvSpPr>
            <p:cNvPr id="2111" name="TextBox 10"/>
            <p:cNvSpPr txBox="1">
              <a:spLocks noChangeArrowheads="1"/>
            </p:cNvSpPr>
            <p:nvPr/>
          </p:nvSpPr>
          <p:spPr bwMode="auto">
            <a:xfrm>
              <a:off x="1219200" y="2819400"/>
              <a:ext cx="381000" cy="533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2800" b="1">
                  <a:solidFill>
                    <a:srgbClr val="0000CC"/>
                  </a:solidFill>
                </a:rPr>
                <a:t>4</a:t>
              </a:r>
            </a:p>
          </p:txBody>
        </p:sp>
        <p:sp>
          <p:nvSpPr>
            <p:cNvPr id="2112" name="TextBox 11"/>
            <p:cNvSpPr txBox="1">
              <a:spLocks noChangeArrowheads="1"/>
            </p:cNvSpPr>
            <p:nvPr/>
          </p:nvSpPr>
          <p:spPr bwMode="auto">
            <a:xfrm>
              <a:off x="533400" y="2895600"/>
              <a:ext cx="685800" cy="523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2800" b="1">
                  <a:solidFill>
                    <a:srgbClr val="0000CC"/>
                  </a:solidFill>
                </a:rPr>
                <a:t>84</a:t>
              </a:r>
            </a:p>
          </p:txBody>
        </p:sp>
        <p:cxnSp>
          <p:nvCxnSpPr>
            <p:cNvPr id="13" name="Straight Connector 12"/>
            <p:cNvCxnSpPr/>
            <p:nvPr/>
          </p:nvCxnSpPr>
          <p:spPr>
            <a:xfrm>
              <a:off x="1143000" y="3352800"/>
              <a:ext cx="685800" cy="0"/>
            </a:xfrm>
            <a:prstGeom prst="line">
              <a:avLst/>
            </a:prstGeom>
            <a:ln w="381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5400000">
              <a:off x="381000" y="3505200"/>
              <a:ext cx="1524000" cy="0"/>
            </a:xfrm>
            <a:prstGeom prst="line">
              <a:avLst/>
            </a:prstGeom>
            <a:ln w="381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055" name="Group 14"/>
          <p:cNvGrpSpPr>
            <a:grpSpLocks/>
          </p:cNvGrpSpPr>
          <p:nvPr/>
        </p:nvGrpSpPr>
        <p:grpSpPr bwMode="auto">
          <a:xfrm>
            <a:off x="4343400" y="3124200"/>
            <a:ext cx="1295400" cy="1524000"/>
            <a:chOff x="533400" y="2743200"/>
            <a:chExt cx="1295400" cy="1524000"/>
          </a:xfrm>
        </p:grpSpPr>
        <p:sp>
          <p:nvSpPr>
            <p:cNvPr id="2107" name="TextBox 15"/>
            <p:cNvSpPr txBox="1">
              <a:spLocks noChangeArrowheads="1"/>
            </p:cNvSpPr>
            <p:nvPr/>
          </p:nvSpPr>
          <p:spPr bwMode="auto">
            <a:xfrm>
              <a:off x="1219200" y="2819400"/>
              <a:ext cx="381000" cy="533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2800" b="1">
                  <a:solidFill>
                    <a:srgbClr val="0000CC"/>
                  </a:solidFill>
                </a:rPr>
                <a:t>5</a:t>
              </a:r>
            </a:p>
          </p:txBody>
        </p:sp>
        <p:sp>
          <p:nvSpPr>
            <p:cNvPr id="2108" name="TextBox 16"/>
            <p:cNvSpPr txBox="1">
              <a:spLocks noChangeArrowheads="1"/>
            </p:cNvSpPr>
            <p:nvPr/>
          </p:nvSpPr>
          <p:spPr bwMode="auto">
            <a:xfrm>
              <a:off x="533400" y="2895600"/>
              <a:ext cx="685800" cy="523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2800" b="1">
                  <a:solidFill>
                    <a:srgbClr val="0000CC"/>
                  </a:solidFill>
                </a:rPr>
                <a:t>55</a:t>
              </a:r>
            </a:p>
          </p:txBody>
        </p:sp>
        <p:cxnSp>
          <p:nvCxnSpPr>
            <p:cNvPr id="18" name="Straight Connector 17"/>
            <p:cNvCxnSpPr/>
            <p:nvPr/>
          </p:nvCxnSpPr>
          <p:spPr>
            <a:xfrm>
              <a:off x="1143000" y="3352800"/>
              <a:ext cx="685800" cy="0"/>
            </a:xfrm>
            <a:prstGeom prst="line">
              <a:avLst/>
            </a:prstGeom>
            <a:ln w="381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rot="5400000">
              <a:off x="381000" y="3505200"/>
              <a:ext cx="1524000" cy="0"/>
            </a:xfrm>
            <a:prstGeom prst="line">
              <a:avLst/>
            </a:prstGeom>
            <a:ln w="381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056" name="Group 19"/>
          <p:cNvGrpSpPr>
            <a:grpSpLocks/>
          </p:cNvGrpSpPr>
          <p:nvPr/>
        </p:nvGrpSpPr>
        <p:grpSpPr bwMode="auto">
          <a:xfrm>
            <a:off x="6781800" y="3048000"/>
            <a:ext cx="1295400" cy="1524000"/>
            <a:chOff x="533400" y="2743200"/>
            <a:chExt cx="1295400" cy="1524000"/>
          </a:xfrm>
        </p:grpSpPr>
        <p:sp>
          <p:nvSpPr>
            <p:cNvPr id="2103" name="TextBox 20"/>
            <p:cNvSpPr txBox="1">
              <a:spLocks noChangeArrowheads="1"/>
            </p:cNvSpPr>
            <p:nvPr/>
          </p:nvSpPr>
          <p:spPr bwMode="auto">
            <a:xfrm>
              <a:off x="1219200" y="2819400"/>
              <a:ext cx="381000" cy="533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2800" b="1">
                  <a:solidFill>
                    <a:srgbClr val="0000CC"/>
                  </a:solidFill>
                </a:rPr>
                <a:t>3</a:t>
              </a:r>
            </a:p>
          </p:txBody>
        </p:sp>
        <p:sp>
          <p:nvSpPr>
            <p:cNvPr id="2104" name="TextBox 21"/>
            <p:cNvSpPr txBox="1">
              <a:spLocks noChangeArrowheads="1"/>
            </p:cNvSpPr>
            <p:nvPr/>
          </p:nvSpPr>
          <p:spPr bwMode="auto">
            <a:xfrm>
              <a:off x="533400" y="2895600"/>
              <a:ext cx="685800" cy="523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2800" b="1">
                  <a:solidFill>
                    <a:srgbClr val="0000CC"/>
                  </a:solidFill>
                </a:rPr>
                <a:t>96</a:t>
              </a:r>
            </a:p>
          </p:txBody>
        </p:sp>
        <p:cxnSp>
          <p:nvCxnSpPr>
            <p:cNvPr id="23" name="Straight Connector 22"/>
            <p:cNvCxnSpPr/>
            <p:nvPr/>
          </p:nvCxnSpPr>
          <p:spPr>
            <a:xfrm>
              <a:off x="1143000" y="3352800"/>
              <a:ext cx="685800" cy="0"/>
            </a:xfrm>
            <a:prstGeom prst="line">
              <a:avLst/>
            </a:prstGeom>
            <a:ln w="381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 rot="5400000">
              <a:off x="381000" y="3505200"/>
              <a:ext cx="1524000" cy="0"/>
            </a:xfrm>
            <a:prstGeom prst="line">
              <a:avLst/>
            </a:prstGeom>
            <a:ln w="381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5" name="TextBox 24"/>
          <p:cNvSpPr txBox="1">
            <a:spLocks noChangeArrowheads="1"/>
          </p:cNvSpPr>
          <p:nvPr/>
        </p:nvSpPr>
        <p:spPr bwMode="auto">
          <a:xfrm>
            <a:off x="565150" y="4132263"/>
            <a:ext cx="3810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>
                <a:solidFill>
                  <a:srgbClr val="0000CC"/>
                </a:solidFill>
              </a:rPr>
              <a:t>8</a:t>
            </a:r>
          </a:p>
        </p:txBody>
      </p:sp>
      <p:sp>
        <p:nvSpPr>
          <p:cNvPr id="26" name="TextBox 25"/>
          <p:cNvSpPr txBox="1">
            <a:spLocks noChangeArrowheads="1"/>
          </p:cNvSpPr>
          <p:nvPr/>
        </p:nvSpPr>
        <p:spPr bwMode="auto">
          <a:xfrm>
            <a:off x="381000" y="4114800"/>
            <a:ext cx="3810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>
                <a:solidFill>
                  <a:srgbClr val="0000CC"/>
                </a:solidFill>
              </a:rPr>
              <a:t>0</a:t>
            </a:r>
          </a:p>
        </p:txBody>
      </p:sp>
      <p:sp>
        <p:nvSpPr>
          <p:cNvPr id="27" name="TextBox 26"/>
          <p:cNvSpPr txBox="1">
            <a:spLocks noChangeArrowheads="1"/>
          </p:cNvSpPr>
          <p:nvPr/>
        </p:nvSpPr>
        <p:spPr bwMode="auto">
          <a:xfrm>
            <a:off x="563563" y="4454525"/>
            <a:ext cx="3810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>
                <a:solidFill>
                  <a:srgbClr val="0000CC"/>
                </a:solidFill>
              </a:rPr>
              <a:t>8</a:t>
            </a:r>
          </a:p>
        </p:txBody>
      </p:sp>
      <p:sp>
        <p:nvSpPr>
          <p:cNvPr id="28" name="TextBox 27"/>
          <p:cNvSpPr txBox="1">
            <a:spLocks noChangeArrowheads="1"/>
          </p:cNvSpPr>
          <p:nvPr/>
        </p:nvSpPr>
        <p:spPr bwMode="auto">
          <a:xfrm>
            <a:off x="546100" y="4832350"/>
            <a:ext cx="3810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>
                <a:solidFill>
                  <a:srgbClr val="0000CC"/>
                </a:solidFill>
              </a:rPr>
              <a:t>0</a:t>
            </a:r>
          </a:p>
        </p:txBody>
      </p:sp>
      <p:sp>
        <p:nvSpPr>
          <p:cNvPr id="29" name="TextBox 28"/>
          <p:cNvSpPr txBox="1">
            <a:spLocks noChangeArrowheads="1"/>
          </p:cNvSpPr>
          <p:nvPr/>
        </p:nvSpPr>
        <p:spPr bwMode="auto">
          <a:xfrm>
            <a:off x="1295400" y="3886200"/>
            <a:ext cx="3810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>
                <a:solidFill>
                  <a:srgbClr val="0000CC"/>
                </a:solidFill>
              </a:rPr>
              <a:t>4</a:t>
            </a:r>
          </a:p>
        </p:txBody>
      </p:sp>
      <p:sp>
        <p:nvSpPr>
          <p:cNvPr id="30" name="TextBox 29"/>
          <p:cNvSpPr txBox="1">
            <a:spLocks noChangeArrowheads="1"/>
          </p:cNvSpPr>
          <p:nvPr/>
        </p:nvSpPr>
        <p:spPr bwMode="auto">
          <a:xfrm>
            <a:off x="381000" y="3733800"/>
            <a:ext cx="3810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>
                <a:solidFill>
                  <a:srgbClr val="0000CC"/>
                </a:solidFill>
              </a:rPr>
              <a:t>4</a:t>
            </a:r>
          </a:p>
        </p:txBody>
      </p:sp>
      <p:sp>
        <p:nvSpPr>
          <p:cNvPr id="31" name="TextBox 30"/>
          <p:cNvSpPr txBox="1">
            <a:spLocks noChangeArrowheads="1"/>
          </p:cNvSpPr>
          <p:nvPr/>
        </p:nvSpPr>
        <p:spPr bwMode="auto">
          <a:xfrm>
            <a:off x="1066800" y="3886200"/>
            <a:ext cx="3810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>
                <a:solidFill>
                  <a:srgbClr val="0000CC"/>
                </a:solidFill>
              </a:rPr>
              <a:t>2</a:t>
            </a:r>
          </a:p>
        </p:txBody>
      </p:sp>
      <p:cxnSp>
        <p:nvCxnSpPr>
          <p:cNvPr id="32" name="Straight Connector 31"/>
          <p:cNvCxnSpPr/>
          <p:nvPr/>
        </p:nvCxnSpPr>
        <p:spPr>
          <a:xfrm>
            <a:off x="304800" y="4191000"/>
            <a:ext cx="457200" cy="0"/>
          </a:xfrm>
          <a:prstGeom prst="line">
            <a:avLst/>
          </a:prstGeom>
          <a:ln w="3810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>
            <a:off x="6858000" y="4800600"/>
            <a:ext cx="533400" cy="0"/>
          </a:xfrm>
          <a:prstGeom prst="line">
            <a:avLst/>
          </a:prstGeom>
          <a:ln w="3810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>
            <a:off x="381000" y="4876800"/>
            <a:ext cx="533400" cy="0"/>
          </a:xfrm>
          <a:prstGeom prst="line">
            <a:avLst/>
          </a:prstGeom>
          <a:ln w="3810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2209800" y="4191000"/>
            <a:ext cx="533400" cy="0"/>
          </a:xfrm>
          <a:prstGeom prst="line">
            <a:avLst/>
          </a:prstGeom>
          <a:ln w="3810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Box 36"/>
          <p:cNvSpPr txBox="1">
            <a:spLocks noChangeArrowheads="1"/>
          </p:cNvSpPr>
          <p:nvPr/>
        </p:nvSpPr>
        <p:spPr bwMode="auto">
          <a:xfrm>
            <a:off x="2971800" y="3810000"/>
            <a:ext cx="3810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>
                <a:solidFill>
                  <a:srgbClr val="0000CC"/>
                </a:solidFill>
              </a:rPr>
              <a:t>2</a:t>
            </a:r>
          </a:p>
        </p:txBody>
      </p:sp>
      <p:sp>
        <p:nvSpPr>
          <p:cNvPr id="39" name="TextBox 38"/>
          <p:cNvSpPr txBox="1">
            <a:spLocks noChangeArrowheads="1"/>
          </p:cNvSpPr>
          <p:nvPr/>
        </p:nvSpPr>
        <p:spPr bwMode="auto">
          <a:xfrm>
            <a:off x="2500313" y="4191000"/>
            <a:ext cx="3810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>
                <a:solidFill>
                  <a:srgbClr val="0000CC"/>
                </a:solidFill>
              </a:rPr>
              <a:t>4</a:t>
            </a:r>
          </a:p>
        </p:txBody>
      </p:sp>
      <p:sp>
        <p:nvSpPr>
          <p:cNvPr id="40" name="TextBox 39"/>
          <p:cNvSpPr txBox="1">
            <a:spLocks noChangeArrowheads="1"/>
          </p:cNvSpPr>
          <p:nvPr/>
        </p:nvSpPr>
        <p:spPr bwMode="auto">
          <a:xfrm>
            <a:off x="2286000" y="3657600"/>
            <a:ext cx="3810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>
                <a:solidFill>
                  <a:srgbClr val="0000CC"/>
                </a:solidFill>
              </a:rPr>
              <a:t>8</a:t>
            </a:r>
          </a:p>
        </p:txBody>
      </p:sp>
      <p:sp>
        <p:nvSpPr>
          <p:cNvPr id="41" name="TextBox 40"/>
          <p:cNvSpPr txBox="1">
            <a:spLocks noChangeArrowheads="1"/>
          </p:cNvSpPr>
          <p:nvPr/>
        </p:nvSpPr>
        <p:spPr bwMode="auto">
          <a:xfrm>
            <a:off x="2286000" y="4191000"/>
            <a:ext cx="3810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>
                <a:solidFill>
                  <a:srgbClr val="0000CC"/>
                </a:solidFill>
              </a:rPr>
              <a:t>0</a:t>
            </a:r>
          </a:p>
        </p:txBody>
      </p:sp>
      <p:sp>
        <p:nvSpPr>
          <p:cNvPr id="42" name="TextBox 41"/>
          <p:cNvSpPr txBox="1">
            <a:spLocks noChangeArrowheads="1"/>
          </p:cNvSpPr>
          <p:nvPr/>
        </p:nvSpPr>
        <p:spPr bwMode="auto">
          <a:xfrm>
            <a:off x="3190875" y="3810000"/>
            <a:ext cx="3810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>
                <a:solidFill>
                  <a:srgbClr val="0000CC"/>
                </a:solidFill>
              </a:rPr>
              <a:t>1</a:t>
            </a:r>
          </a:p>
        </p:txBody>
      </p:sp>
      <p:sp>
        <p:nvSpPr>
          <p:cNvPr id="43" name="TextBox 42"/>
          <p:cNvSpPr txBox="1">
            <a:spLocks noChangeArrowheads="1"/>
          </p:cNvSpPr>
          <p:nvPr/>
        </p:nvSpPr>
        <p:spPr bwMode="auto">
          <a:xfrm>
            <a:off x="2514600" y="4572000"/>
            <a:ext cx="3810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>
                <a:solidFill>
                  <a:srgbClr val="0000CC"/>
                </a:solidFill>
              </a:rPr>
              <a:t>4</a:t>
            </a:r>
          </a:p>
        </p:txBody>
      </p:sp>
      <p:cxnSp>
        <p:nvCxnSpPr>
          <p:cNvPr id="46" name="Straight Connector 45"/>
          <p:cNvCxnSpPr/>
          <p:nvPr/>
        </p:nvCxnSpPr>
        <p:spPr>
          <a:xfrm>
            <a:off x="6629400" y="4038600"/>
            <a:ext cx="533400" cy="0"/>
          </a:xfrm>
          <a:prstGeom prst="line">
            <a:avLst/>
          </a:prstGeom>
          <a:ln w="3810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/>
          <p:cNvCxnSpPr/>
          <p:nvPr/>
        </p:nvCxnSpPr>
        <p:spPr>
          <a:xfrm>
            <a:off x="4419600" y="4800600"/>
            <a:ext cx="533400" cy="0"/>
          </a:xfrm>
          <a:prstGeom prst="line">
            <a:avLst/>
          </a:prstGeom>
          <a:ln w="3810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/>
          <p:cNvCxnSpPr/>
          <p:nvPr/>
        </p:nvCxnSpPr>
        <p:spPr>
          <a:xfrm>
            <a:off x="4191000" y="4114800"/>
            <a:ext cx="533400" cy="0"/>
          </a:xfrm>
          <a:prstGeom prst="line">
            <a:avLst/>
          </a:prstGeom>
          <a:ln w="3810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/>
          <p:cNvCxnSpPr/>
          <p:nvPr/>
        </p:nvCxnSpPr>
        <p:spPr>
          <a:xfrm>
            <a:off x="2362200" y="5029200"/>
            <a:ext cx="533400" cy="0"/>
          </a:xfrm>
          <a:prstGeom prst="line">
            <a:avLst/>
          </a:prstGeom>
          <a:ln w="3810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TextBox 51"/>
          <p:cNvSpPr txBox="1">
            <a:spLocks noChangeArrowheads="1"/>
          </p:cNvSpPr>
          <p:nvPr/>
        </p:nvSpPr>
        <p:spPr bwMode="auto">
          <a:xfrm>
            <a:off x="7467600" y="3733800"/>
            <a:ext cx="3810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>
                <a:solidFill>
                  <a:srgbClr val="0000CC"/>
                </a:solidFill>
              </a:rPr>
              <a:t>3</a:t>
            </a:r>
          </a:p>
        </p:txBody>
      </p:sp>
      <p:sp>
        <p:nvSpPr>
          <p:cNvPr id="53" name="TextBox 52"/>
          <p:cNvSpPr txBox="1">
            <a:spLocks noChangeArrowheads="1"/>
          </p:cNvSpPr>
          <p:nvPr/>
        </p:nvSpPr>
        <p:spPr bwMode="auto">
          <a:xfrm>
            <a:off x="4572000" y="4770438"/>
            <a:ext cx="3810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>
                <a:solidFill>
                  <a:srgbClr val="0000CC"/>
                </a:solidFill>
              </a:rPr>
              <a:t>0</a:t>
            </a:r>
          </a:p>
        </p:txBody>
      </p:sp>
      <p:sp>
        <p:nvSpPr>
          <p:cNvPr id="54" name="TextBox 53"/>
          <p:cNvSpPr txBox="1">
            <a:spLocks noChangeArrowheads="1"/>
          </p:cNvSpPr>
          <p:nvPr/>
        </p:nvSpPr>
        <p:spPr bwMode="auto">
          <a:xfrm>
            <a:off x="4572000" y="4343400"/>
            <a:ext cx="3810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>
                <a:solidFill>
                  <a:srgbClr val="0000CC"/>
                </a:solidFill>
              </a:rPr>
              <a:t>5</a:t>
            </a:r>
          </a:p>
        </p:txBody>
      </p:sp>
      <p:sp>
        <p:nvSpPr>
          <p:cNvPr id="55" name="TextBox 54"/>
          <p:cNvSpPr txBox="1">
            <a:spLocks noChangeArrowheads="1"/>
          </p:cNvSpPr>
          <p:nvPr/>
        </p:nvSpPr>
        <p:spPr bwMode="auto">
          <a:xfrm>
            <a:off x="5227638" y="3810000"/>
            <a:ext cx="3810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>
                <a:solidFill>
                  <a:srgbClr val="0000CC"/>
                </a:solidFill>
              </a:rPr>
              <a:t>1</a:t>
            </a:r>
          </a:p>
        </p:txBody>
      </p:sp>
      <p:sp>
        <p:nvSpPr>
          <p:cNvPr id="56" name="TextBox 55"/>
          <p:cNvSpPr txBox="1">
            <a:spLocks noChangeArrowheads="1"/>
          </p:cNvSpPr>
          <p:nvPr/>
        </p:nvSpPr>
        <p:spPr bwMode="auto">
          <a:xfrm>
            <a:off x="4572000" y="4038600"/>
            <a:ext cx="3810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>
                <a:solidFill>
                  <a:srgbClr val="0000CC"/>
                </a:solidFill>
              </a:rPr>
              <a:t>5</a:t>
            </a:r>
          </a:p>
        </p:txBody>
      </p:sp>
      <p:sp>
        <p:nvSpPr>
          <p:cNvPr id="57" name="TextBox 56"/>
          <p:cNvSpPr txBox="1">
            <a:spLocks noChangeArrowheads="1"/>
          </p:cNvSpPr>
          <p:nvPr/>
        </p:nvSpPr>
        <p:spPr bwMode="auto">
          <a:xfrm>
            <a:off x="4343400" y="4052888"/>
            <a:ext cx="3810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>
                <a:solidFill>
                  <a:srgbClr val="0000CC"/>
                </a:solidFill>
              </a:rPr>
              <a:t>0</a:t>
            </a:r>
          </a:p>
        </p:txBody>
      </p:sp>
      <p:sp>
        <p:nvSpPr>
          <p:cNvPr id="58" name="TextBox 57"/>
          <p:cNvSpPr txBox="1">
            <a:spLocks noChangeArrowheads="1"/>
          </p:cNvSpPr>
          <p:nvPr/>
        </p:nvSpPr>
        <p:spPr bwMode="auto">
          <a:xfrm>
            <a:off x="4343400" y="3657600"/>
            <a:ext cx="3810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>
                <a:solidFill>
                  <a:srgbClr val="0000CC"/>
                </a:solidFill>
              </a:rPr>
              <a:t>5</a:t>
            </a:r>
          </a:p>
        </p:txBody>
      </p:sp>
      <p:sp>
        <p:nvSpPr>
          <p:cNvPr id="59" name="TextBox 58"/>
          <p:cNvSpPr txBox="1">
            <a:spLocks noChangeArrowheads="1"/>
          </p:cNvSpPr>
          <p:nvPr/>
        </p:nvSpPr>
        <p:spPr bwMode="auto">
          <a:xfrm>
            <a:off x="5029200" y="3810000"/>
            <a:ext cx="3810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>
                <a:solidFill>
                  <a:srgbClr val="0000CC"/>
                </a:solidFill>
              </a:rPr>
              <a:t>1</a:t>
            </a:r>
          </a:p>
        </p:txBody>
      </p:sp>
      <p:sp>
        <p:nvSpPr>
          <p:cNvPr id="60" name="TextBox 59"/>
          <p:cNvSpPr txBox="1">
            <a:spLocks noChangeArrowheads="1"/>
          </p:cNvSpPr>
          <p:nvPr/>
        </p:nvSpPr>
        <p:spPr bwMode="auto">
          <a:xfrm>
            <a:off x="2514600" y="4972050"/>
            <a:ext cx="3810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>
                <a:solidFill>
                  <a:srgbClr val="0000CC"/>
                </a:solidFill>
              </a:rPr>
              <a:t>0</a:t>
            </a:r>
          </a:p>
        </p:txBody>
      </p:sp>
      <p:sp>
        <p:nvSpPr>
          <p:cNvPr id="61" name="TextBox 60"/>
          <p:cNvSpPr txBox="1">
            <a:spLocks noChangeArrowheads="1"/>
          </p:cNvSpPr>
          <p:nvPr/>
        </p:nvSpPr>
        <p:spPr bwMode="auto">
          <a:xfrm>
            <a:off x="7010400" y="4724400"/>
            <a:ext cx="3810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>
                <a:solidFill>
                  <a:srgbClr val="0000CC"/>
                </a:solidFill>
              </a:rPr>
              <a:t>0</a:t>
            </a:r>
          </a:p>
        </p:txBody>
      </p:sp>
      <p:sp>
        <p:nvSpPr>
          <p:cNvPr id="62" name="TextBox 61"/>
          <p:cNvSpPr txBox="1">
            <a:spLocks noChangeArrowheads="1"/>
          </p:cNvSpPr>
          <p:nvPr/>
        </p:nvSpPr>
        <p:spPr bwMode="auto">
          <a:xfrm>
            <a:off x="6996113" y="4298950"/>
            <a:ext cx="3810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>
                <a:solidFill>
                  <a:srgbClr val="0000CC"/>
                </a:solidFill>
              </a:rPr>
              <a:t>6</a:t>
            </a:r>
          </a:p>
        </p:txBody>
      </p:sp>
      <p:sp>
        <p:nvSpPr>
          <p:cNvPr id="63" name="TextBox 62"/>
          <p:cNvSpPr txBox="1">
            <a:spLocks noChangeArrowheads="1"/>
          </p:cNvSpPr>
          <p:nvPr/>
        </p:nvSpPr>
        <p:spPr bwMode="auto">
          <a:xfrm>
            <a:off x="7696200" y="3733800"/>
            <a:ext cx="3810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>
                <a:solidFill>
                  <a:srgbClr val="0000CC"/>
                </a:solidFill>
              </a:rPr>
              <a:t>2</a:t>
            </a:r>
          </a:p>
        </p:txBody>
      </p:sp>
      <p:sp>
        <p:nvSpPr>
          <p:cNvPr id="64" name="TextBox 63"/>
          <p:cNvSpPr txBox="1">
            <a:spLocks noChangeArrowheads="1"/>
          </p:cNvSpPr>
          <p:nvPr/>
        </p:nvSpPr>
        <p:spPr bwMode="auto">
          <a:xfrm>
            <a:off x="6980238" y="3994150"/>
            <a:ext cx="3810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>
                <a:solidFill>
                  <a:srgbClr val="0000CC"/>
                </a:solidFill>
              </a:rPr>
              <a:t>6</a:t>
            </a:r>
          </a:p>
        </p:txBody>
      </p:sp>
      <p:sp>
        <p:nvSpPr>
          <p:cNvPr id="65" name="TextBox 64"/>
          <p:cNvSpPr txBox="1">
            <a:spLocks noChangeArrowheads="1"/>
          </p:cNvSpPr>
          <p:nvPr/>
        </p:nvSpPr>
        <p:spPr bwMode="auto">
          <a:xfrm>
            <a:off x="6781800" y="3994150"/>
            <a:ext cx="3810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>
                <a:solidFill>
                  <a:srgbClr val="0000CC"/>
                </a:solidFill>
              </a:rPr>
              <a:t>0</a:t>
            </a:r>
          </a:p>
        </p:txBody>
      </p:sp>
      <p:sp>
        <p:nvSpPr>
          <p:cNvPr id="66" name="TextBox 65"/>
          <p:cNvSpPr txBox="1">
            <a:spLocks noChangeArrowheads="1"/>
          </p:cNvSpPr>
          <p:nvPr/>
        </p:nvSpPr>
        <p:spPr bwMode="auto">
          <a:xfrm>
            <a:off x="6781800" y="3581400"/>
            <a:ext cx="3810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>
                <a:solidFill>
                  <a:srgbClr val="0000CC"/>
                </a:solidFill>
              </a:rPr>
              <a:t>9</a:t>
            </a:r>
          </a:p>
        </p:txBody>
      </p:sp>
      <p:sp>
        <p:nvSpPr>
          <p:cNvPr id="2093" name="Freeform 748"/>
          <p:cNvSpPr>
            <a:spLocks/>
          </p:cNvSpPr>
          <p:nvPr/>
        </p:nvSpPr>
        <p:spPr bwMode="auto">
          <a:xfrm rot="743250" flipH="1">
            <a:off x="228600" y="5962650"/>
            <a:ext cx="3238500" cy="939800"/>
          </a:xfrm>
          <a:custGeom>
            <a:avLst/>
            <a:gdLst>
              <a:gd name="T0" fmla="*/ 2147483647 w 1280"/>
              <a:gd name="T1" fmla="*/ 2147483647 h 1179"/>
              <a:gd name="T2" fmla="*/ 2147483647 w 1280"/>
              <a:gd name="T3" fmla="*/ 2147483647 h 1179"/>
              <a:gd name="T4" fmla="*/ 2147483647 w 1280"/>
              <a:gd name="T5" fmla="*/ 2147483647 h 1179"/>
              <a:gd name="T6" fmla="*/ 2147483647 w 1280"/>
              <a:gd name="T7" fmla="*/ 2147483647 h 1179"/>
              <a:gd name="T8" fmla="*/ 2147483647 w 1280"/>
              <a:gd name="T9" fmla="*/ 2147483647 h 1179"/>
              <a:gd name="T10" fmla="*/ 2147483647 w 1280"/>
              <a:gd name="T11" fmla="*/ 2147483647 h 1179"/>
              <a:gd name="T12" fmla="*/ 2147483647 w 1280"/>
              <a:gd name="T13" fmla="*/ 2147483647 h 1179"/>
              <a:gd name="T14" fmla="*/ 2147483647 w 1280"/>
              <a:gd name="T15" fmla="*/ 2147483647 h 1179"/>
              <a:gd name="T16" fmla="*/ 2147483647 w 1280"/>
              <a:gd name="T17" fmla="*/ 2147483647 h 1179"/>
              <a:gd name="T18" fmla="*/ 2147483647 w 1280"/>
              <a:gd name="T19" fmla="*/ 2147483647 h 1179"/>
              <a:gd name="T20" fmla="*/ 2147483647 w 1280"/>
              <a:gd name="T21" fmla="*/ 2147483647 h 1179"/>
              <a:gd name="T22" fmla="*/ 2147483647 w 1280"/>
              <a:gd name="T23" fmla="*/ 2147483647 h 1179"/>
              <a:gd name="T24" fmla="*/ 2147483647 w 1280"/>
              <a:gd name="T25" fmla="*/ 2147483647 h 1179"/>
              <a:gd name="T26" fmla="*/ 2147483647 w 1280"/>
              <a:gd name="T27" fmla="*/ 2147483647 h 1179"/>
              <a:gd name="T28" fmla="*/ 2147483647 w 1280"/>
              <a:gd name="T29" fmla="*/ 2147483647 h 1179"/>
              <a:gd name="T30" fmla="*/ 2147483647 w 1280"/>
              <a:gd name="T31" fmla="*/ 2147483647 h 1179"/>
              <a:gd name="T32" fmla="*/ 2147483647 w 1280"/>
              <a:gd name="T33" fmla="*/ 2147483647 h 1179"/>
              <a:gd name="T34" fmla="*/ 2147483647 w 1280"/>
              <a:gd name="T35" fmla="*/ 2147483647 h 1179"/>
              <a:gd name="T36" fmla="*/ 2147483647 w 1280"/>
              <a:gd name="T37" fmla="*/ 2147483647 h 1179"/>
              <a:gd name="T38" fmla="*/ 2147483647 w 1280"/>
              <a:gd name="T39" fmla="*/ 2147483647 h 1179"/>
              <a:gd name="T40" fmla="*/ 2147483647 w 1280"/>
              <a:gd name="T41" fmla="*/ 2147483647 h 1179"/>
              <a:gd name="T42" fmla="*/ 2147483647 w 1280"/>
              <a:gd name="T43" fmla="*/ 2147483647 h 1179"/>
              <a:gd name="T44" fmla="*/ 2147483647 w 1280"/>
              <a:gd name="T45" fmla="*/ 2147483647 h 1179"/>
              <a:gd name="T46" fmla="*/ 2147483647 w 1280"/>
              <a:gd name="T47" fmla="*/ 2147483647 h 1179"/>
              <a:gd name="T48" fmla="*/ 2147483647 w 1280"/>
              <a:gd name="T49" fmla="*/ 2147483647 h 1179"/>
              <a:gd name="T50" fmla="*/ 2147483647 w 1280"/>
              <a:gd name="T51" fmla="*/ 2147483647 h 1179"/>
              <a:gd name="T52" fmla="*/ 2147483647 w 1280"/>
              <a:gd name="T53" fmla="*/ 2147483647 h 1179"/>
              <a:gd name="T54" fmla="*/ 2147483647 w 1280"/>
              <a:gd name="T55" fmla="*/ 2147483647 h 1179"/>
              <a:gd name="T56" fmla="*/ 2147483647 w 1280"/>
              <a:gd name="T57" fmla="*/ 2147483647 h 1179"/>
              <a:gd name="T58" fmla="*/ 2147483647 w 1280"/>
              <a:gd name="T59" fmla="*/ 2147483647 h 1179"/>
              <a:gd name="T60" fmla="*/ 2147483647 w 1280"/>
              <a:gd name="T61" fmla="*/ 2147483647 h 1179"/>
              <a:gd name="T62" fmla="*/ 2147483647 w 1280"/>
              <a:gd name="T63" fmla="*/ 2147483647 h 1179"/>
              <a:gd name="T64" fmla="*/ 2147483647 w 1280"/>
              <a:gd name="T65" fmla="*/ 2147483647 h 1179"/>
              <a:gd name="T66" fmla="*/ 2147483647 w 1280"/>
              <a:gd name="T67" fmla="*/ 2147483647 h 1179"/>
              <a:gd name="T68" fmla="*/ 2147483647 w 1280"/>
              <a:gd name="T69" fmla="*/ 2147483647 h 1179"/>
              <a:gd name="T70" fmla="*/ 2147483647 w 1280"/>
              <a:gd name="T71" fmla="*/ 2147483647 h 1179"/>
              <a:gd name="T72" fmla="*/ 2147483647 w 1280"/>
              <a:gd name="T73" fmla="*/ 2147483647 h 1179"/>
              <a:gd name="T74" fmla="*/ 2147483647 w 1280"/>
              <a:gd name="T75" fmla="*/ 2147483647 h 1179"/>
              <a:gd name="T76" fmla="*/ 2147483647 w 1280"/>
              <a:gd name="T77" fmla="*/ 2147483647 h 1179"/>
              <a:gd name="T78" fmla="*/ 2147483647 w 1280"/>
              <a:gd name="T79" fmla="*/ 2147483647 h 1179"/>
              <a:gd name="T80" fmla="*/ 2147483647 w 1280"/>
              <a:gd name="T81" fmla="*/ 2147483647 h 1179"/>
              <a:gd name="T82" fmla="*/ 2147483647 w 1280"/>
              <a:gd name="T83" fmla="*/ 2147483647 h 1179"/>
              <a:gd name="T84" fmla="*/ 2147483647 w 1280"/>
              <a:gd name="T85" fmla="*/ 2147483647 h 1179"/>
              <a:gd name="T86" fmla="*/ 2147483647 w 1280"/>
              <a:gd name="T87" fmla="*/ 2147483647 h 1179"/>
              <a:gd name="T88" fmla="*/ 0 w 1280"/>
              <a:gd name="T89" fmla="*/ 2147483647 h 1179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w 1280"/>
              <a:gd name="T136" fmla="*/ 0 h 1179"/>
              <a:gd name="T137" fmla="*/ 1280 w 1280"/>
              <a:gd name="T138" fmla="*/ 1179 h 1179"/>
            </a:gdLst>
            <a:ahLst/>
            <a:cxnLst>
              <a:cxn ang="T90">
                <a:pos x="T0" y="T1"/>
              </a:cxn>
              <a:cxn ang="T91">
                <a:pos x="T2" y="T3"/>
              </a:cxn>
              <a:cxn ang="T92">
                <a:pos x="T4" y="T5"/>
              </a:cxn>
              <a:cxn ang="T93">
                <a:pos x="T6" y="T7"/>
              </a:cxn>
              <a:cxn ang="T94">
                <a:pos x="T8" y="T9"/>
              </a:cxn>
              <a:cxn ang="T95">
                <a:pos x="T10" y="T11"/>
              </a:cxn>
              <a:cxn ang="T96">
                <a:pos x="T12" y="T13"/>
              </a:cxn>
              <a:cxn ang="T97">
                <a:pos x="T14" y="T15"/>
              </a:cxn>
              <a:cxn ang="T98">
                <a:pos x="T16" y="T17"/>
              </a:cxn>
              <a:cxn ang="T99">
                <a:pos x="T18" y="T19"/>
              </a:cxn>
              <a:cxn ang="T100">
                <a:pos x="T20" y="T21"/>
              </a:cxn>
              <a:cxn ang="T101">
                <a:pos x="T22" y="T23"/>
              </a:cxn>
              <a:cxn ang="T102">
                <a:pos x="T24" y="T25"/>
              </a:cxn>
              <a:cxn ang="T103">
                <a:pos x="T26" y="T27"/>
              </a:cxn>
              <a:cxn ang="T104">
                <a:pos x="T28" y="T29"/>
              </a:cxn>
              <a:cxn ang="T105">
                <a:pos x="T30" y="T31"/>
              </a:cxn>
              <a:cxn ang="T106">
                <a:pos x="T32" y="T33"/>
              </a:cxn>
              <a:cxn ang="T107">
                <a:pos x="T34" y="T35"/>
              </a:cxn>
              <a:cxn ang="T108">
                <a:pos x="T36" y="T37"/>
              </a:cxn>
              <a:cxn ang="T109">
                <a:pos x="T38" y="T39"/>
              </a:cxn>
              <a:cxn ang="T110">
                <a:pos x="T40" y="T41"/>
              </a:cxn>
              <a:cxn ang="T111">
                <a:pos x="T42" y="T43"/>
              </a:cxn>
              <a:cxn ang="T112">
                <a:pos x="T44" y="T45"/>
              </a:cxn>
              <a:cxn ang="T113">
                <a:pos x="T46" y="T47"/>
              </a:cxn>
              <a:cxn ang="T114">
                <a:pos x="T48" y="T49"/>
              </a:cxn>
              <a:cxn ang="T115">
                <a:pos x="T50" y="T51"/>
              </a:cxn>
              <a:cxn ang="T116">
                <a:pos x="T52" y="T53"/>
              </a:cxn>
              <a:cxn ang="T117">
                <a:pos x="T54" y="T55"/>
              </a:cxn>
              <a:cxn ang="T118">
                <a:pos x="T56" y="T57"/>
              </a:cxn>
              <a:cxn ang="T119">
                <a:pos x="T58" y="T59"/>
              </a:cxn>
              <a:cxn ang="T120">
                <a:pos x="T60" y="T61"/>
              </a:cxn>
              <a:cxn ang="T121">
                <a:pos x="T62" y="T63"/>
              </a:cxn>
              <a:cxn ang="T122">
                <a:pos x="T64" y="T65"/>
              </a:cxn>
              <a:cxn ang="T123">
                <a:pos x="T66" y="T67"/>
              </a:cxn>
              <a:cxn ang="T124">
                <a:pos x="T68" y="T69"/>
              </a:cxn>
              <a:cxn ang="T125">
                <a:pos x="T70" y="T71"/>
              </a:cxn>
              <a:cxn ang="T126">
                <a:pos x="T72" y="T73"/>
              </a:cxn>
              <a:cxn ang="T127">
                <a:pos x="T74" y="T75"/>
              </a:cxn>
              <a:cxn ang="T128">
                <a:pos x="T76" y="T77"/>
              </a:cxn>
              <a:cxn ang="T129">
                <a:pos x="T78" y="T79"/>
              </a:cxn>
              <a:cxn ang="T130">
                <a:pos x="T80" y="T81"/>
              </a:cxn>
              <a:cxn ang="T131">
                <a:pos x="T82" y="T83"/>
              </a:cxn>
              <a:cxn ang="T132">
                <a:pos x="T84" y="T85"/>
              </a:cxn>
              <a:cxn ang="T133">
                <a:pos x="T86" y="T87"/>
              </a:cxn>
              <a:cxn ang="T134">
                <a:pos x="T88" y="T89"/>
              </a:cxn>
            </a:cxnLst>
            <a:rect l="T135" t="T136" r="T137" b="T138"/>
            <a:pathLst>
              <a:path w="1280" h="1179">
                <a:moveTo>
                  <a:pt x="0" y="405"/>
                </a:moveTo>
                <a:lnTo>
                  <a:pt x="13" y="404"/>
                </a:lnTo>
                <a:lnTo>
                  <a:pt x="29" y="404"/>
                </a:lnTo>
                <a:lnTo>
                  <a:pt x="46" y="405"/>
                </a:lnTo>
                <a:lnTo>
                  <a:pt x="66" y="406"/>
                </a:lnTo>
                <a:lnTo>
                  <a:pt x="87" y="408"/>
                </a:lnTo>
                <a:lnTo>
                  <a:pt x="110" y="411"/>
                </a:lnTo>
                <a:lnTo>
                  <a:pt x="136" y="413"/>
                </a:lnTo>
                <a:lnTo>
                  <a:pt x="161" y="416"/>
                </a:lnTo>
                <a:lnTo>
                  <a:pt x="189" y="420"/>
                </a:lnTo>
                <a:lnTo>
                  <a:pt x="217" y="425"/>
                </a:lnTo>
                <a:lnTo>
                  <a:pt x="246" y="429"/>
                </a:lnTo>
                <a:lnTo>
                  <a:pt x="276" y="434"/>
                </a:lnTo>
                <a:lnTo>
                  <a:pt x="306" y="438"/>
                </a:lnTo>
                <a:lnTo>
                  <a:pt x="337" y="444"/>
                </a:lnTo>
                <a:lnTo>
                  <a:pt x="368" y="450"/>
                </a:lnTo>
                <a:lnTo>
                  <a:pt x="399" y="456"/>
                </a:lnTo>
                <a:lnTo>
                  <a:pt x="430" y="461"/>
                </a:lnTo>
                <a:lnTo>
                  <a:pt x="460" y="468"/>
                </a:lnTo>
                <a:lnTo>
                  <a:pt x="490" y="474"/>
                </a:lnTo>
                <a:lnTo>
                  <a:pt x="520" y="481"/>
                </a:lnTo>
                <a:lnTo>
                  <a:pt x="549" y="488"/>
                </a:lnTo>
                <a:lnTo>
                  <a:pt x="576" y="494"/>
                </a:lnTo>
                <a:lnTo>
                  <a:pt x="603" y="500"/>
                </a:lnTo>
                <a:lnTo>
                  <a:pt x="628" y="507"/>
                </a:lnTo>
                <a:lnTo>
                  <a:pt x="652" y="513"/>
                </a:lnTo>
                <a:lnTo>
                  <a:pt x="674" y="520"/>
                </a:lnTo>
                <a:lnTo>
                  <a:pt x="695" y="526"/>
                </a:lnTo>
                <a:lnTo>
                  <a:pt x="713" y="533"/>
                </a:lnTo>
                <a:lnTo>
                  <a:pt x="730" y="538"/>
                </a:lnTo>
                <a:lnTo>
                  <a:pt x="744" y="544"/>
                </a:lnTo>
                <a:lnTo>
                  <a:pt x="756" y="549"/>
                </a:lnTo>
                <a:lnTo>
                  <a:pt x="765" y="554"/>
                </a:lnTo>
                <a:lnTo>
                  <a:pt x="782" y="565"/>
                </a:lnTo>
                <a:lnTo>
                  <a:pt x="800" y="575"/>
                </a:lnTo>
                <a:lnTo>
                  <a:pt x="819" y="586"/>
                </a:lnTo>
                <a:lnTo>
                  <a:pt x="839" y="597"/>
                </a:lnTo>
                <a:lnTo>
                  <a:pt x="858" y="609"/>
                </a:lnTo>
                <a:lnTo>
                  <a:pt x="879" y="620"/>
                </a:lnTo>
                <a:lnTo>
                  <a:pt x="899" y="633"/>
                </a:lnTo>
                <a:lnTo>
                  <a:pt x="918" y="645"/>
                </a:lnTo>
                <a:lnTo>
                  <a:pt x="937" y="658"/>
                </a:lnTo>
                <a:lnTo>
                  <a:pt x="954" y="669"/>
                </a:lnTo>
                <a:lnTo>
                  <a:pt x="970" y="682"/>
                </a:lnTo>
                <a:lnTo>
                  <a:pt x="985" y="695"/>
                </a:lnTo>
                <a:lnTo>
                  <a:pt x="998" y="707"/>
                </a:lnTo>
                <a:lnTo>
                  <a:pt x="1008" y="720"/>
                </a:lnTo>
                <a:lnTo>
                  <a:pt x="1016" y="733"/>
                </a:lnTo>
                <a:lnTo>
                  <a:pt x="1022" y="744"/>
                </a:lnTo>
                <a:lnTo>
                  <a:pt x="998" y="665"/>
                </a:lnTo>
                <a:lnTo>
                  <a:pt x="979" y="600"/>
                </a:lnTo>
                <a:lnTo>
                  <a:pt x="968" y="546"/>
                </a:lnTo>
                <a:lnTo>
                  <a:pt x="962" y="499"/>
                </a:lnTo>
                <a:lnTo>
                  <a:pt x="960" y="457"/>
                </a:lnTo>
                <a:lnTo>
                  <a:pt x="962" y="414"/>
                </a:lnTo>
                <a:lnTo>
                  <a:pt x="967" y="369"/>
                </a:lnTo>
                <a:lnTo>
                  <a:pt x="973" y="318"/>
                </a:lnTo>
                <a:lnTo>
                  <a:pt x="981" y="216"/>
                </a:lnTo>
                <a:lnTo>
                  <a:pt x="979" y="135"/>
                </a:lnTo>
                <a:lnTo>
                  <a:pt x="971" y="65"/>
                </a:lnTo>
                <a:lnTo>
                  <a:pt x="968" y="0"/>
                </a:lnTo>
                <a:lnTo>
                  <a:pt x="1075" y="46"/>
                </a:lnTo>
                <a:lnTo>
                  <a:pt x="1077" y="46"/>
                </a:lnTo>
                <a:lnTo>
                  <a:pt x="1083" y="45"/>
                </a:lnTo>
                <a:lnTo>
                  <a:pt x="1092" y="44"/>
                </a:lnTo>
                <a:lnTo>
                  <a:pt x="1103" y="43"/>
                </a:lnTo>
                <a:lnTo>
                  <a:pt x="1117" y="43"/>
                </a:lnTo>
                <a:lnTo>
                  <a:pt x="1133" y="43"/>
                </a:lnTo>
                <a:lnTo>
                  <a:pt x="1149" y="45"/>
                </a:lnTo>
                <a:lnTo>
                  <a:pt x="1167" y="50"/>
                </a:lnTo>
                <a:lnTo>
                  <a:pt x="1184" y="55"/>
                </a:lnTo>
                <a:lnTo>
                  <a:pt x="1201" y="65"/>
                </a:lnTo>
                <a:lnTo>
                  <a:pt x="1216" y="76"/>
                </a:lnTo>
                <a:lnTo>
                  <a:pt x="1230" y="91"/>
                </a:lnTo>
                <a:lnTo>
                  <a:pt x="1240" y="109"/>
                </a:lnTo>
                <a:lnTo>
                  <a:pt x="1250" y="132"/>
                </a:lnTo>
                <a:lnTo>
                  <a:pt x="1254" y="160"/>
                </a:lnTo>
                <a:lnTo>
                  <a:pt x="1255" y="192"/>
                </a:lnTo>
                <a:lnTo>
                  <a:pt x="1250" y="267"/>
                </a:lnTo>
                <a:lnTo>
                  <a:pt x="1240" y="345"/>
                </a:lnTo>
                <a:lnTo>
                  <a:pt x="1228" y="427"/>
                </a:lnTo>
                <a:lnTo>
                  <a:pt x="1217" y="510"/>
                </a:lnTo>
                <a:lnTo>
                  <a:pt x="1212" y="594"/>
                </a:lnTo>
                <a:lnTo>
                  <a:pt x="1214" y="676"/>
                </a:lnTo>
                <a:lnTo>
                  <a:pt x="1228" y="760"/>
                </a:lnTo>
                <a:lnTo>
                  <a:pt x="1255" y="841"/>
                </a:lnTo>
                <a:lnTo>
                  <a:pt x="1270" y="878"/>
                </a:lnTo>
                <a:lnTo>
                  <a:pt x="1277" y="910"/>
                </a:lnTo>
                <a:lnTo>
                  <a:pt x="1280" y="939"/>
                </a:lnTo>
                <a:lnTo>
                  <a:pt x="1276" y="963"/>
                </a:lnTo>
                <a:lnTo>
                  <a:pt x="1269" y="983"/>
                </a:lnTo>
                <a:lnTo>
                  <a:pt x="1259" y="1002"/>
                </a:lnTo>
                <a:lnTo>
                  <a:pt x="1245" y="1018"/>
                </a:lnTo>
                <a:lnTo>
                  <a:pt x="1230" y="1034"/>
                </a:lnTo>
                <a:lnTo>
                  <a:pt x="1215" y="1048"/>
                </a:lnTo>
                <a:lnTo>
                  <a:pt x="1199" y="1063"/>
                </a:lnTo>
                <a:lnTo>
                  <a:pt x="1184" y="1077"/>
                </a:lnTo>
                <a:lnTo>
                  <a:pt x="1170" y="1093"/>
                </a:lnTo>
                <a:lnTo>
                  <a:pt x="1160" y="1110"/>
                </a:lnTo>
                <a:lnTo>
                  <a:pt x="1152" y="1131"/>
                </a:lnTo>
                <a:lnTo>
                  <a:pt x="1148" y="1153"/>
                </a:lnTo>
                <a:lnTo>
                  <a:pt x="1149" y="1179"/>
                </a:lnTo>
                <a:lnTo>
                  <a:pt x="1124" y="1117"/>
                </a:lnTo>
                <a:lnTo>
                  <a:pt x="1099" y="1062"/>
                </a:lnTo>
                <a:lnTo>
                  <a:pt x="1074" y="1011"/>
                </a:lnTo>
                <a:lnTo>
                  <a:pt x="1048" y="967"/>
                </a:lnTo>
                <a:lnTo>
                  <a:pt x="1023" y="928"/>
                </a:lnTo>
                <a:lnTo>
                  <a:pt x="998" y="894"/>
                </a:lnTo>
                <a:lnTo>
                  <a:pt x="975" y="864"/>
                </a:lnTo>
                <a:lnTo>
                  <a:pt x="952" y="837"/>
                </a:lnTo>
                <a:lnTo>
                  <a:pt x="929" y="816"/>
                </a:lnTo>
                <a:lnTo>
                  <a:pt x="908" y="796"/>
                </a:lnTo>
                <a:lnTo>
                  <a:pt x="888" y="780"/>
                </a:lnTo>
                <a:lnTo>
                  <a:pt x="871" y="767"/>
                </a:lnTo>
                <a:lnTo>
                  <a:pt x="855" y="756"/>
                </a:lnTo>
                <a:lnTo>
                  <a:pt x="841" y="748"/>
                </a:lnTo>
                <a:lnTo>
                  <a:pt x="828" y="740"/>
                </a:lnTo>
                <a:lnTo>
                  <a:pt x="819" y="734"/>
                </a:lnTo>
                <a:lnTo>
                  <a:pt x="788" y="713"/>
                </a:lnTo>
                <a:lnTo>
                  <a:pt x="754" y="692"/>
                </a:lnTo>
                <a:lnTo>
                  <a:pt x="717" y="671"/>
                </a:lnTo>
                <a:lnTo>
                  <a:pt x="679" y="649"/>
                </a:lnTo>
                <a:lnTo>
                  <a:pt x="639" y="626"/>
                </a:lnTo>
                <a:lnTo>
                  <a:pt x="597" y="605"/>
                </a:lnTo>
                <a:lnTo>
                  <a:pt x="556" y="584"/>
                </a:lnTo>
                <a:lnTo>
                  <a:pt x="514" y="565"/>
                </a:lnTo>
                <a:lnTo>
                  <a:pt x="472" y="546"/>
                </a:lnTo>
                <a:lnTo>
                  <a:pt x="431" y="530"/>
                </a:lnTo>
                <a:lnTo>
                  <a:pt x="391" y="517"/>
                </a:lnTo>
                <a:lnTo>
                  <a:pt x="353" y="505"/>
                </a:lnTo>
                <a:lnTo>
                  <a:pt x="316" y="496"/>
                </a:lnTo>
                <a:lnTo>
                  <a:pt x="282" y="490"/>
                </a:lnTo>
                <a:lnTo>
                  <a:pt x="251" y="488"/>
                </a:lnTo>
                <a:lnTo>
                  <a:pt x="223" y="490"/>
                </a:lnTo>
                <a:lnTo>
                  <a:pt x="0" y="405"/>
                </a:lnTo>
                <a:close/>
              </a:path>
            </a:pathLst>
          </a:custGeom>
          <a:gradFill rotWithShape="1">
            <a:gsLst>
              <a:gs pos="0">
                <a:srgbClr val="034F2D"/>
              </a:gs>
              <a:gs pos="50000">
                <a:srgbClr val="07AB61"/>
              </a:gs>
              <a:gs pos="100000">
                <a:srgbClr val="034F2D"/>
              </a:gs>
            </a:gsLst>
            <a:lin ang="5400000" scaled="1"/>
          </a:gradFill>
          <a:ln w="9525">
            <a:solidFill>
              <a:schemeClr val="tx2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94" name="Freeform 748"/>
          <p:cNvSpPr>
            <a:spLocks/>
          </p:cNvSpPr>
          <p:nvPr/>
        </p:nvSpPr>
        <p:spPr bwMode="auto">
          <a:xfrm rot="-458404">
            <a:off x="5461000" y="5989638"/>
            <a:ext cx="3482975" cy="939800"/>
          </a:xfrm>
          <a:custGeom>
            <a:avLst/>
            <a:gdLst>
              <a:gd name="T0" fmla="*/ 2147483647 w 1280"/>
              <a:gd name="T1" fmla="*/ 2147483647 h 1179"/>
              <a:gd name="T2" fmla="*/ 2147483647 w 1280"/>
              <a:gd name="T3" fmla="*/ 2147483647 h 1179"/>
              <a:gd name="T4" fmla="*/ 2147483647 w 1280"/>
              <a:gd name="T5" fmla="*/ 2147483647 h 1179"/>
              <a:gd name="T6" fmla="*/ 2147483647 w 1280"/>
              <a:gd name="T7" fmla="*/ 2147483647 h 1179"/>
              <a:gd name="T8" fmla="*/ 2147483647 w 1280"/>
              <a:gd name="T9" fmla="*/ 2147483647 h 1179"/>
              <a:gd name="T10" fmla="*/ 2147483647 w 1280"/>
              <a:gd name="T11" fmla="*/ 2147483647 h 1179"/>
              <a:gd name="T12" fmla="*/ 2147483647 w 1280"/>
              <a:gd name="T13" fmla="*/ 2147483647 h 1179"/>
              <a:gd name="T14" fmla="*/ 2147483647 w 1280"/>
              <a:gd name="T15" fmla="*/ 2147483647 h 1179"/>
              <a:gd name="T16" fmla="*/ 2147483647 w 1280"/>
              <a:gd name="T17" fmla="*/ 2147483647 h 1179"/>
              <a:gd name="T18" fmla="*/ 2147483647 w 1280"/>
              <a:gd name="T19" fmla="*/ 2147483647 h 1179"/>
              <a:gd name="T20" fmla="*/ 2147483647 w 1280"/>
              <a:gd name="T21" fmla="*/ 2147483647 h 1179"/>
              <a:gd name="T22" fmla="*/ 2147483647 w 1280"/>
              <a:gd name="T23" fmla="*/ 2147483647 h 1179"/>
              <a:gd name="T24" fmla="*/ 2147483647 w 1280"/>
              <a:gd name="T25" fmla="*/ 2147483647 h 1179"/>
              <a:gd name="T26" fmla="*/ 2147483647 w 1280"/>
              <a:gd name="T27" fmla="*/ 2147483647 h 1179"/>
              <a:gd name="T28" fmla="*/ 2147483647 w 1280"/>
              <a:gd name="T29" fmla="*/ 2147483647 h 1179"/>
              <a:gd name="T30" fmla="*/ 2147483647 w 1280"/>
              <a:gd name="T31" fmla="*/ 2147483647 h 1179"/>
              <a:gd name="T32" fmla="*/ 2147483647 w 1280"/>
              <a:gd name="T33" fmla="*/ 2147483647 h 1179"/>
              <a:gd name="T34" fmla="*/ 2147483647 w 1280"/>
              <a:gd name="T35" fmla="*/ 2147483647 h 1179"/>
              <a:gd name="T36" fmla="*/ 2147483647 w 1280"/>
              <a:gd name="T37" fmla="*/ 2147483647 h 1179"/>
              <a:gd name="T38" fmla="*/ 2147483647 w 1280"/>
              <a:gd name="T39" fmla="*/ 2147483647 h 1179"/>
              <a:gd name="T40" fmla="*/ 2147483647 w 1280"/>
              <a:gd name="T41" fmla="*/ 2147483647 h 1179"/>
              <a:gd name="T42" fmla="*/ 2147483647 w 1280"/>
              <a:gd name="T43" fmla="*/ 2147483647 h 1179"/>
              <a:gd name="T44" fmla="*/ 2147483647 w 1280"/>
              <a:gd name="T45" fmla="*/ 2147483647 h 1179"/>
              <a:gd name="T46" fmla="*/ 2147483647 w 1280"/>
              <a:gd name="T47" fmla="*/ 2147483647 h 1179"/>
              <a:gd name="T48" fmla="*/ 2147483647 w 1280"/>
              <a:gd name="T49" fmla="*/ 2147483647 h 1179"/>
              <a:gd name="T50" fmla="*/ 2147483647 w 1280"/>
              <a:gd name="T51" fmla="*/ 2147483647 h 1179"/>
              <a:gd name="T52" fmla="*/ 2147483647 w 1280"/>
              <a:gd name="T53" fmla="*/ 2147483647 h 1179"/>
              <a:gd name="T54" fmla="*/ 2147483647 w 1280"/>
              <a:gd name="T55" fmla="*/ 2147483647 h 1179"/>
              <a:gd name="T56" fmla="*/ 2147483647 w 1280"/>
              <a:gd name="T57" fmla="*/ 2147483647 h 1179"/>
              <a:gd name="T58" fmla="*/ 2147483647 w 1280"/>
              <a:gd name="T59" fmla="*/ 2147483647 h 1179"/>
              <a:gd name="T60" fmla="*/ 2147483647 w 1280"/>
              <a:gd name="T61" fmla="*/ 2147483647 h 1179"/>
              <a:gd name="T62" fmla="*/ 2147483647 w 1280"/>
              <a:gd name="T63" fmla="*/ 2147483647 h 1179"/>
              <a:gd name="T64" fmla="*/ 2147483647 w 1280"/>
              <a:gd name="T65" fmla="*/ 2147483647 h 1179"/>
              <a:gd name="T66" fmla="*/ 2147483647 w 1280"/>
              <a:gd name="T67" fmla="*/ 2147483647 h 1179"/>
              <a:gd name="T68" fmla="*/ 2147483647 w 1280"/>
              <a:gd name="T69" fmla="*/ 2147483647 h 1179"/>
              <a:gd name="T70" fmla="*/ 2147483647 w 1280"/>
              <a:gd name="T71" fmla="*/ 2147483647 h 1179"/>
              <a:gd name="T72" fmla="*/ 2147483647 w 1280"/>
              <a:gd name="T73" fmla="*/ 2147483647 h 1179"/>
              <a:gd name="T74" fmla="*/ 2147483647 w 1280"/>
              <a:gd name="T75" fmla="*/ 2147483647 h 1179"/>
              <a:gd name="T76" fmla="*/ 2147483647 w 1280"/>
              <a:gd name="T77" fmla="*/ 2147483647 h 1179"/>
              <a:gd name="T78" fmla="*/ 2147483647 w 1280"/>
              <a:gd name="T79" fmla="*/ 2147483647 h 1179"/>
              <a:gd name="T80" fmla="*/ 2147483647 w 1280"/>
              <a:gd name="T81" fmla="*/ 2147483647 h 1179"/>
              <a:gd name="T82" fmla="*/ 2147483647 w 1280"/>
              <a:gd name="T83" fmla="*/ 2147483647 h 1179"/>
              <a:gd name="T84" fmla="*/ 2147483647 w 1280"/>
              <a:gd name="T85" fmla="*/ 2147483647 h 1179"/>
              <a:gd name="T86" fmla="*/ 2147483647 w 1280"/>
              <a:gd name="T87" fmla="*/ 2147483647 h 1179"/>
              <a:gd name="T88" fmla="*/ 0 w 1280"/>
              <a:gd name="T89" fmla="*/ 2147483647 h 1179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w 1280"/>
              <a:gd name="T136" fmla="*/ 0 h 1179"/>
              <a:gd name="T137" fmla="*/ 1280 w 1280"/>
              <a:gd name="T138" fmla="*/ 1179 h 1179"/>
            </a:gdLst>
            <a:ahLst/>
            <a:cxnLst>
              <a:cxn ang="T90">
                <a:pos x="T0" y="T1"/>
              </a:cxn>
              <a:cxn ang="T91">
                <a:pos x="T2" y="T3"/>
              </a:cxn>
              <a:cxn ang="T92">
                <a:pos x="T4" y="T5"/>
              </a:cxn>
              <a:cxn ang="T93">
                <a:pos x="T6" y="T7"/>
              </a:cxn>
              <a:cxn ang="T94">
                <a:pos x="T8" y="T9"/>
              </a:cxn>
              <a:cxn ang="T95">
                <a:pos x="T10" y="T11"/>
              </a:cxn>
              <a:cxn ang="T96">
                <a:pos x="T12" y="T13"/>
              </a:cxn>
              <a:cxn ang="T97">
                <a:pos x="T14" y="T15"/>
              </a:cxn>
              <a:cxn ang="T98">
                <a:pos x="T16" y="T17"/>
              </a:cxn>
              <a:cxn ang="T99">
                <a:pos x="T18" y="T19"/>
              </a:cxn>
              <a:cxn ang="T100">
                <a:pos x="T20" y="T21"/>
              </a:cxn>
              <a:cxn ang="T101">
                <a:pos x="T22" y="T23"/>
              </a:cxn>
              <a:cxn ang="T102">
                <a:pos x="T24" y="T25"/>
              </a:cxn>
              <a:cxn ang="T103">
                <a:pos x="T26" y="T27"/>
              </a:cxn>
              <a:cxn ang="T104">
                <a:pos x="T28" y="T29"/>
              </a:cxn>
              <a:cxn ang="T105">
                <a:pos x="T30" y="T31"/>
              </a:cxn>
              <a:cxn ang="T106">
                <a:pos x="T32" y="T33"/>
              </a:cxn>
              <a:cxn ang="T107">
                <a:pos x="T34" y="T35"/>
              </a:cxn>
              <a:cxn ang="T108">
                <a:pos x="T36" y="T37"/>
              </a:cxn>
              <a:cxn ang="T109">
                <a:pos x="T38" y="T39"/>
              </a:cxn>
              <a:cxn ang="T110">
                <a:pos x="T40" y="T41"/>
              </a:cxn>
              <a:cxn ang="T111">
                <a:pos x="T42" y="T43"/>
              </a:cxn>
              <a:cxn ang="T112">
                <a:pos x="T44" y="T45"/>
              </a:cxn>
              <a:cxn ang="T113">
                <a:pos x="T46" y="T47"/>
              </a:cxn>
              <a:cxn ang="T114">
                <a:pos x="T48" y="T49"/>
              </a:cxn>
              <a:cxn ang="T115">
                <a:pos x="T50" y="T51"/>
              </a:cxn>
              <a:cxn ang="T116">
                <a:pos x="T52" y="T53"/>
              </a:cxn>
              <a:cxn ang="T117">
                <a:pos x="T54" y="T55"/>
              </a:cxn>
              <a:cxn ang="T118">
                <a:pos x="T56" y="T57"/>
              </a:cxn>
              <a:cxn ang="T119">
                <a:pos x="T58" y="T59"/>
              </a:cxn>
              <a:cxn ang="T120">
                <a:pos x="T60" y="T61"/>
              </a:cxn>
              <a:cxn ang="T121">
                <a:pos x="T62" y="T63"/>
              </a:cxn>
              <a:cxn ang="T122">
                <a:pos x="T64" y="T65"/>
              </a:cxn>
              <a:cxn ang="T123">
                <a:pos x="T66" y="T67"/>
              </a:cxn>
              <a:cxn ang="T124">
                <a:pos x="T68" y="T69"/>
              </a:cxn>
              <a:cxn ang="T125">
                <a:pos x="T70" y="T71"/>
              </a:cxn>
              <a:cxn ang="T126">
                <a:pos x="T72" y="T73"/>
              </a:cxn>
              <a:cxn ang="T127">
                <a:pos x="T74" y="T75"/>
              </a:cxn>
              <a:cxn ang="T128">
                <a:pos x="T76" y="T77"/>
              </a:cxn>
              <a:cxn ang="T129">
                <a:pos x="T78" y="T79"/>
              </a:cxn>
              <a:cxn ang="T130">
                <a:pos x="T80" y="T81"/>
              </a:cxn>
              <a:cxn ang="T131">
                <a:pos x="T82" y="T83"/>
              </a:cxn>
              <a:cxn ang="T132">
                <a:pos x="T84" y="T85"/>
              </a:cxn>
              <a:cxn ang="T133">
                <a:pos x="T86" y="T87"/>
              </a:cxn>
              <a:cxn ang="T134">
                <a:pos x="T88" y="T89"/>
              </a:cxn>
            </a:cxnLst>
            <a:rect l="T135" t="T136" r="T137" b="T138"/>
            <a:pathLst>
              <a:path w="1280" h="1179">
                <a:moveTo>
                  <a:pt x="0" y="405"/>
                </a:moveTo>
                <a:lnTo>
                  <a:pt x="13" y="404"/>
                </a:lnTo>
                <a:lnTo>
                  <a:pt x="29" y="404"/>
                </a:lnTo>
                <a:lnTo>
                  <a:pt x="46" y="405"/>
                </a:lnTo>
                <a:lnTo>
                  <a:pt x="66" y="406"/>
                </a:lnTo>
                <a:lnTo>
                  <a:pt x="87" y="408"/>
                </a:lnTo>
                <a:lnTo>
                  <a:pt x="110" y="411"/>
                </a:lnTo>
                <a:lnTo>
                  <a:pt x="136" y="413"/>
                </a:lnTo>
                <a:lnTo>
                  <a:pt x="161" y="416"/>
                </a:lnTo>
                <a:lnTo>
                  <a:pt x="189" y="420"/>
                </a:lnTo>
                <a:lnTo>
                  <a:pt x="217" y="425"/>
                </a:lnTo>
                <a:lnTo>
                  <a:pt x="246" y="429"/>
                </a:lnTo>
                <a:lnTo>
                  <a:pt x="276" y="434"/>
                </a:lnTo>
                <a:lnTo>
                  <a:pt x="306" y="438"/>
                </a:lnTo>
                <a:lnTo>
                  <a:pt x="337" y="444"/>
                </a:lnTo>
                <a:lnTo>
                  <a:pt x="368" y="450"/>
                </a:lnTo>
                <a:lnTo>
                  <a:pt x="399" y="456"/>
                </a:lnTo>
                <a:lnTo>
                  <a:pt x="430" y="461"/>
                </a:lnTo>
                <a:lnTo>
                  <a:pt x="460" y="468"/>
                </a:lnTo>
                <a:lnTo>
                  <a:pt x="490" y="474"/>
                </a:lnTo>
                <a:lnTo>
                  <a:pt x="520" y="481"/>
                </a:lnTo>
                <a:lnTo>
                  <a:pt x="549" y="488"/>
                </a:lnTo>
                <a:lnTo>
                  <a:pt x="576" y="494"/>
                </a:lnTo>
                <a:lnTo>
                  <a:pt x="603" y="500"/>
                </a:lnTo>
                <a:lnTo>
                  <a:pt x="628" y="507"/>
                </a:lnTo>
                <a:lnTo>
                  <a:pt x="652" y="513"/>
                </a:lnTo>
                <a:lnTo>
                  <a:pt x="674" y="520"/>
                </a:lnTo>
                <a:lnTo>
                  <a:pt x="695" y="526"/>
                </a:lnTo>
                <a:lnTo>
                  <a:pt x="713" y="533"/>
                </a:lnTo>
                <a:lnTo>
                  <a:pt x="730" y="538"/>
                </a:lnTo>
                <a:lnTo>
                  <a:pt x="744" y="544"/>
                </a:lnTo>
                <a:lnTo>
                  <a:pt x="756" y="549"/>
                </a:lnTo>
                <a:lnTo>
                  <a:pt x="765" y="554"/>
                </a:lnTo>
                <a:lnTo>
                  <a:pt x="782" y="565"/>
                </a:lnTo>
                <a:lnTo>
                  <a:pt x="800" y="575"/>
                </a:lnTo>
                <a:lnTo>
                  <a:pt x="819" y="586"/>
                </a:lnTo>
                <a:lnTo>
                  <a:pt x="839" y="597"/>
                </a:lnTo>
                <a:lnTo>
                  <a:pt x="858" y="609"/>
                </a:lnTo>
                <a:lnTo>
                  <a:pt x="879" y="620"/>
                </a:lnTo>
                <a:lnTo>
                  <a:pt x="899" y="633"/>
                </a:lnTo>
                <a:lnTo>
                  <a:pt x="918" y="645"/>
                </a:lnTo>
                <a:lnTo>
                  <a:pt x="937" y="658"/>
                </a:lnTo>
                <a:lnTo>
                  <a:pt x="954" y="669"/>
                </a:lnTo>
                <a:lnTo>
                  <a:pt x="970" y="682"/>
                </a:lnTo>
                <a:lnTo>
                  <a:pt x="985" y="695"/>
                </a:lnTo>
                <a:lnTo>
                  <a:pt x="998" y="707"/>
                </a:lnTo>
                <a:lnTo>
                  <a:pt x="1008" y="720"/>
                </a:lnTo>
                <a:lnTo>
                  <a:pt x="1016" y="733"/>
                </a:lnTo>
                <a:lnTo>
                  <a:pt x="1022" y="744"/>
                </a:lnTo>
                <a:lnTo>
                  <a:pt x="998" y="665"/>
                </a:lnTo>
                <a:lnTo>
                  <a:pt x="979" y="600"/>
                </a:lnTo>
                <a:lnTo>
                  <a:pt x="968" y="546"/>
                </a:lnTo>
                <a:lnTo>
                  <a:pt x="962" y="499"/>
                </a:lnTo>
                <a:lnTo>
                  <a:pt x="960" y="457"/>
                </a:lnTo>
                <a:lnTo>
                  <a:pt x="962" y="414"/>
                </a:lnTo>
                <a:lnTo>
                  <a:pt x="967" y="369"/>
                </a:lnTo>
                <a:lnTo>
                  <a:pt x="973" y="318"/>
                </a:lnTo>
                <a:lnTo>
                  <a:pt x="981" y="216"/>
                </a:lnTo>
                <a:lnTo>
                  <a:pt x="979" y="135"/>
                </a:lnTo>
                <a:lnTo>
                  <a:pt x="971" y="65"/>
                </a:lnTo>
                <a:lnTo>
                  <a:pt x="968" y="0"/>
                </a:lnTo>
                <a:lnTo>
                  <a:pt x="1075" y="46"/>
                </a:lnTo>
                <a:lnTo>
                  <a:pt x="1077" y="46"/>
                </a:lnTo>
                <a:lnTo>
                  <a:pt x="1083" y="45"/>
                </a:lnTo>
                <a:lnTo>
                  <a:pt x="1092" y="44"/>
                </a:lnTo>
                <a:lnTo>
                  <a:pt x="1103" y="43"/>
                </a:lnTo>
                <a:lnTo>
                  <a:pt x="1117" y="43"/>
                </a:lnTo>
                <a:lnTo>
                  <a:pt x="1133" y="43"/>
                </a:lnTo>
                <a:lnTo>
                  <a:pt x="1149" y="45"/>
                </a:lnTo>
                <a:lnTo>
                  <a:pt x="1167" y="50"/>
                </a:lnTo>
                <a:lnTo>
                  <a:pt x="1184" y="55"/>
                </a:lnTo>
                <a:lnTo>
                  <a:pt x="1201" y="65"/>
                </a:lnTo>
                <a:lnTo>
                  <a:pt x="1216" y="76"/>
                </a:lnTo>
                <a:lnTo>
                  <a:pt x="1230" y="91"/>
                </a:lnTo>
                <a:lnTo>
                  <a:pt x="1240" y="109"/>
                </a:lnTo>
                <a:lnTo>
                  <a:pt x="1250" y="132"/>
                </a:lnTo>
                <a:lnTo>
                  <a:pt x="1254" y="160"/>
                </a:lnTo>
                <a:lnTo>
                  <a:pt x="1255" y="192"/>
                </a:lnTo>
                <a:lnTo>
                  <a:pt x="1250" y="267"/>
                </a:lnTo>
                <a:lnTo>
                  <a:pt x="1240" y="345"/>
                </a:lnTo>
                <a:lnTo>
                  <a:pt x="1228" y="427"/>
                </a:lnTo>
                <a:lnTo>
                  <a:pt x="1217" y="510"/>
                </a:lnTo>
                <a:lnTo>
                  <a:pt x="1212" y="594"/>
                </a:lnTo>
                <a:lnTo>
                  <a:pt x="1214" y="676"/>
                </a:lnTo>
                <a:lnTo>
                  <a:pt x="1228" y="760"/>
                </a:lnTo>
                <a:lnTo>
                  <a:pt x="1255" y="841"/>
                </a:lnTo>
                <a:lnTo>
                  <a:pt x="1270" y="878"/>
                </a:lnTo>
                <a:lnTo>
                  <a:pt x="1277" y="910"/>
                </a:lnTo>
                <a:lnTo>
                  <a:pt x="1280" y="939"/>
                </a:lnTo>
                <a:lnTo>
                  <a:pt x="1276" y="963"/>
                </a:lnTo>
                <a:lnTo>
                  <a:pt x="1269" y="983"/>
                </a:lnTo>
                <a:lnTo>
                  <a:pt x="1259" y="1002"/>
                </a:lnTo>
                <a:lnTo>
                  <a:pt x="1245" y="1018"/>
                </a:lnTo>
                <a:lnTo>
                  <a:pt x="1230" y="1034"/>
                </a:lnTo>
                <a:lnTo>
                  <a:pt x="1215" y="1048"/>
                </a:lnTo>
                <a:lnTo>
                  <a:pt x="1199" y="1063"/>
                </a:lnTo>
                <a:lnTo>
                  <a:pt x="1184" y="1077"/>
                </a:lnTo>
                <a:lnTo>
                  <a:pt x="1170" y="1093"/>
                </a:lnTo>
                <a:lnTo>
                  <a:pt x="1160" y="1110"/>
                </a:lnTo>
                <a:lnTo>
                  <a:pt x="1152" y="1131"/>
                </a:lnTo>
                <a:lnTo>
                  <a:pt x="1148" y="1153"/>
                </a:lnTo>
                <a:lnTo>
                  <a:pt x="1149" y="1179"/>
                </a:lnTo>
                <a:lnTo>
                  <a:pt x="1124" y="1117"/>
                </a:lnTo>
                <a:lnTo>
                  <a:pt x="1099" y="1062"/>
                </a:lnTo>
                <a:lnTo>
                  <a:pt x="1074" y="1011"/>
                </a:lnTo>
                <a:lnTo>
                  <a:pt x="1048" y="967"/>
                </a:lnTo>
                <a:lnTo>
                  <a:pt x="1023" y="928"/>
                </a:lnTo>
                <a:lnTo>
                  <a:pt x="998" y="894"/>
                </a:lnTo>
                <a:lnTo>
                  <a:pt x="975" y="864"/>
                </a:lnTo>
                <a:lnTo>
                  <a:pt x="952" y="837"/>
                </a:lnTo>
                <a:lnTo>
                  <a:pt x="929" y="816"/>
                </a:lnTo>
                <a:lnTo>
                  <a:pt x="908" y="796"/>
                </a:lnTo>
                <a:lnTo>
                  <a:pt x="888" y="780"/>
                </a:lnTo>
                <a:lnTo>
                  <a:pt x="871" y="767"/>
                </a:lnTo>
                <a:lnTo>
                  <a:pt x="855" y="756"/>
                </a:lnTo>
                <a:lnTo>
                  <a:pt x="841" y="748"/>
                </a:lnTo>
                <a:lnTo>
                  <a:pt x="828" y="740"/>
                </a:lnTo>
                <a:lnTo>
                  <a:pt x="819" y="734"/>
                </a:lnTo>
                <a:lnTo>
                  <a:pt x="788" y="713"/>
                </a:lnTo>
                <a:lnTo>
                  <a:pt x="754" y="692"/>
                </a:lnTo>
                <a:lnTo>
                  <a:pt x="717" y="671"/>
                </a:lnTo>
                <a:lnTo>
                  <a:pt x="679" y="649"/>
                </a:lnTo>
                <a:lnTo>
                  <a:pt x="639" y="626"/>
                </a:lnTo>
                <a:lnTo>
                  <a:pt x="597" y="605"/>
                </a:lnTo>
                <a:lnTo>
                  <a:pt x="556" y="584"/>
                </a:lnTo>
                <a:lnTo>
                  <a:pt x="514" y="565"/>
                </a:lnTo>
                <a:lnTo>
                  <a:pt x="472" y="546"/>
                </a:lnTo>
                <a:lnTo>
                  <a:pt x="431" y="530"/>
                </a:lnTo>
                <a:lnTo>
                  <a:pt x="391" y="517"/>
                </a:lnTo>
                <a:lnTo>
                  <a:pt x="353" y="505"/>
                </a:lnTo>
                <a:lnTo>
                  <a:pt x="316" y="496"/>
                </a:lnTo>
                <a:lnTo>
                  <a:pt x="282" y="490"/>
                </a:lnTo>
                <a:lnTo>
                  <a:pt x="251" y="488"/>
                </a:lnTo>
                <a:lnTo>
                  <a:pt x="223" y="490"/>
                </a:lnTo>
                <a:lnTo>
                  <a:pt x="0" y="405"/>
                </a:lnTo>
                <a:close/>
              </a:path>
            </a:pathLst>
          </a:custGeom>
          <a:gradFill rotWithShape="1">
            <a:gsLst>
              <a:gs pos="0">
                <a:srgbClr val="034F2D"/>
              </a:gs>
              <a:gs pos="50000">
                <a:srgbClr val="07AB61"/>
              </a:gs>
              <a:gs pos="100000">
                <a:srgbClr val="034F2D"/>
              </a:gs>
            </a:gsLst>
            <a:lin ang="5400000" scaled="1"/>
          </a:gradFill>
          <a:ln w="9525">
            <a:solidFill>
              <a:schemeClr val="tx2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pic>
        <p:nvPicPr>
          <p:cNvPr id="2095" name="Picture 11" descr="butterflies_flowers_md_clr.gif">
            <a:hlinkClick r:id="rId2"/>
          </p:cNvPr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657600" y="5334000"/>
            <a:ext cx="15240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97" name="Picture 24" descr="H:\rose1[1].gif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772400" y="76200"/>
            <a:ext cx="1214438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99" name="Text Box 15"/>
          <p:cNvSpPr txBox="1">
            <a:spLocks noChangeArrowheads="1"/>
          </p:cNvSpPr>
          <p:nvPr/>
        </p:nvSpPr>
        <p:spPr bwMode="auto">
          <a:xfrm>
            <a:off x="381000" y="2438400"/>
            <a:ext cx="1066800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0000FF"/>
                </a:solidFill>
                <a:cs typeface="Times New Roman" pitchFamily="18" charset="0"/>
              </a:rPr>
              <a:t>48 : 2</a:t>
            </a:r>
          </a:p>
        </p:txBody>
      </p:sp>
      <p:sp>
        <p:nvSpPr>
          <p:cNvPr id="2100" name="Text Box 15"/>
          <p:cNvSpPr txBox="1">
            <a:spLocks noChangeArrowheads="1"/>
          </p:cNvSpPr>
          <p:nvPr/>
        </p:nvSpPr>
        <p:spPr bwMode="auto">
          <a:xfrm>
            <a:off x="2362200" y="2438400"/>
            <a:ext cx="1066800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0000FF"/>
                </a:solidFill>
                <a:cs typeface="Times New Roman" pitchFamily="18" charset="0"/>
              </a:rPr>
              <a:t>84 : 4</a:t>
            </a:r>
          </a:p>
        </p:txBody>
      </p:sp>
      <p:sp>
        <p:nvSpPr>
          <p:cNvPr id="2101" name="Text Box 15"/>
          <p:cNvSpPr txBox="1">
            <a:spLocks noChangeArrowheads="1"/>
          </p:cNvSpPr>
          <p:nvPr/>
        </p:nvSpPr>
        <p:spPr bwMode="auto">
          <a:xfrm>
            <a:off x="4572000" y="2362200"/>
            <a:ext cx="1066800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0000FF"/>
                </a:solidFill>
                <a:cs typeface="Times New Roman" pitchFamily="18" charset="0"/>
              </a:rPr>
              <a:t>55 : 5</a:t>
            </a:r>
          </a:p>
        </p:txBody>
      </p:sp>
      <p:sp>
        <p:nvSpPr>
          <p:cNvPr id="2102" name="Text Box 15"/>
          <p:cNvSpPr txBox="1">
            <a:spLocks noChangeArrowheads="1"/>
          </p:cNvSpPr>
          <p:nvPr/>
        </p:nvSpPr>
        <p:spPr bwMode="auto">
          <a:xfrm>
            <a:off x="6781800" y="2362200"/>
            <a:ext cx="1066800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0000FF"/>
                </a:solidFill>
                <a:cs typeface="Times New Roman" pitchFamily="18" charset="0"/>
              </a:rPr>
              <a:t>96 : 3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0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0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5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0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5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0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3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8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3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 nodeType="clickPar">
                      <p:stCondLst>
                        <p:cond delay="indefinite"/>
                      </p:stCondLst>
                      <p:childTnLst>
                        <p:par>
                          <p:cTn id="7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8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 nodeType="clickPar">
                      <p:stCondLst>
                        <p:cond delay="indefinite"/>
                      </p:stCondLst>
                      <p:childTnLst>
                        <p:par>
                          <p:cTn id="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3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6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 nodeType="clickPar">
                      <p:stCondLst>
                        <p:cond delay="indefinite"/>
                      </p:stCondLst>
                      <p:childTnLst>
                        <p:par>
                          <p:cTn id="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1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 nodeType="clickPar">
                      <p:stCondLst>
                        <p:cond delay="indefinite"/>
                      </p:stCondLst>
                      <p:childTnLst>
                        <p:par>
                          <p:cTn id="9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6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 nodeType="clickPar">
                      <p:stCondLst>
                        <p:cond delay="indefinite"/>
                      </p:stCondLst>
                      <p:childTnLst>
                        <p:par>
                          <p:cTn id="9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9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1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2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4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 nodeType="clickPar">
                      <p:stCondLst>
                        <p:cond delay="indefinite"/>
                      </p:stCondLst>
                      <p:childTnLst>
                        <p:par>
                          <p:cTn id="10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9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 nodeType="clickPar">
                      <p:stCondLst>
                        <p:cond delay="indefinite"/>
                      </p:stCondLst>
                      <p:childTnLst>
                        <p:par>
                          <p:cTn id="1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4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 nodeType="clickPar">
                      <p:stCondLst>
                        <p:cond delay="indefinite"/>
                      </p:stCondLst>
                      <p:childTnLst>
                        <p:par>
                          <p:cTn id="1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9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 nodeType="clickPar">
                      <p:stCondLst>
                        <p:cond delay="indefinite"/>
                      </p:stCondLst>
                      <p:childTnLst>
                        <p:par>
                          <p:cTn id="1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4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5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7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 nodeType="clickPar">
                      <p:stCondLst>
                        <p:cond delay="indefinite"/>
                      </p:stCondLst>
                      <p:childTnLst>
                        <p:par>
                          <p:cTn id="1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2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 nodeType="clickPar">
                      <p:stCondLst>
                        <p:cond delay="indefinite"/>
                      </p:stCondLst>
                      <p:childTnLst>
                        <p:par>
                          <p:cTn id="1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7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 nodeType="clickPar">
                      <p:stCondLst>
                        <p:cond delay="indefinite"/>
                      </p:stCondLst>
                      <p:childTnLst>
                        <p:par>
                          <p:cTn id="1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42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3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45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 nodeType="clickPar">
                      <p:stCondLst>
                        <p:cond delay="indefinite"/>
                      </p:stCondLst>
                      <p:childTnLst>
                        <p:par>
                          <p:cTn id="1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0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 nodeType="clickPar">
                      <p:stCondLst>
                        <p:cond delay="indefinite"/>
                      </p:stCondLst>
                      <p:childTnLst>
                        <p:par>
                          <p:cTn id="1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5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6" fill="hold" nodeType="clickPar">
                      <p:stCondLst>
                        <p:cond delay="indefinite"/>
                      </p:stCondLst>
                      <p:childTnLst>
                        <p:par>
                          <p:cTn id="1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0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1" fill="hold" nodeType="clickPar">
                      <p:stCondLst>
                        <p:cond delay="indefinite"/>
                      </p:stCondLst>
                      <p:childTnLst>
                        <p:par>
                          <p:cTn id="1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5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6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8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  <p:bldP spid="26" grpId="0"/>
      <p:bldP spid="27" grpId="0"/>
      <p:bldP spid="28" grpId="0"/>
      <p:bldP spid="29" grpId="0"/>
      <p:bldP spid="30" grpId="0"/>
      <p:bldP spid="31" grpId="0"/>
      <p:bldP spid="37" grpId="0"/>
      <p:bldP spid="39" grpId="0"/>
      <p:bldP spid="40" grpId="0"/>
      <p:bldP spid="41" grpId="0"/>
      <p:bldP spid="42" grpId="0"/>
      <p:bldP spid="43" grpId="0"/>
      <p:bldP spid="52" grpId="0"/>
      <p:bldP spid="53" grpId="0"/>
      <p:bldP spid="54" grpId="0"/>
      <p:bldP spid="55" grpId="0"/>
      <p:bldP spid="56" grpId="0"/>
      <p:bldP spid="57" grpId="0"/>
      <p:bldP spid="58" grpId="0"/>
      <p:bldP spid="59" grpId="0"/>
      <p:bldP spid="60" grpId="0"/>
      <p:bldP spid="61" grpId="0"/>
      <p:bldP spid="62" grpId="0"/>
      <p:bldP spid="63" grpId="0"/>
      <p:bldP spid="64" grpId="0"/>
      <p:bldP spid="65" grpId="0"/>
      <p:bldP spid="6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7-Point Star 2"/>
          <p:cNvSpPr/>
          <p:nvPr/>
        </p:nvSpPr>
        <p:spPr>
          <a:xfrm>
            <a:off x="-93518" y="416470"/>
            <a:ext cx="2286000" cy="914400"/>
          </a:xfrm>
          <a:prstGeom prst="star7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800" b="1" u="sng" dirty="0">
                <a:solidFill>
                  <a:srgbClr val="0000FF"/>
                </a:solidFill>
                <a:cs typeface="Times New Roman" pitchFamily="18" charset="0"/>
              </a:rPr>
              <a:t>Bài 1</a:t>
            </a:r>
            <a:r>
              <a:rPr lang="en-US" sz="2800" b="1" dirty="0">
                <a:solidFill>
                  <a:srgbClr val="0000FF"/>
                </a:solidFill>
                <a:cs typeface="Times New Roman" pitchFamily="18" charset="0"/>
              </a:rPr>
              <a:t>:</a:t>
            </a:r>
          </a:p>
        </p:txBody>
      </p:sp>
      <p:sp>
        <p:nvSpPr>
          <p:cNvPr id="3076" name="Text Box 15"/>
          <p:cNvSpPr txBox="1">
            <a:spLocks noChangeArrowheads="1"/>
          </p:cNvSpPr>
          <p:nvPr/>
        </p:nvSpPr>
        <p:spPr bwMode="auto">
          <a:xfrm>
            <a:off x="2120438" y="1327027"/>
            <a:ext cx="5334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>
                <a:solidFill>
                  <a:srgbClr val="0000FF"/>
                </a:solidFill>
                <a:cs typeface="Times New Roman" pitchFamily="18" charset="0"/>
              </a:rPr>
              <a:t>b) </a:t>
            </a:r>
            <a:r>
              <a:rPr lang="en-US" sz="2800" b="1" dirty="0" err="1">
                <a:solidFill>
                  <a:srgbClr val="0000FF"/>
                </a:solidFill>
                <a:cs typeface="Times New Roman" pitchFamily="18" charset="0"/>
              </a:rPr>
              <a:t>Đặt</a:t>
            </a:r>
            <a:r>
              <a:rPr lang="en-US" sz="2800" b="1" dirty="0">
                <a:solidFill>
                  <a:srgbClr val="0000FF"/>
                </a:solidFill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cs typeface="Times New Roman" pitchFamily="18" charset="0"/>
              </a:rPr>
              <a:t>tính</a:t>
            </a:r>
            <a:r>
              <a:rPr lang="en-US" sz="2800" b="1" dirty="0">
                <a:solidFill>
                  <a:srgbClr val="0000FF"/>
                </a:solidFill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cs typeface="Times New Roman" pitchFamily="18" charset="0"/>
              </a:rPr>
              <a:t>rồi</a:t>
            </a:r>
            <a:r>
              <a:rPr lang="en-US" sz="2800" b="1" dirty="0">
                <a:solidFill>
                  <a:srgbClr val="0000FF"/>
                </a:solidFill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cs typeface="Times New Roman" pitchFamily="18" charset="0"/>
              </a:rPr>
              <a:t>tính</a:t>
            </a:r>
            <a:r>
              <a:rPr lang="en-US" sz="2800" b="1" dirty="0">
                <a:solidFill>
                  <a:srgbClr val="0000FF"/>
                </a:solidFill>
                <a:cs typeface="Times New Roman" pitchFamily="18" charset="0"/>
              </a:rPr>
              <a:t> (</a:t>
            </a:r>
            <a:r>
              <a:rPr lang="en-US" sz="2800" b="1" dirty="0" err="1">
                <a:solidFill>
                  <a:srgbClr val="0000FF"/>
                </a:solidFill>
                <a:cs typeface="Times New Roman" pitchFamily="18" charset="0"/>
              </a:rPr>
              <a:t>theo</a:t>
            </a:r>
            <a:r>
              <a:rPr lang="en-US" sz="2800" b="1" dirty="0">
                <a:solidFill>
                  <a:srgbClr val="0000FF"/>
                </a:solidFill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cs typeface="Times New Roman" pitchFamily="18" charset="0"/>
              </a:rPr>
              <a:t>mẫu</a:t>
            </a:r>
            <a:r>
              <a:rPr lang="en-US" sz="2800" b="1" dirty="0">
                <a:solidFill>
                  <a:srgbClr val="0000FF"/>
                </a:solidFill>
                <a:cs typeface="Times New Roman" pitchFamily="18" charset="0"/>
              </a:rPr>
              <a:t>):</a:t>
            </a:r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828800" y="3200400"/>
            <a:ext cx="1295400" cy="1524000"/>
            <a:chOff x="533400" y="2743200"/>
            <a:chExt cx="1295400" cy="1524000"/>
          </a:xfrm>
        </p:grpSpPr>
        <p:sp>
          <p:nvSpPr>
            <p:cNvPr id="3130" name="TextBox 5"/>
            <p:cNvSpPr txBox="1">
              <a:spLocks noChangeArrowheads="1"/>
            </p:cNvSpPr>
            <p:nvPr/>
          </p:nvSpPr>
          <p:spPr bwMode="auto">
            <a:xfrm>
              <a:off x="1219200" y="2819400"/>
              <a:ext cx="381000" cy="533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2800" b="1">
                  <a:solidFill>
                    <a:srgbClr val="0000CC"/>
                  </a:solidFill>
                </a:rPr>
                <a:t>6</a:t>
              </a:r>
            </a:p>
          </p:txBody>
        </p:sp>
        <p:sp>
          <p:nvSpPr>
            <p:cNvPr id="3131" name="TextBox 6"/>
            <p:cNvSpPr txBox="1">
              <a:spLocks noChangeArrowheads="1"/>
            </p:cNvSpPr>
            <p:nvPr/>
          </p:nvSpPr>
          <p:spPr bwMode="auto">
            <a:xfrm>
              <a:off x="533400" y="2895600"/>
              <a:ext cx="685800" cy="523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2800" b="1">
                  <a:solidFill>
                    <a:srgbClr val="0000CC"/>
                  </a:solidFill>
                </a:rPr>
                <a:t>54</a:t>
              </a:r>
            </a:p>
          </p:txBody>
        </p:sp>
        <p:cxnSp>
          <p:nvCxnSpPr>
            <p:cNvPr id="8" name="Straight Connector 7"/>
            <p:cNvCxnSpPr/>
            <p:nvPr/>
          </p:nvCxnSpPr>
          <p:spPr>
            <a:xfrm>
              <a:off x="1143000" y="3352800"/>
              <a:ext cx="685800" cy="0"/>
            </a:xfrm>
            <a:prstGeom prst="line">
              <a:avLst/>
            </a:prstGeom>
            <a:ln w="381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5400000">
              <a:off x="381000" y="3505200"/>
              <a:ext cx="1524000" cy="0"/>
            </a:xfrm>
            <a:prstGeom prst="line">
              <a:avLst/>
            </a:prstGeom>
            <a:ln w="381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" name="Group 9"/>
          <p:cNvGrpSpPr>
            <a:grpSpLocks/>
          </p:cNvGrpSpPr>
          <p:nvPr/>
        </p:nvGrpSpPr>
        <p:grpSpPr bwMode="auto">
          <a:xfrm>
            <a:off x="3657600" y="3200400"/>
            <a:ext cx="1295400" cy="1524000"/>
            <a:chOff x="533400" y="2743200"/>
            <a:chExt cx="1295400" cy="1524000"/>
          </a:xfrm>
        </p:grpSpPr>
        <p:sp>
          <p:nvSpPr>
            <p:cNvPr id="3126" name="TextBox 10"/>
            <p:cNvSpPr txBox="1">
              <a:spLocks noChangeArrowheads="1"/>
            </p:cNvSpPr>
            <p:nvPr/>
          </p:nvSpPr>
          <p:spPr bwMode="auto">
            <a:xfrm>
              <a:off x="1219200" y="2819400"/>
              <a:ext cx="381000" cy="533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2800" b="1">
                  <a:solidFill>
                    <a:srgbClr val="0000CC"/>
                  </a:solidFill>
                </a:rPr>
                <a:t>6</a:t>
              </a:r>
            </a:p>
          </p:txBody>
        </p:sp>
        <p:sp>
          <p:nvSpPr>
            <p:cNvPr id="3127" name="TextBox 11"/>
            <p:cNvSpPr txBox="1">
              <a:spLocks noChangeArrowheads="1"/>
            </p:cNvSpPr>
            <p:nvPr/>
          </p:nvSpPr>
          <p:spPr bwMode="auto">
            <a:xfrm>
              <a:off x="533400" y="2895600"/>
              <a:ext cx="685800" cy="523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2800" b="1">
                  <a:solidFill>
                    <a:srgbClr val="0000CC"/>
                  </a:solidFill>
                </a:rPr>
                <a:t>48</a:t>
              </a:r>
            </a:p>
          </p:txBody>
        </p:sp>
        <p:cxnSp>
          <p:nvCxnSpPr>
            <p:cNvPr id="13" name="Straight Connector 12"/>
            <p:cNvCxnSpPr/>
            <p:nvPr/>
          </p:nvCxnSpPr>
          <p:spPr>
            <a:xfrm>
              <a:off x="1143000" y="3352800"/>
              <a:ext cx="685800" cy="0"/>
            </a:xfrm>
            <a:prstGeom prst="line">
              <a:avLst/>
            </a:prstGeom>
            <a:ln w="381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5400000">
              <a:off x="381000" y="3505200"/>
              <a:ext cx="1524000" cy="0"/>
            </a:xfrm>
            <a:prstGeom prst="line">
              <a:avLst/>
            </a:prstGeom>
            <a:ln w="381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" name="Group 14"/>
          <p:cNvGrpSpPr>
            <a:grpSpLocks/>
          </p:cNvGrpSpPr>
          <p:nvPr/>
        </p:nvGrpSpPr>
        <p:grpSpPr bwMode="auto">
          <a:xfrm>
            <a:off x="5562600" y="3124200"/>
            <a:ext cx="1295400" cy="1524000"/>
            <a:chOff x="533400" y="2743200"/>
            <a:chExt cx="1295400" cy="1524000"/>
          </a:xfrm>
        </p:grpSpPr>
        <p:sp>
          <p:nvSpPr>
            <p:cNvPr id="3122" name="TextBox 15"/>
            <p:cNvSpPr txBox="1">
              <a:spLocks noChangeArrowheads="1"/>
            </p:cNvSpPr>
            <p:nvPr/>
          </p:nvSpPr>
          <p:spPr bwMode="auto">
            <a:xfrm>
              <a:off x="1219200" y="2819400"/>
              <a:ext cx="381000" cy="533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2800" b="1">
                  <a:solidFill>
                    <a:srgbClr val="0000CC"/>
                  </a:solidFill>
                </a:rPr>
                <a:t>5</a:t>
              </a:r>
            </a:p>
          </p:txBody>
        </p:sp>
        <p:sp>
          <p:nvSpPr>
            <p:cNvPr id="3123" name="TextBox 16"/>
            <p:cNvSpPr txBox="1">
              <a:spLocks noChangeArrowheads="1"/>
            </p:cNvSpPr>
            <p:nvPr/>
          </p:nvSpPr>
          <p:spPr bwMode="auto">
            <a:xfrm>
              <a:off x="533400" y="2895600"/>
              <a:ext cx="685800" cy="523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2800" b="1">
                  <a:solidFill>
                    <a:srgbClr val="0000CC"/>
                  </a:solidFill>
                </a:rPr>
                <a:t>35</a:t>
              </a:r>
            </a:p>
          </p:txBody>
        </p:sp>
        <p:cxnSp>
          <p:nvCxnSpPr>
            <p:cNvPr id="18" name="Straight Connector 17"/>
            <p:cNvCxnSpPr/>
            <p:nvPr/>
          </p:nvCxnSpPr>
          <p:spPr>
            <a:xfrm>
              <a:off x="1143000" y="3352800"/>
              <a:ext cx="685800" cy="0"/>
            </a:xfrm>
            <a:prstGeom prst="line">
              <a:avLst/>
            </a:prstGeom>
            <a:ln w="381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rot="5400000">
              <a:off x="381000" y="3505200"/>
              <a:ext cx="1524000" cy="0"/>
            </a:xfrm>
            <a:prstGeom prst="line">
              <a:avLst/>
            </a:prstGeom>
            <a:ln w="381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" name="Group 19"/>
          <p:cNvGrpSpPr>
            <a:grpSpLocks/>
          </p:cNvGrpSpPr>
          <p:nvPr/>
        </p:nvGrpSpPr>
        <p:grpSpPr bwMode="auto">
          <a:xfrm>
            <a:off x="7696200" y="3048000"/>
            <a:ext cx="1295400" cy="1524000"/>
            <a:chOff x="533400" y="2743200"/>
            <a:chExt cx="1295400" cy="1524000"/>
          </a:xfrm>
        </p:grpSpPr>
        <p:sp>
          <p:nvSpPr>
            <p:cNvPr id="3118" name="TextBox 20"/>
            <p:cNvSpPr txBox="1">
              <a:spLocks noChangeArrowheads="1"/>
            </p:cNvSpPr>
            <p:nvPr/>
          </p:nvSpPr>
          <p:spPr bwMode="auto">
            <a:xfrm>
              <a:off x="1219200" y="2819400"/>
              <a:ext cx="381000" cy="533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2800" b="1">
                  <a:solidFill>
                    <a:srgbClr val="0000CC"/>
                  </a:solidFill>
                </a:rPr>
                <a:t>3</a:t>
              </a:r>
            </a:p>
          </p:txBody>
        </p:sp>
        <p:sp>
          <p:nvSpPr>
            <p:cNvPr id="3119" name="TextBox 21"/>
            <p:cNvSpPr txBox="1">
              <a:spLocks noChangeArrowheads="1"/>
            </p:cNvSpPr>
            <p:nvPr/>
          </p:nvSpPr>
          <p:spPr bwMode="auto">
            <a:xfrm>
              <a:off x="533400" y="2895600"/>
              <a:ext cx="685800" cy="523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2800" b="1">
                  <a:solidFill>
                    <a:srgbClr val="0000CC"/>
                  </a:solidFill>
                </a:rPr>
                <a:t>27</a:t>
              </a:r>
            </a:p>
          </p:txBody>
        </p:sp>
        <p:cxnSp>
          <p:nvCxnSpPr>
            <p:cNvPr id="23" name="Straight Connector 22"/>
            <p:cNvCxnSpPr/>
            <p:nvPr/>
          </p:nvCxnSpPr>
          <p:spPr>
            <a:xfrm>
              <a:off x="1143000" y="3352800"/>
              <a:ext cx="685800" cy="0"/>
            </a:xfrm>
            <a:prstGeom prst="line">
              <a:avLst/>
            </a:prstGeom>
            <a:ln w="381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 rot="5400000">
              <a:off x="381000" y="3505200"/>
              <a:ext cx="1524000" cy="0"/>
            </a:xfrm>
            <a:prstGeom prst="line">
              <a:avLst/>
            </a:prstGeom>
            <a:ln w="381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130" name="TextBox 25"/>
          <p:cNvSpPr txBox="1">
            <a:spLocks noChangeArrowheads="1"/>
          </p:cNvSpPr>
          <p:nvPr/>
        </p:nvSpPr>
        <p:spPr bwMode="auto">
          <a:xfrm>
            <a:off x="1981200" y="4144963"/>
            <a:ext cx="3810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>
                <a:solidFill>
                  <a:srgbClr val="0000CC"/>
                </a:solidFill>
              </a:rPr>
              <a:t>0</a:t>
            </a:r>
          </a:p>
        </p:txBody>
      </p:sp>
      <p:sp>
        <p:nvSpPr>
          <p:cNvPr id="5134" name="TextBox 29"/>
          <p:cNvSpPr txBox="1">
            <a:spLocks noChangeArrowheads="1"/>
          </p:cNvSpPr>
          <p:nvPr/>
        </p:nvSpPr>
        <p:spPr bwMode="auto">
          <a:xfrm>
            <a:off x="1828800" y="3684588"/>
            <a:ext cx="6096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>
                <a:solidFill>
                  <a:srgbClr val="0000CC"/>
                </a:solidFill>
              </a:rPr>
              <a:t>54</a:t>
            </a:r>
          </a:p>
        </p:txBody>
      </p:sp>
      <p:sp>
        <p:nvSpPr>
          <p:cNvPr id="5135" name="TextBox 30"/>
          <p:cNvSpPr txBox="1">
            <a:spLocks noChangeArrowheads="1"/>
          </p:cNvSpPr>
          <p:nvPr/>
        </p:nvSpPr>
        <p:spPr bwMode="auto">
          <a:xfrm>
            <a:off x="2514600" y="3886200"/>
            <a:ext cx="3810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>
                <a:solidFill>
                  <a:srgbClr val="0000CC"/>
                </a:solidFill>
              </a:rPr>
              <a:t>9</a:t>
            </a:r>
          </a:p>
        </p:txBody>
      </p:sp>
      <p:cxnSp>
        <p:nvCxnSpPr>
          <p:cNvPr id="32" name="Straight Connector 31"/>
          <p:cNvCxnSpPr/>
          <p:nvPr/>
        </p:nvCxnSpPr>
        <p:spPr>
          <a:xfrm>
            <a:off x="1905000" y="4191000"/>
            <a:ext cx="457200" cy="0"/>
          </a:xfrm>
          <a:prstGeom prst="line">
            <a:avLst/>
          </a:prstGeom>
          <a:ln w="3810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3657600" y="4114800"/>
            <a:ext cx="533400" cy="0"/>
          </a:xfrm>
          <a:prstGeom prst="line">
            <a:avLst/>
          </a:prstGeom>
          <a:ln w="3810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40" name="TextBox 36"/>
          <p:cNvSpPr txBox="1">
            <a:spLocks noChangeArrowheads="1"/>
          </p:cNvSpPr>
          <p:nvPr/>
        </p:nvSpPr>
        <p:spPr bwMode="auto">
          <a:xfrm>
            <a:off x="4343400" y="3810000"/>
            <a:ext cx="3810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>
                <a:solidFill>
                  <a:srgbClr val="0000CC"/>
                </a:solidFill>
              </a:rPr>
              <a:t>8</a:t>
            </a:r>
          </a:p>
        </p:txBody>
      </p:sp>
      <p:sp>
        <p:nvSpPr>
          <p:cNvPr id="5142" name="TextBox 39"/>
          <p:cNvSpPr txBox="1">
            <a:spLocks noChangeArrowheads="1"/>
          </p:cNvSpPr>
          <p:nvPr/>
        </p:nvSpPr>
        <p:spPr bwMode="auto">
          <a:xfrm>
            <a:off x="3657600" y="3667125"/>
            <a:ext cx="6096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>
                <a:solidFill>
                  <a:srgbClr val="0000CC"/>
                </a:solidFill>
              </a:rPr>
              <a:t>48</a:t>
            </a:r>
          </a:p>
        </p:txBody>
      </p:sp>
      <p:sp>
        <p:nvSpPr>
          <p:cNvPr id="5143" name="TextBox 40"/>
          <p:cNvSpPr txBox="1">
            <a:spLocks noChangeArrowheads="1"/>
          </p:cNvSpPr>
          <p:nvPr/>
        </p:nvSpPr>
        <p:spPr bwMode="auto">
          <a:xfrm>
            <a:off x="3810000" y="4070350"/>
            <a:ext cx="3810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>
                <a:solidFill>
                  <a:srgbClr val="0000CC"/>
                </a:solidFill>
              </a:rPr>
              <a:t>0</a:t>
            </a:r>
          </a:p>
        </p:txBody>
      </p:sp>
      <p:cxnSp>
        <p:nvCxnSpPr>
          <p:cNvPr id="46" name="Straight Connector 45"/>
          <p:cNvCxnSpPr/>
          <p:nvPr/>
        </p:nvCxnSpPr>
        <p:spPr>
          <a:xfrm>
            <a:off x="7696200" y="4038600"/>
            <a:ext cx="533400" cy="0"/>
          </a:xfrm>
          <a:prstGeom prst="line">
            <a:avLst/>
          </a:prstGeom>
          <a:ln w="3810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/>
          <p:cNvCxnSpPr/>
          <p:nvPr/>
        </p:nvCxnSpPr>
        <p:spPr>
          <a:xfrm>
            <a:off x="5562600" y="4114800"/>
            <a:ext cx="533400" cy="0"/>
          </a:xfrm>
          <a:prstGeom prst="line">
            <a:avLst/>
          </a:prstGeom>
          <a:ln w="3810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50" name="TextBox 51"/>
          <p:cNvSpPr txBox="1">
            <a:spLocks noChangeArrowheads="1"/>
          </p:cNvSpPr>
          <p:nvPr/>
        </p:nvSpPr>
        <p:spPr bwMode="auto">
          <a:xfrm>
            <a:off x="8382000" y="3748088"/>
            <a:ext cx="3810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>
                <a:solidFill>
                  <a:srgbClr val="0000CC"/>
                </a:solidFill>
              </a:rPr>
              <a:t>9</a:t>
            </a:r>
          </a:p>
        </p:txBody>
      </p:sp>
      <p:sp>
        <p:nvSpPr>
          <p:cNvPr id="5155" name="TextBox 56"/>
          <p:cNvSpPr txBox="1">
            <a:spLocks noChangeArrowheads="1"/>
          </p:cNvSpPr>
          <p:nvPr/>
        </p:nvSpPr>
        <p:spPr bwMode="auto">
          <a:xfrm>
            <a:off x="5729288" y="4068763"/>
            <a:ext cx="3810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>
                <a:solidFill>
                  <a:srgbClr val="0000CC"/>
                </a:solidFill>
              </a:rPr>
              <a:t>0</a:t>
            </a:r>
          </a:p>
        </p:txBody>
      </p:sp>
      <p:sp>
        <p:nvSpPr>
          <p:cNvPr id="5156" name="TextBox 57"/>
          <p:cNvSpPr txBox="1">
            <a:spLocks noChangeArrowheads="1"/>
          </p:cNvSpPr>
          <p:nvPr/>
        </p:nvSpPr>
        <p:spPr bwMode="auto">
          <a:xfrm>
            <a:off x="5562600" y="3613150"/>
            <a:ext cx="6096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>
                <a:solidFill>
                  <a:srgbClr val="0000CC"/>
                </a:solidFill>
              </a:rPr>
              <a:t>35</a:t>
            </a:r>
          </a:p>
        </p:txBody>
      </p:sp>
      <p:sp>
        <p:nvSpPr>
          <p:cNvPr id="5157" name="TextBox 58"/>
          <p:cNvSpPr txBox="1">
            <a:spLocks noChangeArrowheads="1"/>
          </p:cNvSpPr>
          <p:nvPr/>
        </p:nvSpPr>
        <p:spPr bwMode="auto">
          <a:xfrm>
            <a:off x="6248400" y="3810000"/>
            <a:ext cx="3810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>
                <a:solidFill>
                  <a:srgbClr val="0000CC"/>
                </a:solidFill>
              </a:rPr>
              <a:t>7</a:t>
            </a:r>
          </a:p>
        </p:txBody>
      </p:sp>
      <p:sp>
        <p:nvSpPr>
          <p:cNvPr id="5163" name="TextBox 64"/>
          <p:cNvSpPr txBox="1">
            <a:spLocks noChangeArrowheads="1"/>
          </p:cNvSpPr>
          <p:nvPr/>
        </p:nvSpPr>
        <p:spPr bwMode="auto">
          <a:xfrm>
            <a:off x="7910513" y="3962400"/>
            <a:ext cx="3810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>
                <a:solidFill>
                  <a:srgbClr val="0000CC"/>
                </a:solidFill>
              </a:rPr>
              <a:t>0</a:t>
            </a:r>
          </a:p>
        </p:txBody>
      </p:sp>
      <p:sp>
        <p:nvSpPr>
          <p:cNvPr id="5164" name="TextBox 65"/>
          <p:cNvSpPr txBox="1">
            <a:spLocks noChangeArrowheads="1"/>
          </p:cNvSpPr>
          <p:nvPr/>
        </p:nvSpPr>
        <p:spPr bwMode="auto">
          <a:xfrm>
            <a:off x="7696200" y="3544888"/>
            <a:ext cx="6096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>
                <a:solidFill>
                  <a:srgbClr val="0000CC"/>
                </a:solidFill>
              </a:rPr>
              <a:t>27</a:t>
            </a:r>
          </a:p>
        </p:txBody>
      </p:sp>
      <p:sp>
        <p:nvSpPr>
          <p:cNvPr id="3097" name="Freeform 748"/>
          <p:cNvSpPr>
            <a:spLocks/>
          </p:cNvSpPr>
          <p:nvPr/>
        </p:nvSpPr>
        <p:spPr bwMode="auto">
          <a:xfrm rot="743250" flipH="1">
            <a:off x="228600" y="5962650"/>
            <a:ext cx="3238500" cy="939800"/>
          </a:xfrm>
          <a:custGeom>
            <a:avLst/>
            <a:gdLst>
              <a:gd name="T0" fmla="*/ 2147483647 w 1280"/>
              <a:gd name="T1" fmla="*/ 2147483647 h 1179"/>
              <a:gd name="T2" fmla="*/ 2147483647 w 1280"/>
              <a:gd name="T3" fmla="*/ 2147483647 h 1179"/>
              <a:gd name="T4" fmla="*/ 2147483647 w 1280"/>
              <a:gd name="T5" fmla="*/ 2147483647 h 1179"/>
              <a:gd name="T6" fmla="*/ 2147483647 w 1280"/>
              <a:gd name="T7" fmla="*/ 2147483647 h 1179"/>
              <a:gd name="T8" fmla="*/ 2147483647 w 1280"/>
              <a:gd name="T9" fmla="*/ 2147483647 h 1179"/>
              <a:gd name="T10" fmla="*/ 2147483647 w 1280"/>
              <a:gd name="T11" fmla="*/ 2147483647 h 1179"/>
              <a:gd name="T12" fmla="*/ 2147483647 w 1280"/>
              <a:gd name="T13" fmla="*/ 2147483647 h 1179"/>
              <a:gd name="T14" fmla="*/ 2147483647 w 1280"/>
              <a:gd name="T15" fmla="*/ 2147483647 h 1179"/>
              <a:gd name="T16" fmla="*/ 2147483647 w 1280"/>
              <a:gd name="T17" fmla="*/ 2147483647 h 1179"/>
              <a:gd name="T18" fmla="*/ 2147483647 w 1280"/>
              <a:gd name="T19" fmla="*/ 2147483647 h 1179"/>
              <a:gd name="T20" fmla="*/ 2147483647 w 1280"/>
              <a:gd name="T21" fmla="*/ 2147483647 h 1179"/>
              <a:gd name="T22" fmla="*/ 2147483647 w 1280"/>
              <a:gd name="T23" fmla="*/ 2147483647 h 1179"/>
              <a:gd name="T24" fmla="*/ 2147483647 w 1280"/>
              <a:gd name="T25" fmla="*/ 2147483647 h 1179"/>
              <a:gd name="T26" fmla="*/ 2147483647 w 1280"/>
              <a:gd name="T27" fmla="*/ 2147483647 h 1179"/>
              <a:gd name="T28" fmla="*/ 2147483647 w 1280"/>
              <a:gd name="T29" fmla="*/ 2147483647 h 1179"/>
              <a:gd name="T30" fmla="*/ 2147483647 w 1280"/>
              <a:gd name="T31" fmla="*/ 2147483647 h 1179"/>
              <a:gd name="T32" fmla="*/ 2147483647 w 1280"/>
              <a:gd name="T33" fmla="*/ 2147483647 h 1179"/>
              <a:gd name="T34" fmla="*/ 2147483647 w 1280"/>
              <a:gd name="T35" fmla="*/ 2147483647 h 1179"/>
              <a:gd name="T36" fmla="*/ 2147483647 w 1280"/>
              <a:gd name="T37" fmla="*/ 2147483647 h 1179"/>
              <a:gd name="T38" fmla="*/ 2147483647 w 1280"/>
              <a:gd name="T39" fmla="*/ 2147483647 h 1179"/>
              <a:gd name="T40" fmla="*/ 2147483647 w 1280"/>
              <a:gd name="T41" fmla="*/ 2147483647 h 1179"/>
              <a:gd name="T42" fmla="*/ 2147483647 w 1280"/>
              <a:gd name="T43" fmla="*/ 2147483647 h 1179"/>
              <a:gd name="T44" fmla="*/ 2147483647 w 1280"/>
              <a:gd name="T45" fmla="*/ 2147483647 h 1179"/>
              <a:gd name="T46" fmla="*/ 2147483647 w 1280"/>
              <a:gd name="T47" fmla="*/ 2147483647 h 1179"/>
              <a:gd name="T48" fmla="*/ 2147483647 w 1280"/>
              <a:gd name="T49" fmla="*/ 2147483647 h 1179"/>
              <a:gd name="T50" fmla="*/ 2147483647 w 1280"/>
              <a:gd name="T51" fmla="*/ 2147483647 h 1179"/>
              <a:gd name="T52" fmla="*/ 2147483647 w 1280"/>
              <a:gd name="T53" fmla="*/ 2147483647 h 1179"/>
              <a:gd name="T54" fmla="*/ 2147483647 w 1280"/>
              <a:gd name="T55" fmla="*/ 2147483647 h 1179"/>
              <a:gd name="T56" fmla="*/ 2147483647 w 1280"/>
              <a:gd name="T57" fmla="*/ 2147483647 h 1179"/>
              <a:gd name="T58" fmla="*/ 2147483647 w 1280"/>
              <a:gd name="T59" fmla="*/ 2147483647 h 1179"/>
              <a:gd name="T60" fmla="*/ 2147483647 w 1280"/>
              <a:gd name="T61" fmla="*/ 2147483647 h 1179"/>
              <a:gd name="T62" fmla="*/ 2147483647 w 1280"/>
              <a:gd name="T63" fmla="*/ 2147483647 h 1179"/>
              <a:gd name="T64" fmla="*/ 2147483647 w 1280"/>
              <a:gd name="T65" fmla="*/ 2147483647 h 1179"/>
              <a:gd name="T66" fmla="*/ 2147483647 w 1280"/>
              <a:gd name="T67" fmla="*/ 2147483647 h 1179"/>
              <a:gd name="T68" fmla="*/ 2147483647 w 1280"/>
              <a:gd name="T69" fmla="*/ 2147483647 h 1179"/>
              <a:gd name="T70" fmla="*/ 2147483647 w 1280"/>
              <a:gd name="T71" fmla="*/ 2147483647 h 1179"/>
              <a:gd name="T72" fmla="*/ 2147483647 w 1280"/>
              <a:gd name="T73" fmla="*/ 2147483647 h 1179"/>
              <a:gd name="T74" fmla="*/ 2147483647 w 1280"/>
              <a:gd name="T75" fmla="*/ 2147483647 h 1179"/>
              <a:gd name="T76" fmla="*/ 2147483647 w 1280"/>
              <a:gd name="T77" fmla="*/ 2147483647 h 1179"/>
              <a:gd name="T78" fmla="*/ 2147483647 w 1280"/>
              <a:gd name="T79" fmla="*/ 2147483647 h 1179"/>
              <a:gd name="T80" fmla="*/ 2147483647 w 1280"/>
              <a:gd name="T81" fmla="*/ 2147483647 h 1179"/>
              <a:gd name="T82" fmla="*/ 2147483647 w 1280"/>
              <a:gd name="T83" fmla="*/ 2147483647 h 1179"/>
              <a:gd name="T84" fmla="*/ 2147483647 w 1280"/>
              <a:gd name="T85" fmla="*/ 2147483647 h 1179"/>
              <a:gd name="T86" fmla="*/ 2147483647 w 1280"/>
              <a:gd name="T87" fmla="*/ 2147483647 h 1179"/>
              <a:gd name="T88" fmla="*/ 0 w 1280"/>
              <a:gd name="T89" fmla="*/ 2147483647 h 1179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w 1280"/>
              <a:gd name="T136" fmla="*/ 0 h 1179"/>
              <a:gd name="T137" fmla="*/ 1280 w 1280"/>
              <a:gd name="T138" fmla="*/ 1179 h 1179"/>
            </a:gdLst>
            <a:ahLst/>
            <a:cxnLst>
              <a:cxn ang="T90">
                <a:pos x="T0" y="T1"/>
              </a:cxn>
              <a:cxn ang="T91">
                <a:pos x="T2" y="T3"/>
              </a:cxn>
              <a:cxn ang="T92">
                <a:pos x="T4" y="T5"/>
              </a:cxn>
              <a:cxn ang="T93">
                <a:pos x="T6" y="T7"/>
              </a:cxn>
              <a:cxn ang="T94">
                <a:pos x="T8" y="T9"/>
              </a:cxn>
              <a:cxn ang="T95">
                <a:pos x="T10" y="T11"/>
              </a:cxn>
              <a:cxn ang="T96">
                <a:pos x="T12" y="T13"/>
              </a:cxn>
              <a:cxn ang="T97">
                <a:pos x="T14" y="T15"/>
              </a:cxn>
              <a:cxn ang="T98">
                <a:pos x="T16" y="T17"/>
              </a:cxn>
              <a:cxn ang="T99">
                <a:pos x="T18" y="T19"/>
              </a:cxn>
              <a:cxn ang="T100">
                <a:pos x="T20" y="T21"/>
              </a:cxn>
              <a:cxn ang="T101">
                <a:pos x="T22" y="T23"/>
              </a:cxn>
              <a:cxn ang="T102">
                <a:pos x="T24" y="T25"/>
              </a:cxn>
              <a:cxn ang="T103">
                <a:pos x="T26" y="T27"/>
              </a:cxn>
              <a:cxn ang="T104">
                <a:pos x="T28" y="T29"/>
              </a:cxn>
              <a:cxn ang="T105">
                <a:pos x="T30" y="T31"/>
              </a:cxn>
              <a:cxn ang="T106">
                <a:pos x="T32" y="T33"/>
              </a:cxn>
              <a:cxn ang="T107">
                <a:pos x="T34" y="T35"/>
              </a:cxn>
              <a:cxn ang="T108">
                <a:pos x="T36" y="T37"/>
              </a:cxn>
              <a:cxn ang="T109">
                <a:pos x="T38" y="T39"/>
              </a:cxn>
              <a:cxn ang="T110">
                <a:pos x="T40" y="T41"/>
              </a:cxn>
              <a:cxn ang="T111">
                <a:pos x="T42" y="T43"/>
              </a:cxn>
              <a:cxn ang="T112">
                <a:pos x="T44" y="T45"/>
              </a:cxn>
              <a:cxn ang="T113">
                <a:pos x="T46" y="T47"/>
              </a:cxn>
              <a:cxn ang="T114">
                <a:pos x="T48" y="T49"/>
              </a:cxn>
              <a:cxn ang="T115">
                <a:pos x="T50" y="T51"/>
              </a:cxn>
              <a:cxn ang="T116">
                <a:pos x="T52" y="T53"/>
              </a:cxn>
              <a:cxn ang="T117">
                <a:pos x="T54" y="T55"/>
              </a:cxn>
              <a:cxn ang="T118">
                <a:pos x="T56" y="T57"/>
              </a:cxn>
              <a:cxn ang="T119">
                <a:pos x="T58" y="T59"/>
              </a:cxn>
              <a:cxn ang="T120">
                <a:pos x="T60" y="T61"/>
              </a:cxn>
              <a:cxn ang="T121">
                <a:pos x="T62" y="T63"/>
              </a:cxn>
              <a:cxn ang="T122">
                <a:pos x="T64" y="T65"/>
              </a:cxn>
              <a:cxn ang="T123">
                <a:pos x="T66" y="T67"/>
              </a:cxn>
              <a:cxn ang="T124">
                <a:pos x="T68" y="T69"/>
              </a:cxn>
              <a:cxn ang="T125">
                <a:pos x="T70" y="T71"/>
              </a:cxn>
              <a:cxn ang="T126">
                <a:pos x="T72" y="T73"/>
              </a:cxn>
              <a:cxn ang="T127">
                <a:pos x="T74" y="T75"/>
              </a:cxn>
              <a:cxn ang="T128">
                <a:pos x="T76" y="T77"/>
              </a:cxn>
              <a:cxn ang="T129">
                <a:pos x="T78" y="T79"/>
              </a:cxn>
              <a:cxn ang="T130">
                <a:pos x="T80" y="T81"/>
              </a:cxn>
              <a:cxn ang="T131">
                <a:pos x="T82" y="T83"/>
              </a:cxn>
              <a:cxn ang="T132">
                <a:pos x="T84" y="T85"/>
              </a:cxn>
              <a:cxn ang="T133">
                <a:pos x="T86" y="T87"/>
              </a:cxn>
              <a:cxn ang="T134">
                <a:pos x="T88" y="T89"/>
              </a:cxn>
            </a:cxnLst>
            <a:rect l="T135" t="T136" r="T137" b="T138"/>
            <a:pathLst>
              <a:path w="1280" h="1179">
                <a:moveTo>
                  <a:pt x="0" y="405"/>
                </a:moveTo>
                <a:lnTo>
                  <a:pt x="13" y="404"/>
                </a:lnTo>
                <a:lnTo>
                  <a:pt x="29" y="404"/>
                </a:lnTo>
                <a:lnTo>
                  <a:pt x="46" y="405"/>
                </a:lnTo>
                <a:lnTo>
                  <a:pt x="66" y="406"/>
                </a:lnTo>
                <a:lnTo>
                  <a:pt x="87" y="408"/>
                </a:lnTo>
                <a:lnTo>
                  <a:pt x="110" y="411"/>
                </a:lnTo>
                <a:lnTo>
                  <a:pt x="136" y="413"/>
                </a:lnTo>
                <a:lnTo>
                  <a:pt x="161" y="416"/>
                </a:lnTo>
                <a:lnTo>
                  <a:pt x="189" y="420"/>
                </a:lnTo>
                <a:lnTo>
                  <a:pt x="217" y="425"/>
                </a:lnTo>
                <a:lnTo>
                  <a:pt x="246" y="429"/>
                </a:lnTo>
                <a:lnTo>
                  <a:pt x="276" y="434"/>
                </a:lnTo>
                <a:lnTo>
                  <a:pt x="306" y="438"/>
                </a:lnTo>
                <a:lnTo>
                  <a:pt x="337" y="444"/>
                </a:lnTo>
                <a:lnTo>
                  <a:pt x="368" y="450"/>
                </a:lnTo>
                <a:lnTo>
                  <a:pt x="399" y="456"/>
                </a:lnTo>
                <a:lnTo>
                  <a:pt x="430" y="461"/>
                </a:lnTo>
                <a:lnTo>
                  <a:pt x="460" y="468"/>
                </a:lnTo>
                <a:lnTo>
                  <a:pt x="490" y="474"/>
                </a:lnTo>
                <a:lnTo>
                  <a:pt x="520" y="481"/>
                </a:lnTo>
                <a:lnTo>
                  <a:pt x="549" y="488"/>
                </a:lnTo>
                <a:lnTo>
                  <a:pt x="576" y="494"/>
                </a:lnTo>
                <a:lnTo>
                  <a:pt x="603" y="500"/>
                </a:lnTo>
                <a:lnTo>
                  <a:pt x="628" y="507"/>
                </a:lnTo>
                <a:lnTo>
                  <a:pt x="652" y="513"/>
                </a:lnTo>
                <a:lnTo>
                  <a:pt x="674" y="520"/>
                </a:lnTo>
                <a:lnTo>
                  <a:pt x="695" y="526"/>
                </a:lnTo>
                <a:lnTo>
                  <a:pt x="713" y="533"/>
                </a:lnTo>
                <a:lnTo>
                  <a:pt x="730" y="538"/>
                </a:lnTo>
                <a:lnTo>
                  <a:pt x="744" y="544"/>
                </a:lnTo>
                <a:lnTo>
                  <a:pt x="756" y="549"/>
                </a:lnTo>
                <a:lnTo>
                  <a:pt x="765" y="554"/>
                </a:lnTo>
                <a:lnTo>
                  <a:pt x="782" y="565"/>
                </a:lnTo>
                <a:lnTo>
                  <a:pt x="800" y="575"/>
                </a:lnTo>
                <a:lnTo>
                  <a:pt x="819" y="586"/>
                </a:lnTo>
                <a:lnTo>
                  <a:pt x="839" y="597"/>
                </a:lnTo>
                <a:lnTo>
                  <a:pt x="858" y="609"/>
                </a:lnTo>
                <a:lnTo>
                  <a:pt x="879" y="620"/>
                </a:lnTo>
                <a:lnTo>
                  <a:pt x="899" y="633"/>
                </a:lnTo>
                <a:lnTo>
                  <a:pt x="918" y="645"/>
                </a:lnTo>
                <a:lnTo>
                  <a:pt x="937" y="658"/>
                </a:lnTo>
                <a:lnTo>
                  <a:pt x="954" y="669"/>
                </a:lnTo>
                <a:lnTo>
                  <a:pt x="970" y="682"/>
                </a:lnTo>
                <a:lnTo>
                  <a:pt x="985" y="695"/>
                </a:lnTo>
                <a:lnTo>
                  <a:pt x="998" y="707"/>
                </a:lnTo>
                <a:lnTo>
                  <a:pt x="1008" y="720"/>
                </a:lnTo>
                <a:lnTo>
                  <a:pt x="1016" y="733"/>
                </a:lnTo>
                <a:lnTo>
                  <a:pt x="1022" y="744"/>
                </a:lnTo>
                <a:lnTo>
                  <a:pt x="998" y="665"/>
                </a:lnTo>
                <a:lnTo>
                  <a:pt x="979" y="600"/>
                </a:lnTo>
                <a:lnTo>
                  <a:pt x="968" y="546"/>
                </a:lnTo>
                <a:lnTo>
                  <a:pt x="962" y="499"/>
                </a:lnTo>
                <a:lnTo>
                  <a:pt x="960" y="457"/>
                </a:lnTo>
                <a:lnTo>
                  <a:pt x="962" y="414"/>
                </a:lnTo>
                <a:lnTo>
                  <a:pt x="967" y="369"/>
                </a:lnTo>
                <a:lnTo>
                  <a:pt x="973" y="318"/>
                </a:lnTo>
                <a:lnTo>
                  <a:pt x="981" y="216"/>
                </a:lnTo>
                <a:lnTo>
                  <a:pt x="979" y="135"/>
                </a:lnTo>
                <a:lnTo>
                  <a:pt x="971" y="65"/>
                </a:lnTo>
                <a:lnTo>
                  <a:pt x="968" y="0"/>
                </a:lnTo>
                <a:lnTo>
                  <a:pt x="1075" y="46"/>
                </a:lnTo>
                <a:lnTo>
                  <a:pt x="1077" y="46"/>
                </a:lnTo>
                <a:lnTo>
                  <a:pt x="1083" y="45"/>
                </a:lnTo>
                <a:lnTo>
                  <a:pt x="1092" y="44"/>
                </a:lnTo>
                <a:lnTo>
                  <a:pt x="1103" y="43"/>
                </a:lnTo>
                <a:lnTo>
                  <a:pt x="1117" y="43"/>
                </a:lnTo>
                <a:lnTo>
                  <a:pt x="1133" y="43"/>
                </a:lnTo>
                <a:lnTo>
                  <a:pt x="1149" y="45"/>
                </a:lnTo>
                <a:lnTo>
                  <a:pt x="1167" y="50"/>
                </a:lnTo>
                <a:lnTo>
                  <a:pt x="1184" y="55"/>
                </a:lnTo>
                <a:lnTo>
                  <a:pt x="1201" y="65"/>
                </a:lnTo>
                <a:lnTo>
                  <a:pt x="1216" y="76"/>
                </a:lnTo>
                <a:lnTo>
                  <a:pt x="1230" y="91"/>
                </a:lnTo>
                <a:lnTo>
                  <a:pt x="1240" y="109"/>
                </a:lnTo>
                <a:lnTo>
                  <a:pt x="1250" y="132"/>
                </a:lnTo>
                <a:lnTo>
                  <a:pt x="1254" y="160"/>
                </a:lnTo>
                <a:lnTo>
                  <a:pt x="1255" y="192"/>
                </a:lnTo>
                <a:lnTo>
                  <a:pt x="1250" y="267"/>
                </a:lnTo>
                <a:lnTo>
                  <a:pt x="1240" y="345"/>
                </a:lnTo>
                <a:lnTo>
                  <a:pt x="1228" y="427"/>
                </a:lnTo>
                <a:lnTo>
                  <a:pt x="1217" y="510"/>
                </a:lnTo>
                <a:lnTo>
                  <a:pt x="1212" y="594"/>
                </a:lnTo>
                <a:lnTo>
                  <a:pt x="1214" y="676"/>
                </a:lnTo>
                <a:lnTo>
                  <a:pt x="1228" y="760"/>
                </a:lnTo>
                <a:lnTo>
                  <a:pt x="1255" y="841"/>
                </a:lnTo>
                <a:lnTo>
                  <a:pt x="1270" y="878"/>
                </a:lnTo>
                <a:lnTo>
                  <a:pt x="1277" y="910"/>
                </a:lnTo>
                <a:lnTo>
                  <a:pt x="1280" y="939"/>
                </a:lnTo>
                <a:lnTo>
                  <a:pt x="1276" y="963"/>
                </a:lnTo>
                <a:lnTo>
                  <a:pt x="1269" y="983"/>
                </a:lnTo>
                <a:lnTo>
                  <a:pt x="1259" y="1002"/>
                </a:lnTo>
                <a:lnTo>
                  <a:pt x="1245" y="1018"/>
                </a:lnTo>
                <a:lnTo>
                  <a:pt x="1230" y="1034"/>
                </a:lnTo>
                <a:lnTo>
                  <a:pt x="1215" y="1048"/>
                </a:lnTo>
                <a:lnTo>
                  <a:pt x="1199" y="1063"/>
                </a:lnTo>
                <a:lnTo>
                  <a:pt x="1184" y="1077"/>
                </a:lnTo>
                <a:lnTo>
                  <a:pt x="1170" y="1093"/>
                </a:lnTo>
                <a:lnTo>
                  <a:pt x="1160" y="1110"/>
                </a:lnTo>
                <a:lnTo>
                  <a:pt x="1152" y="1131"/>
                </a:lnTo>
                <a:lnTo>
                  <a:pt x="1148" y="1153"/>
                </a:lnTo>
                <a:lnTo>
                  <a:pt x="1149" y="1179"/>
                </a:lnTo>
                <a:lnTo>
                  <a:pt x="1124" y="1117"/>
                </a:lnTo>
                <a:lnTo>
                  <a:pt x="1099" y="1062"/>
                </a:lnTo>
                <a:lnTo>
                  <a:pt x="1074" y="1011"/>
                </a:lnTo>
                <a:lnTo>
                  <a:pt x="1048" y="967"/>
                </a:lnTo>
                <a:lnTo>
                  <a:pt x="1023" y="928"/>
                </a:lnTo>
                <a:lnTo>
                  <a:pt x="998" y="894"/>
                </a:lnTo>
                <a:lnTo>
                  <a:pt x="975" y="864"/>
                </a:lnTo>
                <a:lnTo>
                  <a:pt x="952" y="837"/>
                </a:lnTo>
                <a:lnTo>
                  <a:pt x="929" y="816"/>
                </a:lnTo>
                <a:lnTo>
                  <a:pt x="908" y="796"/>
                </a:lnTo>
                <a:lnTo>
                  <a:pt x="888" y="780"/>
                </a:lnTo>
                <a:lnTo>
                  <a:pt x="871" y="767"/>
                </a:lnTo>
                <a:lnTo>
                  <a:pt x="855" y="756"/>
                </a:lnTo>
                <a:lnTo>
                  <a:pt x="841" y="748"/>
                </a:lnTo>
                <a:lnTo>
                  <a:pt x="828" y="740"/>
                </a:lnTo>
                <a:lnTo>
                  <a:pt x="819" y="734"/>
                </a:lnTo>
                <a:lnTo>
                  <a:pt x="788" y="713"/>
                </a:lnTo>
                <a:lnTo>
                  <a:pt x="754" y="692"/>
                </a:lnTo>
                <a:lnTo>
                  <a:pt x="717" y="671"/>
                </a:lnTo>
                <a:lnTo>
                  <a:pt x="679" y="649"/>
                </a:lnTo>
                <a:lnTo>
                  <a:pt x="639" y="626"/>
                </a:lnTo>
                <a:lnTo>
                  <a:pt x="597" y="605"/>
                </a:lnTo>
                <a:lnTo>
                  <a:pt x="556" y="584"/>
                </a:lnTo>
                <a:lnTo>
                  <a:pt x="514" y="565"/>
                </a:lnTo>
                <a:lnTo>
                  <a:pt x="472" y="546"/>
                </a:lnTo>
                <a:lnTo>
                  <a:pt x="431" y="530"/>
                </a:lnTo>
                <a:lnTo>
                  <a:pt x="391" y="517"/>
                </a:lnTo>
                <a:lnTo>
                  <a:pt x="353" y="505"/>
                </a:lnTo>
                <a:lnTo>
                  <a:pt x="316" y="496"/>
                </a:lnTo>
                <a:lnTo>
                  <a:pt x="282" y="490"/>
                </a:lnTo>
                <a:lnTo>
                  <a:pt x="251" y="488"/>
                </a:lnTo>
                <a:lnTo>
                  <a:pt x="223" y="490"/>
                </a:lnTo>
                <a:lnTo>
                  <a:pt x="0" y="405"/>
                </a:lnTo>
                <a:close/>
              </a:path>
            </a:pathLst>
          </a:custGeom>
          <a:gradFill rotWithShape="1">
            <a:gsLst>
              <a:gs pos="0">
                <a:srgbClr val="034F2D"/>
              </a:gs>
              <a:gs pos="50000">
                <a:srgbClr val="07AB61"/>
              </a:gs>
              <a:gs pos="100000">
                <a:srgbClr val="034F2D"/>
              </a:gs>
            </a:gsLst>
            <a:lin ang="5400000" scaled="1"/>
          </a:gradFill>
          <a:ln w="9525">
            <a:solidFill>
              <a:schemeClr val="tx2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98" name="Freeform 748"/>
          <p:cNvSpPr>
            <a:spLocks/>
          </p:cNvSpPr>
          <p:nvPr/>
        </p:nvSpPr>
        <p:spPr bwMode="auto">
          <a:xfrm rot="-458404">
            <a:off x="5461000" y="5989638"/>
            <a:ext cx="3482975" cy="939800"/>
          </a:xfrm>
          <a:custGeom>
            <a:avLst/>
            <a:gdLst>
              <a:gd name="T0" fmla="*/ 2147483647 w 1280"/>
              <a:gd name="T1" fmla="*/ 2147483647 h 1179"/>
              <a:gd name="T2" fmla="*/ 2147483647 w 1280"/>
              <a:gd name="T3" fmla="*/ 2147483647 h 1179"/>
              <a:gd name="T4" fmla="*/ 2147483647 w 1280"/>
              <a:gd name="T5" fmla="*/ 2147483647 h 1179"/>
              <a:gd name="T6" fmla="*/ 2147483647 w 1280"/>
              <a:gd name="T7" fmla="*/ 2147483647 h 1179"/>
              <a:gd name="T8" fmla="*/ 2147483647 w 1280"/>
              <a:gd name="T9" fmla="*/ 2147483647 h 1179"/>
              <a:gd name="T10" fmla="*/ 2147483647 w 1280"/>
              <a:gd name="T11" fmla="*/ 2147483647 h 1179"/>
              <a:gd name="T12" fmla="*/ 2147483647 w 1280"/>
              <a:gd name="T13" fmla="*/ 2147483647 h 1179"/>
              <a:gd name="T14" fmla="*/ 2147483647 w 1280"/>
              <a:gd name="T15" fmla="*/ 2147483647 h 1179"/>
              <a:gd name="T16" fmla="*/ 2147483647 w 1280"/>
              <a:gd name="T17" fmla="*/ 2147483647 h 1179"/>
              <a:gd name="T18" fmla="*/ 2147483647 w 1280"/>
              <a:gd name="T19" fmla="*/ 2147483647 h 1179"/>
              <a:gd name="T20" fmla="*/ 2147483647 w 1280"/>
              <a:gd name="T21" fmla="*/ 2147483647 h 1179"/>
              <a:gd name="T22" fmla="*/ 2147483647 w 1280"/>
              <a:gd name="T23" fmla="*/ 2147483647 h 1179"/>
              <a:gd name="T24" fmla="*/ 2147483647 w 1280"/>
              <a:gd name="T25" fmla="*/ 2147483647 h 1179"/>
              <a:gd name="T26" fmla="*/ 2147483647 w 1280"/>
              <a:gd name="T27" fmla="*/ 2147483647 h 1179"/>
              <a:gd name="T28" fmla="*/ 2147483647 w 1280"/>
              <a:gd name="T29" fmla="*/ 2147483647 h 1179"/>
              <a:gd name="T30" fmla="*/ 2147483647 w 1280"/>
              <a:gd name="T31" fmla="*/ 2147483647 h 1179"/>
              <a:gd name="T32" fmla="*/ 2147483647 w 1280"/>
              <a:gd name="T33" fmla="*/ 2147483647 h 1179"/>
              <a:gd name="T34" fmla="*/ 2147483647 w 1280"/>
              <a:gd name="T35" fmla="*/ 2147483647 h 1179"/>
              <a:gd name="T36" fmla="*/ 2147483647 w 1280"/>
              <a:gd name="T37" fmla="*/ 2147483647 h 1179"/>
              <a:gd name="T38" fmla="*/ 2147483647 w 1280"/>
              <a:gd name="T39" fmla="*/ 2147483647 h 1179"/>
              <a:gd name="T40" fmla="*/ 2147483647 w 1280"/>
              <a:gd name="T41" fmla="*/ 2147483647 h 1179"/>
              <a:gd name="T42" fmla="*/ 2147483647 w 1280"/>
              <a:gd name="T43" fmla="*/ 2147483647 h 1179"/>
              <a:gd name="T44" fmla="*/ 2147483647 w 1280"/>
              <a:gd name="T45" fmla="*/ 2147483647 h 1179"/>
              <a:gd name="T46" fmla="*/ 2147483647 w 1280"/>
              <a:gd name="T47" fmla="*/ 2147483647 h 1179"/>
              <a:gd name="T48" fmla="*/ 2147483647 w 1280"/>
              <a:gd name="T49" fmla="*/ 2147483647 h 1179"/>
              <a:gd name="T50" fmla="*/ 2147483647 w 1280"/>
              <a:gd name="T51" fmla="*/ 2147483647 h 1179"/>
              <a:gd name="T52" fmla="*/ 2147483647 w 1280"/>
              <a:gd name="T53" fmla="*/ 2147483647 h 1179"/>
              <a:gd name="T54" fmla="*/ 2147483647 w 1280"/>
              <a:gd name="T55" fmla="*/ 2147483647 h 1179"/>
              <a:gd name="T56" fmla="*/ 2147483647 w 1280"/>
              <a:gd name="T57" fmla="*/ 2147483647 h 1179"/>
              <a:gd name="T58" fmla="*/ 2147483647 w 1280"/>
              <a:gd name="T59" fmla="*/ 2147483647 h 1179"/>
              <a:gd name="T60" fmla="*/ 2147483647 w 1280"/>
              <a:gd name="T61" fmla="*/ 2147483647 h 1179"/>
              <a:gd name="T62" fmla="*/ 2147483647 w 1280"/>
              <a:gd name="T63" fmla="*/ 2147483647 h 1179"/>
              <a:gd name="T64" fmla="*/ 2147483647 w 1280"/>
              <a:gd name="T65" fmla="*/ 2147483647 h 1179"/>
              <a:gd name="T66" fmla="*/ 2147483647 w 1280"/>
              <a:gd name="T67" fmla="*/ 2147483647 h 1179"/>
              <a:gd name="T68" fmla="*/ 2147483647 w 1280"/>
              <a:gd name="T69" fmla="*/ 2147483647 h 1179"/>
              <a:gd name="T70" fmla="*/ 2147483647 w 1280"/>
              <a:gd name="T71" fmla="*/ 2147483647 h 1179"/>
              <a:gd name="T72" fmla="*/ 2147483647 w 1280"/>
              <a:gd name="T73" fmla="*/ 2147483647 h 1179"/>
              <a:gd name="T74" fmla="*/ 2147483647 w 1280"/>
              <a:gd name="T75" fmla="*/ 2147483647 h 1179"/>
              <a:gd name="T76" fmla="*/ 2147483647 w 1280"/>
              <a:gd name="T77" fmla="*/ 2147483647 h 1179"/>
              <a:gd name="T78" fmla="*/ 2147483647 w 1280"/>
              <a:gd name="T79" fmla="*/ 2147483647 h 1179"/>
              <a:gd name="T80" fmla="*/ 2147483647 w 1280"/>
              <a:gd name="T81" fmla="*/ 2147483647 h 1179"/>
              <a:gd name="T82" fmla="*/ 2147483647 w 1280"/>
              <a:gd name="T83" fmla="*/ 2147483647 h 1179"/>
              <a:gd name="T84" fmla="*/ 2147483647 w 1280"/>
              <a:gd name="T85" fmla="*/ 2147483647 h 1179"/>
              <a:gd name="T86" fmla="*/ 2147483647 w 1280"/>
              <a:gd name="T87" fmla="*/ 2147483647 h 1179"/>
              <a:gd name="T88" fmla="*/ 0 w 1280"/>
              <a:gd name="T89" fmla="*/ 2147483647 h 1179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w 1280"/>
              <a:gd name="T136" fmla="*/ 0 h 1179"/>
              <a:gd name="T137" fmla="*/ 1280 w 1280"/>
              <a:gd name="T138" fmla="*/ 1179 h 1179"/>
            </a:gdLst>
            <a:ahLst/>
            <a:cxnLst>
              <a:cxn ang="T90">
                <a:pos x="T0" y="T1"/>
              </a:cxn>
              <a:cxn ang="T91">
                <a:pos x="T2" y="T3"/>
              </a:cxn>
              <a:cxn ang="T92">
                <a:pos x="T4" y="T5"/>
              </a:cxn>
              <a:cxn ang="T93">
                <a:pos x="T6" y="T7"/>
              </a:cxn>
              <a:cxn ang="T94">
                <a:pos x="T8" y="T9"/>
              </a:cxn>
              <a:cxn ang="T95">
                <a:pos x="T10" y="T11"/>
              </a:cxn>
              <a:cxn ang="T96">
                <a:pos x="T12" y="T13"/>
              </a:cxn>
              <a:cxn ang="T97">
                <a:pos x="T14" y="T15"/>
              </a:cxn>
              <a:cxn ang="T98">
                <a:pos x="T16" y="T17"/>
              </a:cxn>
              <a:cxn ang="T99">
                <a:pos x="T18" y="T19"/>
              </a:cxn>
              <a:cxn ang="T100">
                <a:pos x="T20" y="T21"/>
              </a:cxn>
              <a:cxn ang="T101">
                <a:pos x="T22" y="T23"/>
              </a:cxn>
              <a:cxn ang="T102">
                <a:pos x="T24" y="T25"/>
              </a:cxn>
              <a:cxn ang="T103">
                <a:pos x="T26" y="T27"/>
              </a:cxn>
              <a:cxn ang="T104">
                <a:pos x="T28" y="T29"/>
              </a:cxn>
              <a:cxn ang="T105">
                <a:pos x="T30" y="T31"/>
              </a:cxn>
              <a:cxn ang="T106">
                <a:pos x="T32" y="T33"/>
              </a:cxn>
              <a:cxn ang="T107">
                <a:pos x="T34" y="T35"/>
              </a:cxn>
              <a:cxn ang="T108">
                <a:pos x="T36" y="T37"/>
              </a:cxn>
              <a:cxn ang="T109">
                <a:pos x="T38" y="T39"/>
              </a:cxn>
              <a:cxn ang="T110">
                <a:pos x="T40" y="T41"/>
              </a:cxn>
              <a:cxn ang="T111">
                <a:pos x="T42" y="T43"/>
              </a:cxn>
              <a:cxn ang="T112">
                <a:pos x="T44" y="T45"/>
              </a:cxn>
              <a:cxn ang="T113">
                <a:pos x="T46" y="T47"/>
              </a:cxn>
              <a:cxn ang="T114">
                <a:pos x="T48" y="T49"/>
              </a:cxn>
              <a:cxn ang="T115">
                <a:pos x="T50" y="T51"/>
              </a:cxn>
              <a:cxn ang="T116">
                <a:pos x="T52" y="T53"/>
              </a:cxn>
              <a:cxn ang="T117">
                <a:pos x="T54" y="T55"/>
              </a:cxn>
              <a:cxn ang="T118">
                <a:pos x="T56" y="T57"/>
              </a:cxn>
              <a:cxn ang="T119">
                <a:pos x="T58" y="T59"/>
              </a:cxn>
              <a:cxn ang="T120">
                <a:pos x="T60" y="T61"/>
              </a:cxn>
              <a:cxn ang="T121">
                <a:pos x="T62" y="T63"/>
              </a:cxn>
              <a:cxn ang="T122">
                <a:pos x="T64" y="T65"/>
              </a:cxn>
              <a:cxn ang="T123">
                <a:pos x="T66" y="T67"/>
              </a:cxn>
              <a:cxn ang="T124">
                <a:pos x="T68" y="T69"/>
              </a:cxn>
              <a:cxn ang="T125">
                <a:pos x="T70" y="T71"/>
              </a:cxn>
              <a:cxn ang="T126">
                <a:pos x="T72" y="T73"/>
              </a:cxn>
              <a:cxn ang="T127">
                <a:pos x="T74" y="T75"/>
              </a:cxn>
              <a:cxn ang="T128">
                <a:pos x="T76" y="T77"/>
              </a:cxn>
              <a:cxn ang="T129">
                <a:pos x="T78" y="T79"/>
              </a:cxn>
              <a:cxn ang="T130">
                <a:pos x="T80" y="T81"/>
              </a:cxn>
              <a:cxn ang="T131">
                <a:pos x="T82" y="T83"/>
              </a:cxn>
              <a:cxn ang="T132">
                <a:pos x="T84" y="T85"/>
              </a:cxn>
              <a:cxn ang="T133">
                <a:pos x="T86" y="T87"/>
              </a:cxn>
              <a:cxn ang="T134">
                <a:pos x="T88" y="T89"/>
              </a:cxn>
            </a:cxnLst>
            <a:rect l="T135" t="T136" r="T137" b="T138"/>
            <a:pathLst>
              <a:path w="1280" h="1179">
                <a:moveTo>
                  <a:pt x="0" y="405"/>
                </a:moveTo>
                <a:lnTo>
                  <a:pt x="13" y="404"/>
                </a:lnTo>
                <a:lnTo>
                  <a:pt x="29" y="404"/>
                </a:lnTo>
                <a:lnTo>
                  <a:pt x="46" y="405"/>
                </a:lnTo>
                <a:lnTo>
                  <a:pt x="66" y="406"/>
                </a:lnTo>
                <a:lnTo>
                  <a:pt x="87" y="408"/>
                </a:lnTo>
                <a:lnTo>
                  <a:pt x="110" y="411"/>
                </a:lnTo>
                <a:lnTo>
                  <a:pt x="136" y="413"/>
                </a:lnTo>
                <a:lnTo>
                  <a:pt x="161" y="416"/>
                </a:lnTo>
                <a:lnTo>
                  <a:pt x="189" y="420"/>
                </a:lnTo>
                <a:lnTo>
                  <a:pt x="217" y="425"/>
                </a:lnTo>
                <a:lnTo>
                  <a:pt x="246" y="429"/>
                </a:lnTo>
                <a:lnTo>
                  <a:pt x="276" y="434"/>
                </a:lnTo>
                <a:lnTo>
                  <a:pt x="306" y="438"/>
                </a:lnTo>
                <a:lnTo>
                  <a:pt x="337" y="444"/>
                </a:lnTo>
                <a:lnTo>
                  <a:pt x="368" y="450"/>
                </a:lnTo>
                <a:lnTo>
                  <a:pt x="399" y="456"/>
                </a:lnTo>
                <a:lnTo>
                  <a:pt x="430" y="461"/>
                </a:lnTo>
                <a:lnTo>
                  <a:pt x="460" y="468"/>
                </a:lnTo>
                <a:lnTo>
                  <a:pt x="490" y="474"/>
                </a:lnTo>
                <a:lnTo>
                  <a:pt x="520" y="481"/>
                </a:lnTo>
                <a:lnTo>
                  <a:pt x="549" y="488"/>
                </a:lnTo>
                <a:lnTo>
                  <a:pt x="576" y="494"/>
                </a:lnTo>
                <a:lnTo>
                  <a:pt x="603" y="500"/>
                </a:lnTo>
                <a:lnTo>
                  <a:pt x="628" y="507"/>
                </a:lnTo>
                <a:lnTo>
                  <a:pt x="652" y="513"/>
                </a:lnTo>
                <a:lnTo>
                  <a:pt x="674" y="520"/>
                </a:lnTo>
                <a:lnTo>
                  <a:pt x="695" y="526"/>
                </a:lnTo>
                <a:lnTo>
                  <a:pt x="713" y="533"/>
                </a:lnTo>
                <a:lnTo>
                  <a:pt x="730" y="538"/>
                </a:lnTo>
                <a:lnTo>
                  <a:pt x="744" y="544"/>
                </a:lnTo>
                <a:lnTo>
                  <a:pt x="756" y="549"/>
                </a:lnTo>
                <a:lnTo>
                  <a:pt x="765" y="554"/>
                </a:lnTo>
                <a:lnTo>
                  <a:pt x="782" y="565"/>
                </a:lnTo>
                <a:lnTo>
                  <a:pt x="800" y="575"/>
                </a:lnTo>
                <a:lnTo>
                  <a:pt x="819" y="586"/>
                </a:lnTo>
                <a:lnTo>
                  <a:pt x="839" y="597"/>
                </a:lnTo>
                <a:lnTo>
                  <a:pt x="858" y="609"/>
                </a:lnTo>
                <a:lnTo>
                  <a:pt x="879" y="620"/>
                </a:lnTo>
                <a:lnTo>
                  <a:pt x="899" y="633"/>
                </a:lnTo>
                <a:lnTo>
                  <a:pt x="918" y="645"/>
                </a:lnTo>
                <a:lnTo>
                  <a:pt x="937" y="658"/>
                </a:lnTo>
                <a:lnTo>
                  <a:pt x="954" y="669"/>
                </a:lnTo>
                <a:lnTo>
                  <a:pt x="970" y="682"/>
                </a:lnTo>
                <a:lnTo>
                  <a:pt x="985" y="695"/>
                </a:lnTo>
                <a:lnTo>
                  <a:pt x="998" y="707"/>
                </a:lnTo>
                <a:lnTo>
                  <a:pt x="1008" y="720"/>
                </a:lnTo>
                <a:lnTo>
                  <a:pt x="1016" y="733"/>
                </a:lnTo>
                <a:lnTo>
                  <a:pt x="1022" y="744"/>
                </a:lnTo>
                <a:lnTo>
                  <a:pt x="998" y="665"/>
                </a:lnTo>
                <a:lnTo>
                  <a:pt x="979" y="600"/>
                </a:lnTo>
                <a:lnTo>
                  <a:pt x="968" y="546"/>
                </a:lnTo>
                <a:lnTo>
                  <a:pt x="962" y="499"/>
                </a:lnTo>
                <a:lnTo>
                  <a:pt x="960" y="457"/>
                </a:lnTo>
                <a:lnTo>
                  <a:pt x="962" y="414"/>
                </a:lnTo>
                <a:lnTo>
                  <a:pt x="967" y="369"/>
                </a:lnTo>
                <a:lnTo>
                  <a:pt x="973" y="318"/>
                </a:lnTo>
                <a:lnTo>
                  <a:pt x="981" y="216"/>
                </a:lnTo>
                <a:lnTo>
                  <a:pt x="979" y="135"/>
                </a:lnTo>
                <a:lnTo>
                  <a:pt x="971" y="65"/>
                </a:lnTo>
                <a:lnTo>
                  <a:pt x="968" y="0"/>
                </a:lnTo>
                <a:lnTo>
                  <a:pt x="1075" y="46"/>
                </a:lnTo>
                <a:lnTo>
                  <a:pt x="1077" y="46"/>
                </a:lnTo>
                <a:lnTo>
                  <a:pt x="1083" y="45"/>
                </a:lnTo>
                <a:lnTo>
                  <a:pt x="1092" y="44"/>
                </a:lnTo>
                <a:lnTo>
                  <a:pt x="1103" y="43"/>
                </a:lnTo>
                <a:lnTo>
                  <a:pt x="1117" y="43"/>
                </a:lnTo>
                <a:lnTo>
                  <a:pt x="1133" y="43"/>
                </a:lnTo>
                <a:lnTo>
                  <a:pt x="1149" y="45"/>
                </a:lnTo>
                <a:lnTo>
                  <a:pt x="1167" y="50"/>
                </a:lnTo>
                <a:lnTo>
                  <a:pt x="1184" y="55"/>
                </a:lnTo>
                <a:lnTo>
                  <a:pt x="1201" y="65"/>
                </a:lnTo>
                <a:lnTo>
                  <a:pt x="1216" y="76"/>
                </a:lnTo>
                <a:lnTo>
                  <a:pt x="1230" y="91"/>
                </a:lnTo>
                <a:lnTo>
                  <a:pt x="1240" y="109"/>
                </a:lnTo>
                <a:lnTo>
                  <a:pt x="1250" y="132"/>
                </a:lnTo>
                <a:lnTo>
                  <a:pt x="1254" y="160"/>
                </a:lnTo>
                <a:lnTo>
                  <a:pt x="1255" y="192"/>
                </a:lnTo>
                <a:lnTo>
                  <a:pt x="1250" y="267"/>
                </a:lnTo>
                <a:lnTo>
                  <a:pt x="1240" y="345"/>
                </a:lnTo>
                <a:lnTo>
                  <a:pt x="1228" y="427"/>
                </a:lnTo>
                <a:lnTo>
                  <a:pt x="1217" y="510"/>
                </a:lnTo>
                <a:lnTo>
                  <a:pt x="1212" y="594"/>
                </a:lnTo>
                <a:lnTo>
                  <a:pt x="1214" y="676"/>
                </a:lnTo>
                <a:lnTo>
                  <a:pt x="1228" y="760"/>
                </a:lnTo>
                <a:lnTo>
                  <a:pt x="1255" y="841"/>
                </a:lnTo>
                <a:lnTo>
                  <a:pt x="1270" y="878"/>
                </a:lnTo>
                <a:lnTo>
                  <a:pt x="1277" y="910"/>
                </a:lnTo>
                <a:lnTo>
                  <a:pt x="1280" y="939"/>
                </a:lnTo>
                <a:lnTo>
                  <a:pt x="1276" y="963"/>
                </a:lnTo>
                <a:lnTo>
                  <a:pt x="1269" y="983"/>
                </a:lnTo>
                <a:lnTo>
                  <a:pt x="1259" y="1002"/>
                </a:lnTo>
                <a:lnTo>
                  <a:pt x="1245" y="1018"/>
                </a:lnTo>
                <a:lnTo>
                  <a:pt x="1230" y="1034"/>
                </a:lnTo>
                <a:lnTo>
                  <a:pt x="1215" y="1048"/>
                </a:lnTo>
                <a:lnTo>
                  <a:pt x="1199" y="1063"/>
                </a:lnTo>
                <a:lnTo>
                  <a:pt x="1184" y="1077"/>
                </a:lnTo>
                <a:lnTo>
                  <a:pt x="1170" y="1093"/>
                </a:lnTo>
                <a:lnTo>
                  <a:pt x="1160" y="1110"/>
                </a:lnTo>
                <a:lnTo>
                  <a:pt x="1152" y="1131"/>
                </a:lnTo>
                <a:lnTo>
                  <a:pt x="1148" y="1153"/>
                </a:lnTo>
                <a:lnTo>
                  <a:pt x="1149" y="1179"/>
                </a:lnTo>
                <a:lnTo>
                  <a:pt x="1124" y="1117"/>
                </a:lnTo>
                <a:lnTo>
                  <a:pt x="1099" y="1062"/>
                </a:lnTo>
                <a:lnTo>
                  <a:pt x="1074" y="1011"/>
                </a:lnTo>
                <a:lnTo>
                  <a:pt x="1048" y="967"/>
                </a:lnTo>
                <a:lnTo>
                  <a:pt x="1023" y="928"/>
                </a:lnTo>
                <a:lnTo>
                  <a:pt x="998" y="894"/>
                </a:lnTo>
                <a:lnTo>
                  <a:pt x="975" y="864"/>
                </a:lnTo>
                <a:lnTo>
                  <a:pt x="952" y="837"/>
                </a:lnTo>
                <a:lnTo>
                  <a:pt x="929" y="816"/>
                </a:lnTo>
                <a:lnTo>
                  <a:pt x="908" y="796"/>
                </a:lnTo>
                <a:lnTo>
                  <a:pt x="888" y="780"/>
                </a:lnTo>
                <a:lnTo>
                  <a:pt x="871" y="767"/>
                </a:lnTo>
                <a:lnTo>
                  <a:pt x="855" y="756"/>
                </a:lnTo>
                <a:lnTo>
                  <a:pt x="841" y="748"/>
                </a:lnTo>
                <a:lnTo>
                  <a:pt x="828" y="740"/>
                </a:lnTo>
                <a:lnTo>
                  <a:pt x="819" y="734"/>
                </a:lnTo>
                <a:lnTo>
                  <a:pt x="788" y="713"/>
                </a:lnTo>
                <a:lnTo>
                  <a:pt x="754" y="692"/>
                </a:lnTo>
                <a:lnTo>
                  <a:pt x="717" y="671"/>
                </a:lnTo>
                <a:lnTo>
                  <a:pt x="679" y="649"/>
                </a:lnTo>
                <a:lnTo>
                  <a:pt x="639" y="626"/>
                </a:lnTo>
                <a:lnTo>
                  <a:pt x="597" y="605"/>
                </a:lnTo>
                <a:lnTo>
                  <a:pt x="556" y="584"/>
                </a:lnTo>
                <a:lnTo>
                  <a:pt x="514" y="565"/>
                </a:lnTo>
                <a:lnTo>
                  <a:pt x="472" y="546"/>
                </a:lnTo>
                <a:lnTo>
                  <a:pt x="431" y="530"/>
                </a:lnTo>
                <a:lnTo>
                  <a:pt x="391" y="517"/>
                </a:lnTo>
                <a:lnTo>
                  <a:pt x="353" y="505"/>
                </a:lnTo>
                <a:lnTo>
                  <a:pt x="316" y="496"/>
                </a:lnTo>
                <a:lnTo>
                  <a:pt x="282" y="490"/>
                </a:lnTo>
                <a:lnTo>
                  <a:pt x="251" y="488"/>
                </a:lnTo>
                <a:lnTo>
                  <a:pt x="223" y="490"/>
                </a:lnTo>
                <a:lnTo>
                  <a:pt x="0" y="405"/>
                </a:lnTo>
                <a:close/>
              </a:path>
            </a:pathLst>
          </a:custGeom>
          <a:gradFill rotWithShape="1">
            <a:gsLst>
              <a:gs pos="0">
                <a:srgbClr val="034F2D"/>
              </a:gs>
              <a:gs pos="50000">
                <a:srgbClr val="07AB61"/>
              </a:gs>
              <a:gs pos="100000">
                <a:srgbClr val="034F2D"/>
              </a:gs>
            </a:gsLst>
            <a:lin ang="5400000" scaled="1"/>
          </a:gradFill>
          <a:ln w="9525">
            <a:solidFill>
              <a:schemeClr val="tx2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pic>
        <p:nvPicPr>
          <p:cNvPr id="3099" name="Picture 11" descr="butterflies_flowers_md_clr.gif">
            <a:hlinkClick r:id="rId2"/>
          </p:cNvPr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276600" y="4876800"/>
            <a:ext cx="2362200" cy="198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71" name="Text Box 15"/>
          <p:cNvSpPr txBox="1">
            <a:spLocks noChangeArrowheads="1"/>
          </p:cNvSpPr>
          <p:nvPr/>
        </p:nvSpPr>
        <p:spPr bwMode="auto">
          <a:xfrm>
            <a:off x="1981200" y="2438400"/>
            <a:ext cx="1066800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0000FF"/>
                </a:solidFill>
                <a:cs typeface="Times New Roman" pitchFamily="18" charset="0"/>
              </a:rPr>
              <a:t>54 : 6</a:t>
            </a:r>
          </a:p>
        </p:txBody>
      </p:sp>
      <p:sp>
        <p:nvSpPr>
          <p:cNvPr id="5172" name="Text Box 15"/>
          <p:cNvSpPr txBox="1">
            <a:spLocks noChangeArrowheads="1"/>
          </p:cNvSpPr>
          <p:nvPr/>
        </p:nvSpPr>
        <p:spPr bwMode="auto">
          <a:xfrm>
            <a:off x="3810000" y="2438400"/>
            <a:ext cx="1066800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0000FF"/>
                </a:solidFill>
                <a:cs typeface="Times New Roman" pitchFamily="18" charset="0"/>
              </a:rPr>
              <a:t>48 : 6</a:t>
            </a:r>
          </a:p>
        </p:txBody>
      </p:sp>
      <p:sp>
        <p:nvSpPr>
          <p:cNvPr id="5173" name="Text Box 15"/>
          <p:cNvSpPr txBox="1">
            <a:spLocks noChangeArrowheads="1"/>
          </p:cNvSpPr>
          <p:nvPr/>
        </p:nvSpPr>
        <p:spPr bwMode="auto">
          <a:xfrm>
            <a:off x="5715000" y="2362200"/>
            <a:ext cx="1066800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0000FF"/>
                </a:solidFill>
                <a:cs typeface="Times New Roman" pitchFamily="18" charset="0"/>
              </a:rPr>
              <a:t>35 : 5</a:t>
            </a:r>
          </a:p>
        </p:txBody>
      </p:sp>
      <p:sp>
        <p:nvSpPr>
          <p:cNvPr id="5174" name="Text Box 15"/>
          <p:cNvSpPr txBox="1">
            <a:spLocks noChangeArrowheads="1"/>
          </p:cNvSpPr>
          <p:nvPr/>
        </p:nvSpPr>
        <p:spPr bwMode="auto">
          <a:xfrm>
            <a:off x="7848600" y="2362200"/>
            <a:ext cx="1066800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0000FF"/>
                </a:solidFill>
                <a:cs typeface="Times New Roman" pitchFamily="18" charset="0"/>
              </a:rPr>
              <a:t>27 : 3</a:t>
            </a:r>
          </a:p>
        </p:txBody>
      </p:sp>
      <p:grpSp>
        <p:nvGrpSpPr>
          <p:cNvPr id="3107" name="Group 19"/>
          <p:cNvGrpSpPr>
            <a:grpSpLocks/>
          </p:cNvGrpSpPr>
          <p:nvPr/>
        </p:nvGrpSpPr>
        <p:grpSpPr bwMode="auto">
          <a:xfrm>
            <a:off x="228600" y="3352800"/>
            <a:ext cx="1295400" cy="1524000"/>
            <a:chOff x="533400" y="2743200"/>
            <a:chExt cx="1295400" cy="1524000"/>
          </a:xfrm>
        </p:grpSpPr>
        <p:sp>
          <p:nvSpPr>
            <p:cNvPr id="3114" name="TextBox 20"/>
            <p:cNvSpPr txBox="1">
              <a:spLocks noChangeArrowheads="1"/>
            </p:cNvSpPr>
            <p:nvPr/>
          </p:nvSpPr>
          <p:spPr bwMode="auto">
            <a:xfrm>
              <a:off x="1219200" y="2819400"/>
              <a:ext cx="381000" cy="533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2800" b="1">
                  <a:solidFill>
                    <a:srgbClr val="FF0000"/>
                  </a:solidFill>
                </a:rPr>
                <a:t>6</a:t>
              </a:r>
            </a:p>
          </p:txBody>
        </p:sp>
        <p:sp>
          <p:nvSpPr>
            <p:cNvPr id="3115" name="TextBox 21"/>
            <p:cNvSpPr txBox="1">
              <a:spLocks noChangeArrowheads="1"/>
            </p:cNvSpPr>
            <p:nvPr/>
          </p:nvSpPr>
          <p:spPr bwMode="auto">
            <a:xfrm>
              <a:off x="533400" y="2895600"/>
              <a:ext cx="685800" cy="523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2800" b="1">
                  <a:solidFill>
                    <a:srgbClr val="FF0000"/>
                  </a:solidFill>
                </a:rPr>
                <a:t>42</a:t>
              </a:r>
            </a:p>
          </p:txBody>
        </p:sp>
        <p:cxnSp>
          <p:nvCxnSpPr>
            <p:cNvPr id="77" name="Straight Connector 76"/>
            <p:cNvCxnSpPr/>
            <p:nvPr/>
          </p:nvCxnSpPr>
          <p:spPr>
            <a:xfrm>
              <a:off x="1143000" y="3352800"/>
              <a:ext cx="685800" cy="0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Straight Connector 77"/>
            <p:cNvCxnSpPr/>
            <p:nvPr/>
          </p:nvCxnSpPr>
          <p:spPr>
            <a:xfrm rot="5400000">
              <a:off x="381000" y="3505200"/>
              <a:ext cx="1524000" cy="0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108" name="Text Box 15"/>
          <p:cNvSpPr txBox="1">
            <a:spLocks noChangeArrowheads="1"/>
          </p:cNvSpPr>
          <p:nvPr/>
        </p:nvSpPr>
        <p:spPr bwMode="auto">
          <a:xfrm>
            <a:off x="304800" y="2514600"/>
            <a:ext cx="10668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FF0000"/>
                </a:solidFill>
                <a:cs typeface="Times New Roman" pitchFamily="18" charset="0"/>
              </a:rPr>
              <a:t>Mẫu:</a:t>
            </a:r>
          </a:p>
        </p:txBody>
      </p:sp>
      <p:cxnSp>
        <p:nvCxnSpPr>
          <p:cNvPr id="80" name="Straight Connector 79"/>
          <p:cNvCxnSpPr/>
          <p:nvPr/>
        </p:nvCxnSpPr>
        <p:spPr>
          <a:xfrm rot="5400000">
            <a:off x="190500" y="3924300"/>
            <a:ext cx="2819400" cy="0"/>
          </a:xfrm>
          <a:prstGeom prst="line">
            <a:avLst/>
          </a:prstGeom>
          <a:ln w="3810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9" name="TextBox 60"/>
          <p:cNvSpPr txBox="1">
            <a:spLocks noChangeArrowheads="1"/>
          </p:cNvSpPr>
          <p:nvPr/>
        </p:nvSpPr>
        <p:spPr bwMode="auto">
          <a:xfrm>
            <a:off x="427038" y="4297363"/>
            <a:ext cx="3810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>
                <a:solidFill>
                  <a:srgbClr val="FF0000"/>
                </a:solidFill>
              </a:rPr>
              <a:t>0</a:t>
            </a:r>
          </a:p>
        </p:txBody>
      </p:sp>
      <p:sp>
        <p:nvSpPr>
          <p:cNvPr id="81" name="TextBox 60"/>
          <p:cNvSpPr txBox="1">
            <a:spLocks noChangeArrowheads="1"/>
          </p:cNvSpPr>
          <p:nvPr/>
        </p:nvSpPr>
        <p:spPr bwMode="auto">
          <a:xfrm>
            <a:off x="211138" y="3810000"/>
            <a:ext cx="6096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>
                <a:solidFill>
                  <a:srgbClr val="FF0000"/>
                </a:solidFill>
              </a:rPr>
              <a:t>42</a:t>
            </a:r>
          </a:p>
        </p:txBody>
      </p:sp>
      <p:sp>
        <p:nvSpPr>
          <p:cNvPr id="82" name="TextBox 60"/>
          <p:cNvSpPr txBox="1">
            <a:spLocks noChangeArrowheads="1"/>
          </p:cNvSpPr>
          <p:nvPr/>
        </p:nvSpPr>
        <p:spPr bwMode="auto">
          <a:xfrm>
            <a:off x="914400" y="3962400"/>
            <a:ext cx="3810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>
                <a:solidFill>
                  <a:srgbClr val="FF0000"/>
                </a:solidFill>
              </a:rPr>
              <a:t>7</a:t>
            </a:r>
          </a:p>
        </p:txBody>
      </p:sp>
      <p:cxnSp>
        <p:nvCxnSpPr>
          <p:cNvPr id="83" name="Straight Connector 82"/>
          <p:cNvCxnSpPr/>
          <p:nvPr/>
        </p:nvCxnSpPr>
        <p:spPr bwMode="auto">
          <a:xfrm>
            <a:off x="304800" y="4343400"/>
            <a:ext cx="4572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5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8" dur="500"/>
                                        <p:tgtEl>
                                          <p:spTgt spid="5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1" dur="500"/>
                                        <p:tgtEl>
                                          <p:spTgt spid="5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4" dur="500"/>
                                        <p:tgtEl>
                                          <p:spTgt spid="5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5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2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0" dur="500"/>
                                        <p:tgtEl>
                                          <p:spTgt spid="5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5" dur="500"/>
                                        <p:tgtEl>
                                          <p:spTgt spid="5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0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3" dur="500"/>
                                        <p:tgtEl>
                                          <p:spTgt spid="5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 nodeType="clickPar">
                      <p:stCondLst>
                        <p:cond delay="indefinite"/>
                      </p:stCondLst>
                      <p:childTnLst>
                        <p:par>
                          <p:cTn id="7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6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8" dur="500"/>
                                        <p:tgtEl>
                                          <p:spTgt spid="5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 nodeType="clickPar">
                      <p:stCondLst>
                        <p:cond delay="indefinite"/>
                      </p:stCondLst>
                      <p:childTnLst>
                        <p:par>
                          <p:cTn id="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3" dur="500"/>
                                        <p:tgtEl>
                                          <p:spTgt spid="5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 nodeType="clickPar">
                      <p:stCondLst>
                        <p:cond delay="indefinite"/>
                      </p:stCondLst>
                      <p:childTnLst>
                        <p:par>
                          <p:cTn id="8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6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8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91" dur="500"/>
                                        <p:tgtEl>
                                          <p:spTgt spid="5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 nodeType="clickPar">
                      <p:stCondLst>
                        <p:cond delay="indefinite"/>
                      </p:stCondLst>
                      <p:childTnLst>
                        <p:par>
                          <p:cTn id="9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6" dur="500"/>
                                        <p:tgtEl>
                                          <p:spTgt spid="5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 nodeType="clickPar">
                      <p:stCondLst>
                        <p:cond delay="indefinite"/>
                      </p:stCondLst>
                      <p:childTnLst>
                        <p:par>
                          <p:cTn id="9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1" dur="500"/>
                                        <p:tgtEl>
                                          <p:spTgt spid="5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 nodeType="clickPar">
                      <p:stCondLst>
                        <p:cond delay="indefinite"/>
                      </p:stCondLst>
                      <p:childTnLst>
                        <p:par>
                          <p:cTn id="10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6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9" dur="500"/>
                                        <p:tgtEl>
                                          <p:spTgt spid="5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 nodeType="clickPar">
                      <p:stCondLst>
                        <p:cond delay="indefinite"/>
                      </p:stCondLst>
                      <p:childTnLst>
                        <p:par>
                          <p:cTn id="1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2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4" dur="500"/>
                                        <p:tgtEl>
                                          <p:spTgt spid="5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 nodeType="clickPar">
                      <p:stCondLst>
                        <p:cond delay="indefinite"/>
                      </p:stCondLst>
                      <p:childTnLst>
                        <p:par>
                          <p:cTn id="1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9" dur="500"/>
                                        <p:tgtEl>
                                          <p:spTgt spid="51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 nodeType="clickPar">
                      <p:stCondLst>
                        <p:cond delay="indefinite"/>
                      </p:stCondLst>
                      <p:childTnLst>
                        <p:par>
                          <p:cTn id="1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2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4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7" dur="500"/>
                                        <p:tgtEl>
                                          <p:spTgt spid="5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30" grpId="0"/>
      <p:bldP spid="5134" grpId="0"/>
      <p:bldP spid="5135" grpId="0"/>
      <p:bldP spid="5140" grpId="0"/>
      <p:bldP spid="5142" grpId="0"/>
      <p:bldP spid="5143" grpId="0"/>
      <p:bldP spid="5150" grpId="0"/>
      <p:bldP spid="5155" grpId="0"/>
      <p:bldP spid="5156" grpId="0"/>
      <p:bldP spid="5157" grpId="0"/>
      <p:bldP spid="5163" grpId="0"/>
      <p:bldP spid="5164" grpId="0"/>
      <p:bldP spid="5171" grpId="0"/>
      <p:bldP spid="5172" grpId="0"/>
      <p:bldP spid="5173" grpId="0"/>
      <p:bldP spid="5174" grpId="0"/>
      <p:bldP spid="79" grpId="0"/>
      <p:bldP spid="81" grpId="0"/>
      <p:bldP spid="8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1" name="Text Box 14"/>
          <p:cNvSpPr txBox="1">
            <a:spLocks noChangeArrowheads="1"/>
          </p:cNvSpPr>
          <p:nvPr/>
        </p:nvSpPr>
        <p:spPr bwMode="auto">
          <a:xfrm>
            <a:off x="2286000" y="2743200"/>
            <a:ext cx="40386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FF0000"/>
                </a:solidFill>
                <a:cs typeface="Times New Roman" pitchFamily="18" charset="0"/>
              </a:rPr>
              <a:t>của 20 cm là</a:t>
            </a:r>
            <a:r>
              <a:rPr lang="en-US" sz="2800">
                <a:solidFill>
                  <a:srgbClr val="FF0000"/>
                </a:solidFill>
                <a:cs typeface="Times New Roman" pitchFamily="18" charset="0"/>
              </a:rPr>
              <a:t>…</a:t>
            </a:r>
            <a:r>
              <a:rPr lang="en-US" sz="2800" b="1">
                <a:solidFill>
                  <a:srgbClr val="FF0000"/>
                </a:solidFill>
                <a:cs typeface="Times New Roman" pitchFamily="18" charset="0"/>
              </a:rPr>
              <a:t> cm</a:t>
            </a:r>
          </a:p>
        </p:txBody>
      </p:sp>
      <p:sp>
        <p:nvSpPr>
          <p:cNvPr id="4103" name="Text Box 15"/>
          <p:cNvSpPr txBox="1">
            <a:spLocks noChangeArrowheads="1"/>
          </p:cNvSpPr>
          <p:nvPr/>
        </p:nvSpPr>
        <p:spPr bwMode="auto">
          <a:xfrm>
            <a:off x="4648200" y="2743200"/>
            <a:ext cx="6096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0000FF"/>
                </a:solidFill>
                <a:cs typeface="Times New Roman" pitchFamily="18" charset="0"/>
              </a:rPr>
              <a:t>5</a:t>
            </a:r>
          </a:p>
        </p:txBody>
      </p:sp>
      <p:sp>
        <p:nvSpPr>
          <p:cNvPr id="4100" name="Text Box 15"/>
          <p:cNvSpPr txBox="1">
            <a:spLocks noChangeArrowheads="1"/>
          </p:cNvSpPr>
          <p:nvPr/>
        </p:nvSpPr>
        <p:spPr bwMode="auto">
          <a:xfrm>
            <a:off x="381000" y="1828800"/>
            <a:ext cx="21336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 err="1">
                <a:solidFill>
                  <a:srgbClr val="0000FF"/>
                </a:solidFill>
                <a:cs typeface="Times New Roman" pitchFamily="18" charset="0"/>
              </a:rPr>
              <a:t>Bài</a:t>
            </a:r>
            <a:r>
              <a:rPr lang="en-US" sz="2800" b="1" dirty="0">
                <a:solidFill>
                  <a:srgbClr val="0000FF"/>
                </a:solidFill>
                <a:cs typeface="Times New Roman" pitchFamily="18" charset="0"/>
              </a:rPr>
              <a:t> 2: </a:t>
            </a:r>
            <a:r>
              <a:rPr lang="en-US" sz="2800" b="1" dirty="0" err="1">
                <a:solidFill>
                  <a:srgbClr val="0000FF"/>
                </a:solidFill>
                <a:cs typeface="Times New Roman" pitchFamily="18" charset="0"/>
              </a:rPr>
              <a:t>Tìm</a:t>
            </a:r>
            <a:endParaRPr lang="en-US" sz="2800" b="1" dirty="0">
              <a:solidFill>
                <a:srgbClr val="0000FF"/>
              </a:solidFill>
              <a:cs typeface="Times New Roman" pitchFamily="18" charset="0"/>
            </a:endParaRPr>
          </a:p>
        </p:txBody>
      </p:sp>
      <p:grpSp>
        <p:nvGrpSpPr>
          <p:cNvPr id="2" name="Group 29"/>
          <p:cNvGrpSpPr>
            <a:grpSpLocks/>
          </p:cNvGrpSpPr>
          <p:nvPr/>
        </p:nvGrpSpPr>
        <p:grpSpPr bwMode="auto">
          <a:xfrm>
            <a:off x="1752600" y="2514600"/>
            <a:ext cx="457200" cy="1133475"/>
            <a:chOff x="914400" y="3810000"/>
            <a:chExt cx="457200" cy="1132229"/>
          </a:xfrm>
        </p:grpSpPr>
        <p:cxnSp>
          <p:nvCxnSpPr>
            <p:cNvPr id="31" name="Straight Connector 30"/>
            <p:cNvCxnSpPr/>
            <p:nvPr/>
          </p:nvCxnSpPr>
          <p:spPr>
            <a:xfrm>
              <a:off x="914400" y="4418930"/>
              <a:ext cx="457200" cy="0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124" name="Text Box 15"/>
            <p:cNvSpPr txBox="1">
              <a:spLocks noChangeArrowheads="1"/>
            </p:cNvSpPr>
            <p:nvPr/>
          </p:nvSpPr>
          <p:spPr bwMode="auto">
            <a:xfrm>
              <a:off x="990600" y="4419600"/>
              <a:ext cx="381000" cy="52262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 b="1">
                  <a:solidFill>
                    <a:srgbClr val="FF0000"/>
                  </a:solidFill>
                  <a:cs typeface="Times New Roman" pitchFamily="18" charset="0"/>
                </a:rPr>
                <a:t>4</a:t>
              </a:r>
            </a:p>
          </p:txBody>
        </p:sp>
        <p:sp>
          <p:nvSpPr>
            <p:cNvPr id="4125" name="Text Box 15"/>
            <p:cNvSpPr txBox="1">
              <a:spLocks noChangeArrowheads="1"/>
            </p:cNvSpPr>
            <p:nvPr/>
          </p:nvSpPr>
          <p:spPr bwMode="auto">
            <a:xfrm>
              <a:off x="990600" y="3810000"/>
              <a:ext cx="304800" cy="52262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 b="1">
                  <a:solidFill>
                    <a:srgbClr val="FF0000"/>
                  </a:solidFill>
                  <a:cs typeface="Times New Roman" pitchFamily="18" charset="0"/>
                </a:rPr>
                <a:t>1</a:t>
              </a:r>
            </a:p>
          </p:txBody>
        </p:sp>
      </p:grpSp>
      <p:sp>
        <p:nvSpPr>
          <p:cNvPr id="4102" name="Text Box 14"/>
          <p:cNvSpPr txBox="1">
            <a:spLocks noChangeArrowheads="1"/>
          </p:cNvSpPr>
          <p:nvPr/>
        </p:nvSpPr>
        <p:spPr bwMode="auto">
          <a:xfrm>
            <a:off x="2667000" y="1828800"/>
            <a:ext cx="51816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0000FF"/>
                </a:solidFill>
                <a:cs typeface="Times New Roman" pitchFamily="18" charset="0"/>
              </a:rPr>
              <a:t>    của : 20 cm; 40 km; 80 kg.</a:t>
            </a:r>
          </a:p>
        </p:txBody>
      </p:sp>
      <p:grpSp>
        <p:nvGrpSpPr>
          <p:cNvPr id="3" name="Group 29"/>
          <p:cNvGrpSpPr>
            <a:grpSpLocks/>
          </p:cNvGrpSpPr>
          <p:nvPr/>
        </p:nvGrpSpPr>
        <p:grpSpPr bwMode="auto">
          <a:xfrm>
            <a:off x="2514600" y="1600200"/>
            <a:ext cx="457200" cy="1147763"/>
            <a:chOff x="914400" y="3810000"/>
            <a:chExt cx="457200" cy="1146668"/>
          </a:xfrm>
        </p:grpSpPr>
        <p:cxnSp>
          <p:nvCxnSpPr>
            <p:cNvPr id="49" name="Straight Connector 48"/>
            <p:cNvCxnSpPr/>
            <p:nvPr/>
          </p:nvCxnSpPr>
          <p:spPr>
            <a:xfrm>
              <a:off x="914400" y="4419018"/>
              <a:ext cx="457200" cy="0"/>
            </a:xfrm>
            <a:prstGeom prst="line">
              <a:avLst/>
            </a:prstGeom>
            <a:ln w="381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121" name="Text Box 15"/>
            <p:cNvSpPr txBox="1">
              <a:spLocks noChangeArrowheads="1"/>
            </p:cNvSpPr>
            <p:nvPr/>
          </p:nvSpPr>
          <p:spPr bwMode="auto">
            <a:xfrm>
              <a:off x="990600" y="4495404"/>
              <a:ext cx="381000" cy="46126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b="1">
                  <a:solidFill>
                    <a:srgbClr val="0000FF"/>
                  </a:solidFill>
                  <a:cs typeface="Times New Roman" pitchFamily="18" charset="0"/>
                </a:rPr>
                <a:t>4</a:t>
              </a:r>
            </a:p>
          </p:txBody>
        </p:sp>
        <p:sp>
          <p:nvSpPr>
            <p:cNvPr id="4122" name="Text Box 15"/>
            <p:cNvSpPr txBox="1">
              <a:spLocks noChangeArrowheads="1"/>
            </p:cNvSpPr>
            <p:nvPr/>
          </p:nvSpPr>
          <p:spPr bwMode="auto">
            <a:xfrm>
              <a:off x="990600" y="3810000"/>
              <a:ext cx="304800" cy="46126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b="1">
                  <a:solidFill>
                    <a:srgbClr val="0000FF"/>
                  </a:solidFill>
                  <a:cs typeface="Times New Roman" pitchFamily="18" charset="0"/>
                </a:rPr>
                <a:t>1</a:t>
              </a:r>
            </a:p>
          </p:txBody>
        </p:sp>
      </p:grpSp>
      <p:grpSp>
        <p:nvGrpSpPr>
          <p:cNvPr id="4" name="Group 29"/>
          <p:cNvGrpSpPr>
            <a:grpSpLocks/>
          </p:cNvGrpSpPr>
          <p:nvPr/>
        </p:nvGrpSpPr>
        <p:grpSpPr bwMode="auto">
          <a:xfrm>
            <a:off x="1752600" y="3505200"/>
            <a:ext cx="457200" cy="1133475"/>
            <a:chOff x="914400" y="3810000"/>
            <a:chExt cx="457200" cy="1132229"/>
          </a:xfrm>
        </p:grpSpPr>
        <p:cxnSp>
          <p:nvCxnSpPr>
            <p:cNvPr id="53" name="Straight Connector 52"/>
            <p:cNvCxnSpPr/>
            <p:nvPr/>
          </p:nvCxnSpPr>
          <p:spPr>
            <a:xfrm>
              <a:off x="914400" y="4418930"/>
              <a:ext cx="457200" cy="0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118" name="Text Box 15"/>
            <p:cNvSpPr txBox="1">
              <a:spLocks noChangeArrowheads="1"/>
            </p:cNvSpPr>
            <p:nvPr/>
          </p:nvSpPr>
          <p:spPr bwMode="auto">
            <a:xfrm>
              <a:off x="990600" y="4419600"/>
              <a:ext cx="381000" cy="52262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 b="1">
                  <a:solidFill>
                    <a:srgbClr val="FF0000"/>
                  </a:solidFill>
                  <a:cs typeface="Times New Roman" pitchFamily="18" charset="0"/>
                </a:rPr>
                <a:t>4</a:t>
              </a:r>
            </a:p>
          </p:txBody>
        </p:sp>
        <p:sp>
          <p:nvSpPr>
            <p:cNvPr id="4119" name="Text Box 15"/>
            <p:cNvSpPr txBox="1">
              <a:spLocks noChangeArrowheads="1"/>
            </p:cNvSpPr>
            <p:nvPr/>
          </p:nvSpPr>
          <p:spPr bwMode="auto">
            <a:xfrm>
              <a:off x="990600" y="3810000"/>
              <a:ext cx="304800" cy="52262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 b="1">
                  <a:solidFill>
                    <a:srgbClr val="FF0000"/>
                  </a:solidFill>
                  <a:cs typeface="Times New Roman" pitchFamily="18" charset="0"/>
                </a:rPr>
                <a:t>1</a:t>
              </a:r>
            </a:p>
          </p:txBody>
        </p:sp>
      </p:grpSp>
      <p:grpSp>
        <p:nvGrpSpPr>
          <p:cNvPr id="5" name="Group 29"/>
          <p:cNvGrpSpPr>
            <a:grpSpLocks/>
          </p:cNvGrpSpPr>
          <p:nvPr/>
        </p:nvGrpSpPr>
        <p:grpSpPr bwMode="auto">
          <a:xfrm>
            <a:off x="1784350" y="4541838"/>
            <a:ext cx="457200" cy="1133475"/>
            <a:chOff x="914400" y="3810000"/>
            <a:chExt cx="457200" cy="1132229"/>
          </a:xfrm>
        </p:grpSpPr>
        <p:cxnSp>
          <p:nvCxnSpPr>
            <p:cNvPr id="57" name="Straight Connector 56"/>
            <p:cNvCxnSpPr/>
            <p:nvPr/>
          </p:nvCxnSpPr>
          <p:spPr>
            <a:xfrm>
              <a:off x="914400" y="4418930"/>
              <a:ext cx="457200" cy="0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115" name="Text Box 15"/>
            <p:cNvSpPr txBox="1">
              <a:spLocks noChangeArrowheads="1"/>
            </p:cNvSpPr>
            <p:nvPr/>
          </p:nvSpPr>
          <p:spPr bwMode="auto">
            <a:xfrm>
              <a:off x="990600" y="4419600"/>
              <a:ext cx="381000" cy="52262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 b="1">
                  <a:solidFill>
                    <a:srgbClr val="FF0000"/>
                  </a:solidFill>
                  <a:cs typeface="Times New Roman" pitchFamily="18" charset="0"/>
                </a:rPr>
                <a:t>4</a:t>
              </a:r>
            </a:p>
          </p:txBody>
        </p:sp>
        <p:sp>
          <p:nvSpPr>
            <p:cNvPr id="4116" name="Text Box 15"/>
            <p:cNvSpPr txBox="1">
              <a:spLocks noChangeArrowheads="1"/>
            </p:cNvSpPr>
            <p:nvPr/>
          </p:nvSpPr>
          <p:spPr bwMode="auto">
            <a:xfrm>
              <a:off x="990600" y="3810000"/>
              <a:ext cx="304800" cy="52262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 b="1">
                  <a:solidFill>
                    <a:srgbClr val="FF0000"/>
                  </a:solidFill>
                  <a:cs typeface="Times New Roman" pitchFamily="18" charset="0"/>
                </a:rPr>
                <a:t>1</a:t>
              </a:r>
            </a:p>
          </p:txBody>
        </p:sp>
      </p:grpSp>
      <p:sp>
        <p:nvSpPr>
          <p:cNvPr id="67" name="Text Box 14"/>
          <p:cNvSpPr txBox="1">
            <a:spLocks noChangeArrowheads="1"/>
          </p:cNvSpPr>
          <p:nvPr/>
        </p:nvSpPr>
        <p:spPr bwMode="auto">
          <a:xfrm>
            <a:off x="2286000" y="3733800"/>
            <a:ext cx="37338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FF0000"/>
                </a:solidFill>
                <a:cs typeface="Times New Roman" pitchFamily="18" charset="0"/>
              </a:rPr>
              <a:t>của 40 km là</a:t>
            </a:r>
            <a:r>
              <a:rPr lang="en-US" sz="2800">
                <a:solidFill>
                  <a:srgbClr val="FF0000"/>
                </a:solidFill>
                <a:cs typeface="Times New Roman" pitchFamily="18" charset="0"/>
              </a:rPr>
              <a:t>…</a:t>
            </a:r>
            <a:r>
              <a:rPr lang="en-US" sz="2800" b="1">
                <a:solidFill>
                  <a:srgbClr val="FF0000"/>
                </a:solidFill>
                <a:cs typeface="Times New Roman" pitchFamily="18" charset="0"/>
              </a:rPr>
              <a:t>  km</a:t>
            </a:r>
          </a:p>
        </p:txBody>
      </p:sp>
      <p:sp>
        <p:nvSpPr>
          <p:cNvPr id="68" name="Text Box 14"/>
          <p:cNvSpPr txBox="1">
            <a:spLocks noChangeArrowheads="1"/>
          </p:cNvSpPr>
          <p:nvPr/>
        </p:nvSpPr>
        <p:spPr bwMode="auto">
          <a:xfrm>
            <a:off x="2286000" y="4800600"/>
            <a:ext cx="4191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FF0000"/>
                </a:solidFill>
                <a:cs typeface="Times New Roman" pitchFamily="18" charset="0"/>
              </a:rPr>
              <a:t>của 80 kg là </a:t>
            </a:r>
            <a:r>
              <a:rPr lang="en-US" sz="2800">
                <a:solidFill>
                  <a:srgbClr val="FF0000"/>
                </a:solidFill>
                <a:cs typeface="Times New Roman" pitchFamily="18" charset="0"/>
              </a:rPr>
              <a:t>…</a:t>
            </a:r>
            <a:r>
              <a:rPr lang="en-US" sz="2800" b="1">
                <a:solidFill>
                  <a:srgbClr val="FF0000"/>
                </a:solidFill>
                <a:cs typeface="Times New Roman" pitchFamily="18" charset="0"/>
              </a:rPr>
              <a:t> kg</a:t>
            </a:r>
          </a:p>
        </p:txBody>
      </p:sp>
      <p:sp>
        <p:nvSpPr>
          <p:cNvPr id="73" name="Text Box 15"/>
          <p:cNvSpPr txBox="1">
            <a:spLocks noChangeArrowheads="1"/>
          </p:cNvSpPr>
          <p:nvPr/>
        </p:nvSpPr>
        <p:spPr bwMode="auto">
          <a:xfrm>
            <a:off x="4419600" y="4826000"/>
            <a:ext cx="6858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0000FF"/>
                </a:solidFill>
                <a:cs typeface="Times New Roman" pitchFamily="18" charset="0"/>
              </a:rPr>
              <a:t>20</a:t>
            </a:r>
          </a:p>
        </p:txBody>
      </p:sp>
      <p:sp>
        <p:nvSpPr>
          <p:cNvPr id="74" name="Text Box 15"/>
          <p:cNvSpPr txBox="1">
            <a:spLocks noChangeArrowheads="1"/>
          </p:cNvSpPr>
          <p:nvPr/>
        </p:nvSpPr>
        <p:spPr bwMode="auto">
          <a:xfrm>
            <a:off x="4572000" y="3733800"/>
            <a:ext cx="8382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0000FF"/>
                </a:solidFill>
                <a:cs typeface="Times New Roman" pitchFamily="18" charset="0"/>
              </a:rPr>
              <a:t>10</a:t>
            </a:r>
          </a:p>
        </p:txBody>
      </p:sp>
      <p:sp>
        <p:nvSpPr>
          <p:cNvPr id="4110" name="Text Box 4"/>
          <p:cNvSpPr txBox="1">
            <a:spLocks noChangeArrowheads="1"/>
          </p:cNvSpPr>
          <p:nvPr/>
        </p:nvSpPr>
        <p:spPr bwMode="auto">
          <a:xfrm>
            <a:off x="1219200" y="92075"/>
            <a:ext cx="69342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400" b="1">
                <a:solidFill>
                  <a:srgbClr val="FF0000"/>
                </a:solidFill>
                <a:cs typeface="Times New Roman" pitchFamily="18" charset="0"/>
              </a:rPr>
              <a:t>LUYỆN TẬP</a:t>
            </a:r>
            <a:endParaRPr lang="en-US" sz="2800" b="1">
              <a:solidFill>
                <a:srgbClr val="FF0000"/>
              </a:solidFill>
            </a:endParaRPr>
          </a:p>
        </p:txBody>
      </p:sp>
      <p:pic>
        <p:nvPicPr>
          <p:cNvPr id="4111" name="Picture 94" descr="H:\Tạo chữ nhấp nháy - Tạo chữ glitter - Tiện ích Blog - Taochu_com_files\gif_icon390.gif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543800" y="0"/>
            <a:ext cx="160020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12" name="Picture 94" descr="H:\Tạo chữ nhấp nháy - Tạo chữ glitter - Tiện ích Blog - Taochu_com_files\gif_icon390.gif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0"/>
            <a:ext cx="15240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cover dir="rd"/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2000"/>
                                        <p:tgtEl>
                                          <p:spTgt spid="4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6" dur="2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9" dur="2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41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41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1" grpId="0"/>
      <p:bldP spid="4103" grpId="0"/>
      <p:bldP spid="67" grpId="0"/>
      <p:bldP spid="68" grpId="0"/>
      <p:bldP spid="73" grpId="0"/>
      <p:bldP spid="7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14" descr="0036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04800" y="5257800"/>
            <a:ext cx="1066800" cy="1095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23" name="AutoShape 60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7467600" y="6553200"/>
            <a:ext cx="457200" cy="304800"/>
          </a:xfrm>
          <a:prstGeom prst="actionButtonEnd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5124" name="AutoShape 62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001000" y="6553200"/>
            <a:ext cx="533400" cy="304800"/>
          </a:xfrm>
          <a:prstGeom prst="actionButtonEnd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5125" name="AutoShape 63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610600" y="6553200"/>
            <a:ext cx="533400" cy="304800"/>
          </a:xfrm>
          <a:prstGeom prst="actionButtonEnd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5126" name="AutoShape 65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3886200" y="6553200"/>
            <a:ext cx="1066800" cy="304800"/>
          </a:xfrm>
          <a:prstGeom prst="actionButtonHome">
            <a:avLst/>
          </a:prstGeom>
          <a:solidFill>
            <a:srgbClr val="FFFF00"/>
          </a:solidFill>
          <a:ln w="9525">
            <a:solidFill>
              <a:srgbClr val="CC99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33" name="7-Point Star 32"/>
          <p:cNvSpPr/>
          <p:nvPr/>
        </p:nvSpPr>
        <p:spPr>
          <a:xfrm>
            <a:off x="228600" y="1295400"/>
            <a:ext cx="2057400" cy="1371600"/>
          </a:xfrm>
          <a:prstGeom prst="star7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400" b="1" dirty="0">
                <a:solidFill>
                  <a:srgbClr val="0000FF"/>
                </a:solidFill>
                <a:cs typeface="Times New Roman" pitchFamily="18" charset="0"/>
              </a:rPr>
              <a:t>Bài 3:</a:t>
            </a:r>
          </a:p>
        </p:txBody>
      </p:sp>
      <p:sp>
        <p:nvSpPr>
          <p:cNvPr id="5128" name="TextBox 33"/>
          <p:cNvSpPr txBox="1">
            <a:spLocks noChangeArrowheads="1"/>
          </p:cNvSpPr>
          <p:nvPr/>
        </p:nvSpPr>
        <p:spPr bwMode="auto">
          <a:xfrm>
            <a:off x="2133600" y="1295400"/>
            <a:ext cx="6477000" cy="175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 b="1">
                <a:solidFill>
                  <a:srgbClr val="0000FF"/>
                </a:solidFill>
                <a:cs typeface="Times New Roman" pitchFamily="18" charset="0"/>
              </a:rPr>
              <a:t>Một quyển truyện có 84 trang, My đã đọc được     số trang đó. Hỏi My đã đọc được bao nhiêu trang?</a:t>
            </a:r>
          </a:p>
        </p:txBody>
      </p:sp>
      <p:grpSp>
        <p:nvGrpSpPr>
          <p:cNvPr id="5129" name="Group 25"/>
          <p:cNvGrpSpPr>
            <a:grpSpLocks/>
          </p:cNvGrpSpPr>
          <p:nvPr/>
        </p:nvGrpSpPr>
        <p:grpSpPr bwMode="auto">
          <a:xfrm>
            <a:off x="3048000" y="1828800"/>
            <a:ext cx="381000" cy="739775"/>
            <a:chOff x="990600" y="3803146"/>
            <a:chExt cx="381000" cy="740085"/>
          </a:xfrm>
        </p:grpSpPr>
        <p:cxnSp>
          <p:nvCxnSpPr>
            <p:cNvPr id="36" name="Straight Connector 35"/>
            <p:cNvCxnSpPr/>
            <p:nvPr/>
          </p:nvCxnSpPr>
          <p:spPr>
            <a:xfrm>
              <a:off x="1003300" y="4216069"/>
              <a:ext cx="304800" cy="0"/>
            </a:xfrm>
            <a:prstGeom prst="line">
              <a:avLst/>
            </a:prstGeom>
            <a:ln w="28575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146" name="Text Box 15"/>
            <p:cNvSpPr txBox="1">
              <a:spLocks noChangeArrowheads="1"/>
            </p:cNvSpPr>
            <p:nvPr/>
          </p:nvSpPr>
          <p:spPr bwMode="auto">
            <a:xfrm>
              <a:off x="990600" y="4142534"/>
              <a:ext cx="381000" cy="40069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b="1">
                  <a:solidFill>
                    <a:srgbClr val="0000FF"/>
                  </a:solidFill>
                  <a:cs typeface="Times New Roman" pitchFamily="18" charset="0"/>
                </a:rPr>
                <a:t>2</a:t>
              </a:r>
            </a:p>
          </p:txBody>
        </p:sp>
        <p:sp>
          <p:nvSpPr>
            <p:cNvPr id="5147" name="Text Box 15"/>
            <p:cNvSpPr txBox="1">
              <a:spLocks noChangeArrowheads="1"/>
            </p:cNvSpPr>
            <p:nvPr/>
          </p:nvSpPr>
          <p:spPr bwMode="auto">
            <a:xfrm>
              <a:off x="990600" y="3803146"/>
              <a:ext cx="304800" cy="40069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b="1">
                  <a:solidFill>
                    <a:srgbClr val="0000FF"/>
                  </a:solidFill>
                  <a:cs typeface="Times New Roman" pitchFamily="18" charset="0"/>
                </a:rPr>
                <a:t>1</a:t>
              </a:r>
            </a:p>
          </p:txBody>
        </p:sp>
      </p:grpSp>
      <p:sp>
        <p:nvSpPr>
          <p:cNvPr id="40" name="Text Box 15"/>
          <p:cNvSpPr txBox="1">
            <a:spLocks noChangeArrowheads="1"/>
          </p:cNvSpPr>
          <p:nvPr/>
        </p:nvSpPr>
        <p:spPr bwMode="auto">
          <a:xfrm>
            <a:off x="533400" y="3119438"/>
            <a:ext cx="16002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dirty="0" err="1">
                <a:solidFill>
                  <a:srgbClr val="0000FF"/>
                </a:solidFill>
                <a:cs typeface="Times New Roman" pitchFamily="18" charset="0"/>
              </a:rPr>
              <a:t>Tóm</a:t>
            </a:r>
            <a:r>
              <a:rPr lang="en-US" sz="2000" b="1" dirty="0">
                <a:solidFill>
                  <a:srgbClr val="0000FF"/>
                </a:solidFill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rgbClr val="0000FF"/>
                </a:solidFill>
                <a:cs typeface="Times New Roman" pitchFamily="18" charset="0"/>
              </a:rPr>
              <a:t>tắt</a:t>
            </a:r>
            <a:r>
              <a:rPr lang="en-US" sz="2000" b="1" dirty="0">
                <a:solidFill>
                  <a:srgbClr val="0000FF"/>
                </a:solidFill>
                <a:cs typeface="Times New Roman" pitchFamily="18" charset="0"/>
              </a:rPr>
              <a:t>:</a:t>
            </a:r>
          </a:p>
        </p:txBody>
      </p:sp>
      <p:sp>
        <p:nvSpPr>
          <p:cNvPr id="41" name="Text Box 15"/>
          <p:cNvSpPr txBox="1">
            <a:spLocks noChangeArrowheads="1"/>
          </p:cNvSpPr>
          <p:nvPr/>
        </p:nvSpPr>
        <p:spPr bwMode="auto">
          <a:xfrm>
            <a:off x="4419600" y="4449763"/>
            <a:ext cx="4114800" cy="16312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dirty="0">
                <a:solidFill>
                  <a:srgbClr val="FF0000"/>
                </a:solidFill>
                <a:cs typeface="Times New Roman" pitchFamily="18" charset="0"/>
              </a:rPr>
              <a:t>My </a:t>
            </a:r>
            <a:r>
              <a:rPr lang="en-US" sz="2000" b="1" dirty="0" err="1">
                <a:solidFill>
                  <a:srgbClr val="FF0000"/>
                </a:solidFill>
                <a:cs typeface="Times New Roman" pitchFamily="18" charset="0"/>
              </a:rPr>
              <a:t>đã</a:t>
            </a:r>
            <a:r>
              <a:rPr lang="en-US" sz="2000" b="1" dirty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rgbClr val="FF0000"/>
                </a:solidFill>
                <a:cs typeface="Times New Roman" pitchFamily="18" charset="0"/>
              </a:rPr>
              <a:t>đọc</a:t>
            </a:r>
            <a:r>
              <a:rPr lang="en-US" sz="2000" b="1" dirty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rgbClr val="FF0000"/>
                </a:solidFill>
                <a:cs typeface="Times New Roman" pitchFamily="18" charset="0"/>
              </a:rPr>
              <a:t>được</a:t>
            </a:r>
            <a:r>
              <a:rPr lang="en-US" sz="2000" b="1" dirty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rgbClr val="FF0000"/>
                </a:solidFill>
                <a:cs typeface="Times New Roman" pitchFamily="18" charset="0"/>
              </a:rPr>
              <a:t>số</a:t>
            </a:r>
            <a:r>
              <a:rPr lang="en-US" sz="2000" b="1" dirty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FF0000"/>
                </a:solidFill>
                <a:cs typeface="Times New Roman" pitchFamily="18" charset="0"/>
              </a:rPr>
              <a:t>trang</a:t>
            </a:r>
            <a:r>
              <a:rPr lang="en-US" sz="2000" b="1" dirty="0" smtClean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FF0000"/>
                </a:solidFill>
                <a:cs typeface="Times New Roman" pitchFamily="18" charset="0"/>
              </a:rPr>
              <a:t>truyện</a:t>
            </a:r>
            <a:r>
              <a:rPr lang="en-US" sz="2000" b="1" dirty="0" smtClean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rgbClr val="FF0000"/>
                </a:solidFill>
                <a:cs typeface="Times New Roman" pitchFamily="18" charset="0"/>
              </a:rPr>
              <a:t>là</a:t>
            </a:r>
            <a:r>
              <a:rPr lang="en-US" sz="2000" b="1" dirty="0">
                <a:solidFill>
                  <a:srgbClr val="FF0000"/>
                </a:solidFill>
                <a:cs typeface="Times New Roman" pitchFamily="18" charset="0"/>
              </a:rPr>
              <a:t>:</a:t>
            </a:r>
          </a:p>
          <a:p>
            <a:pPr>
              <a:spcBef>
                <a:spcPct val="50000"/>
              </a:spcBef>
            </a:pPr>
            <a:r>
              <a:rPr lang="en-US" sz="2000" b="1" dirty="0">
                <a:solidFill>
                  <a:srgbClr val="FF0000"/>
                </a:solidFill>
                <a:cs typeface="Times New Roman" pitchFamily="18" charset="0"/>
              </a:rPr>
              <a:t>     84 : 2 = 42 (</a:t>
            </a:r>
            <a:r>
              <a:rPr lang="en-US" sz="2000" b="1" dirty="0" err="1">
                <a:solidFill>
                  <a:srgbClr val="FF0000"/>
                </a:solidFill>
                <a:cs typeface="Times New Roman" pitchFamily="18" charset="0"/>
              </a:rPr>
              <a:t>trang</a:t>
            </a:r>
            <a:r>
              <a:rPr lang="en-US" sz="2000" b="1" dirty="0">
                <a:solidFill>
                  <a:srgbClr val="FF0000"/>
                </a:solidFill>
                <a:cs typeface="Times New Roman" pitchFamily="18" charset="0"/>
              </a:rPr>
              <a:t>)</a:t>
            </a:r>
          </a:p>
          <a:p>
            <a:pPr>
              <a:spcBef>
                <a:spcPct val="50000"/>
              </a:spcBef>
            </a:pPr>
            <a:r>
              <a:rPr lang="en-US" sz="2000" b="1" dirty="0">
                <a:solidFill>
                  <a:srgbClr val="FF0000"/>
                </a:solidFill>
                <a:cs typeface="Times New Roman" pitchFamily="18" charset="0"/>
              </a:rPr>
              <a:t>                 </a:t>
            </a:r>
            <a:r>
              <a:rPr lang="en-US" sz="2000" b="1" dirty="0" err="1">
                <a:solidFill>
                  <a:srgbClr val="FF0000"/>
                </a:solidFill>
                <a:cs typeface="Times New Roman" pitchFamily="18" charset="0"/>
              </a:rPr>
              <a:t>Đáp</a:t>
            </a:r>
            <a:r>
              <a:rPr lang="en-US" sz="2000" b="1" dirty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rgbClr val="FF0000"/>
                </a:solidFill>
                <a:cs typeface="Times New Roman" pitchFamily="18" charset="0"/>
              </a:rPr>
              <a:t>số</a:t>
            </a:r>
            <a:r>
              <a:rPr lang="en-US" sz="2000" b="1" dirty="0">
                <a:solidFill>
                  <a:srgbClr val="FF0000"/>
                </a:solidFill>
                <a:cs typeface="Times New Roman" pitchFamily="18" charset="0"/>
              </a:rPr>
              <a:t>: 42 </a:t>
            </a:r>
            <a:r>
              <a:rPr lang="en-US" sz="2000" b="1" dirty="0" err="1">
                <a:solidFill>
                  <a:srgbClr val="FF0000"/>
                </a:solidFill>
                <a:cs typeface="Times New Roman" pitchFamily="18" charset="0"/>
              </a:rPr>
              <a:t>trang</a:t>
            </a:r>
            <a:r>
              <a:rPr lang="en-US" sz="2000" b="1" dirty="0">
                <a:solidFill>
                  <a:srgbClr val="FF0000"/>
                </a:solidFill>
                <a:cs typeface="Times New Roman" pitchFamily="18" charset="0"/>
              </a:rPr>
              <a:t>.</a:t>
            </a:r>
          </a:p>
        </p:txBody>
      </p:sp>
      <p:sp>
        <p:nvSpPr>
          <p:cNvPr id="42" name="Text Box 15"/>
          <p:cNvSpPr txBox="1">
            <a:spLocks noChangeArrowheads="1"/>
          </p:cNvSpPr>
          <p:nvPr/>
        </p:nvSpPr>
        <p:spPr bwMode="auto">
          <a:xfrm>
            <a:off x="1676400" y="3576638"/>
            <a:ext cx="1524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FF0000"/>
                </a:solidFill>
                <a:cs typeface="Times New Roman" pitchFamily="18" charset="0"/>
              </a:rPr>
              <a:t>84 trang</a:t>
            </a:r>
          </a:p>
        </p:txBody>
      </p:sp>
      <p:sp>
        <p:nvSpPr>
          <p:cNvPr id="43" name="Text Box 15"/>
          <p:cNvSpPr txBox="1">
            <a:spLocks noChangeArrowheads="1"/>
          </p:cNvSpPr>
          <p:nvPr/>
        </p:nvSpPr>
        <p:spPr bwMode="auto">
          <a:xfrm>
            <a:off x="5410200" y="3729038"/>
            <a:ext cx="16002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dirty="0" smtClean="0">
                <a:solidFill>
                  <a:srgbClr val="0000FF"/>
                </a:solidFill>
                <a:cs typeface="Times New Roman" pitchFamily="18" charset="0"/>
              </a:rPr>
              <a:t>   </a:t>
            </a:r>
            <a:r>
              <a:rPr lang="en-US" sz="2000" b="1" dirty="0" err="1" smtClean="0">
                <a:solidFill>
                  <a:srgbClr val="0000FF"/>
                </a:solidFill>
                <a:cs typeface="Times New Roman" pitchFamily="18" charset="0"/>
              </a:rPr>
              <a:t>Bài</a:t>
            </a:r>
            <a:r>
              <a:rPr lang="en-US" sz="2000" b="1" dirty="0" smtClean="0">
                <a:solidFill>
                  <a:srgbClr val="0000FF"/>
                </a:solidFill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0000FF"/>
                </a:solidFill>
                <a:cs typeface="Times New Roman" pitchFamily="18" charset="0"/>
              </a:rPr>
              <a:t>giải</a:t>
            </a:r>
            <a:endParaRPr lang="en-US" sz="2000" b="1" dirty="0">
              <a:solidFill>
                <a:srgbClr val="0000FF"/>
              </a:solidFill>
              <a:cs typeface="Times New Roman" pitchFamily="18" charset="0"/>
            </a:endParaRPr>
          </a:p>
        </p:txBody>
      </p:sp>
      <p:cxnSp>
        <p:nvCxnSpPr>
          <p:cNvPr id="47" name="Straight Connector 46"/>
          <p:cNvCxnSpPr/>
          <p:nvPr/>
        </p:nvCxnSpPr>
        <p:spPr>
          <a:xfrm>
            <a:off x="533400" y="4495800"/>
            <a:ext cx="35814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/>
          <p:cNvCxnSpPr/>
          <p:nvPr/>
        </p:nvCxnSpPr>
        <p:spPr>
          <a:xfrm rot="5400000" flipH="1" flipV="1">
            <a:off x="428625" y="4503738"/>
            <a:ext cx="2286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58"/>
          <p:cNvCxnSpPr/>
          <p:nvPr/>
        </p:nvCxnSpPr>
        <p:spPr>
          <a:xfrm rot="5400000">
            <a:off x="2857500" y="4914900"/>
            <a:ext cx="29718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/>
          <p:cNvCxnSpPr/>
          <p:nvPr/>
        </p:nvCxnSpPr>
        <p:spPr>
          <a:xfrm rot="5400000" flipH="1" flipV="1">
            <a:off x="2251075" y="4487863"/>
            <a:ext cx="2286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Connector 65"/>
          <p:cNvCxnSpPr/>
          <p:nvPr/>
        </p:nvCxnSpPr>
        <p:spPr>
          <a:xfrm rot="5400000" flipH="1" flipV="1">
            <a:off x="3997325" y="4487863"/>
            <a:ext cx="2286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Connector 67"/>
          <p:cNvCxnSpPr/>
          <p:nvPr/>
        </p:nvCxnSpPr>
        <p:spPr>
          <a:xfrm rot="10800000">
            <a:off x="547688" y="4495800"/>
            <a:ext cx="1814512" cy="0"/>
          </a:xfrm>
          <a:prstGeom prst="line">
            <a:avLst/>
          </a:prstGeom>
          <a:ln w="3810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73" name="AutoShape 28"/>
          <p:cNvSpPr>
            <a:spLocks/>
          </p:cNvSpPr>
          <p:nvPr/>
        </p:nvSpPr>
        <p:spPr bwMode="auto">
          <a:xfrm rot="-5400000">
            <a:off x="2171700" y="2476500"/>
            <a:ext cx="228600" cy="3352800"/>
          </a:xfrm>
          <a:prstGeom prst="rightBrace">
            <a:avLst>
              <a:gd name="adj1" fmla="val 38907"/>
              <a:gd name="adj2" fmla="val 50000"/>
            </a:avLst>
          </a:prstGeom>
          <a:ln w="1270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74" name="AutoShape 28"/>
          <p:cNvSpPr>
            <a:spLocks/>
          </p:cNvSpPr>
          <p:nvPr/>
        </p:nvSpPr>
        <p:spPr bwMode="auto">
          <a:xfrm rot="16200000" flipH="1">
            <a:off x="1461294" y="3793331"/>
            <a:ext cx="46038" cy="1755775"/>
          </a:xfrm>
          <a:prstGeom prst="rightBrace">
            <a:avLst>
              <a:gd name="adj1" fmla="val 38667"/>
              <a:gd name="adj2" fmla="val 50000"/>
            </a:avLst>
          </a:prstGeom>
          <a:noFill/>
          <a:ln w="1270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75" name="Text Box 29"/>
          <p:cNvSpPr txBox="1">
            <a:spLocks noChangeArrowheads="1"/>
          </p:cNvSpPr>
          <p:nvPr/>
        </p:nvSpPr>
        <p:spPr bwMode="auto">
          <a:xfrm>
            <a:off x="838200" y="4724400"/>
            <a:ext cx="1524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FF0000"/>
                </a:solidFill>
              </a:rPr>
              <a:t>? trang</a:t>
            </a:r>
            <a:r>
              <a:rPr lang="en-US" sz="2000" b="1">
                <a:solidFill>
                  <a:srgbClr val="0000FF"/>
                </a:solidFill>
              </a:rPr>
              <a:t> </a:t>
            </a:r>
          </a:p>
        </p:txBody>
      </p:sp>
      <p:sp>
        <p:nvSpPr>
          <p:cNvPr id="5144" name="Text Box 4"/>
          <p:cNvSpPr txBox="1">
            <a:spLocks noChangeArrowheads="1"/>
          </p:cNvSpPr>
          <p:nvPr/>
        </p:nvSpPr>
        <p:spPr bwMode="auto">
          <a:xfrm>
            <a:off x="1219200" y="396875"/>
            <a:ext cx="69342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400" b="1">
                <a:solidFill>
                  <a:srgbClr val="FF0000"/>
                </a:solidFill>
                <a:cs typeface="Times New Roman" pitchFamily="18" charset="0"/>
              </a:rPr>
              <a:t>LUYỆN TẬP</a:t>
            </a:r>
            <a:endParaRPr lang="en-US" sz="2800" b="1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" dur="2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8" dur="2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1" dur="20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4" dur="2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9" dur="2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2" dur="2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7" dur="2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0" dur="2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" grpId="0"/>
      <p:bldP spid="41" grpId="0"/>
      <p:bldP spid="42" grpId="0"/>
      <p:bldP spid="43" grpId="0"/>
      <p:bldP spid="73" grpId="0" animBg="1"/>
      <p:bldP spid="74" grpId="0" animBg="1"/>
      <p:bldP spid="7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www.themegallery.com</a:t>
            </a:r>
          </a:p>
        </p:txBody>
      </p:sp>
      <p:sp>
        <p:nvSpPr>
          <p:cNvPr id="61449" name="WordArt 9"/>
          <p:cNvSpPr>
            <a:spLocks noChangeArrowheads="1" noChangeShapeType="1" noTextEdit="1"/>
          </p:cNvSpPr>
          <p:nvPr/>
        </p:nvSpPr>
        <p:spPr bwMode="auto">
          <a:xfrm>
            <a:off x="609600" y="1143000"/>
            <a:ext cx="7391400" cy="3733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legacyPerspectiveFront">
                <a:rot lat="20519990" lon="1080000" rev="0"/>
              </a:camera>
              <a:lightRig rig="legacyHarsh2" dir="b"/>
            </a:scene3d>
            <a:sp3d extrusionH="430200" prstMaterial="legacyMatte">
              <a:extrusionClr>
                <a:srgbClr val="FF6600"/>
              </a:extrusionClr>
              <a:contourClr>
                <a:srgbClr val="FFE701"/>
              </a:contourClr>
            </a:sp3d>
          </a:bodyPr>
          <a:lstStyle/>
          <a:p>
            <a:pPr algn="ctr"/>
            <a:r>
              <a:rPr lang="en-US" sz="5400" b="1" i="1" kern="1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</a:gradFill>
                <a:latin typeface="Times New Roman" panose="02020603050405020304" pitchFamily="18" charset="0"/>
                <a:cs typeface="Times New Roman" panose="02020603050405020304" pitchFamily="18" charset="0"/>
              </a:rPr>
              <a:t>CHÀO CÁC EM !</a:t>
            </a:r>
          </a:p>
        </p:txBody>
      </p:sp>
      <p:pic>
        <p:nvPicPr>
          <p:cNvPr id="9220" name="Picture 52" descr="DSTARS-P"/>
          <p:cNvPicPr>
            <a:picLocks noChangeAspect="1" noChangeArrowheads="1" noCrop="1"/>
          </p:cNvPicPr>
          <p:nvPr/>
        </p:nvPicPr>
        <p:blipFill>
          <a:blip r:embed="rId2">
            <a:lum contrast="-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37425" y="3657600"/>
            <a:ext cx="1806575" cy="1827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21" name="Picture 11" descr="flower7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5334000"/>
            <a:ext cx="7391400" cy="1247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22" name="Picture 52" descr="DSTARS-P"/>
          <p:cNvPicPr>
            <a:picLocks noChangeAspect="1" noChangeArrowheads="1" noCrop="1"/>
          </p:cNvPicPr>
          <p:nvPr/>
        </p:nvPicPr>
        <p:blipFill>
          <a:blip r:embed="rId2">
            <a:lum contrast="-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2133600"/>
            <a:ext cx="1806575" cy="1827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23" name="Picture 52" descr="DSTARS-P"/>
          <p:cNvPicPr>
            <a:picLocks noChangeAspect="1" noChangeArrowheads="1" noCrop="1"/>
          </p:cNvPicPr>
          <p:nvPr/>
        </p:nvPicPr>
        <p:blipFill>
          <a:blip r:embed="rId2">
            <a:lum contrast="-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2800" y="1295400"/>
            <a:ext cx="1806575" cy="1827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24" name="Picture 52" descr="DSTARS-P"/>
          <p:cNvPicPr>
            <a:picLocks noChangeAspect="1" noChangeArrowheads="1" noCrop="1"/>
          </p:cNvPicPr>
          <p:nvPr/>
        </p:nvPicPr>
        <p:blipFill>
          <a:blip r:embed="rId2">
            <a:lum contrast="-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5030788"/>
            <a:ext cx="1806575" cy="1827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431175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repeatCount="5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614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49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UIDATA" val="&lt;database version=&quot;10.0&quot;&gt;&lt;object type=&quot;1&quot; unique_id=&quot;10001&quot;&gt;&lt;object type=&quot;2&quot; unique_id=&quot;11105&quot;&gt;&lt;object type=&quot;3&quot; unique_id=&quot;11106&quot;&gt;&lt;property id=&quot;20148&quot; value=&quot;5&quot;/&gt;&lt;property id=&quot;20300&quot; value=&quot;Slide 1&quot;/&gt;&lt;property id=&quot;20307&quot; value=&quot;275&quot;/&gt;&lt;/object&gt;&lt;object type=&quot;3&quot; unique_id=&quot;11107&quot;&gt;&lt;property id=&quot;20148&quot; value=&quot;5&quot;/&gt;&lt;property id=&quot;20300&quot; value=&quot;Slide 2&quot;/&gt;&lt;property id=&quot;20307&quot; value=&quot;276&quot;/&gt;&lt;/object&gt;&lt;object type=&quot;3&quot; unique_id=&quot;11108&quot;&gt;&lt;property id=&quot;20148&quot; value=&quot;5&quot;/&gt;&lt;property id=&quot;20300&quot; value=&quot;Slide 3&quot;/&gt;&lt;property id=&quot;20307&quot; value=&quot;258&quot;/&gt;&lt;/object&gt;&lt;object type=&quot;3&quot; unique_id=&quot;11109&quot;&gt;&lt;property id=&quot;20148&quot; value=&quot;5&quot;/&gt;&lt;property id=&quot;20300&quot; value=&quot;Slide 4&quot;/&gt;&lt;property id=&quot;20307&quot; value=&quot;271&quot;/&gt;&lt;/object&gt;&lt;/object&gt;&lt;object type=&quot;8&quot; unique_id=&quot;11115&quot;&gt;&lt;/object&gt;&lt;/object&gt;&lt;/database&gt;"/>
  <p:tag name="MMPROD_NEXTUNIQUEID" val="10009"/>
  <p:tag name="SECTOMILLISECCONVERTED" val="1"/>
</p:tagLst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1089</TotalTime>
  <Words>244</Words>
  <Application>Microsoft Office PowerPoint</Application>
  <PresentationFormat>On-screen Show (4:3)</PresentationFormat>
  <Paragraphs>108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hhhh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Phòng Giáo dục Quận Gò Vấp Trường Tiểu học Minh Khai Lớp: Ba 5 </dc:title>
  <dc:creator>@@@</dc:creator>
  <cp:lastModifiedBy>Windows User</cp:lastModifiedBy>
  <cp:revision>369</cp:revision>
  <dcterms:created xsi:type="dcterms:W3CDTF">2007-10-12T16:54:26Z</dcterms:created>
  <dcterms:modified xsi:type="dcterms:W3CDTF">2021-10-09T10:56:26Z</dcterms:modified>
</cp:coreProperties>
</file>