
<file path=[Content_Types].xml><?xml version="1.0" encoding="utf-8"?>
<Types xmlns="http://schemas.openxmlformats.org/package/2006/content-types">
  <Default Extension="bin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7" r:id="rId2"/>
    <p:sldMasterId id="2147483760" r:id="rId3"/>
    <p:sldMasterId id="2147483820" r:id="rId4"/>
    <p:sldMasterId id="2147484202" r:id="rId5"/>
    <p:sldMasterId id="2147484776" r:id="rId6"/>
  </p:sldMasterIdLst>
  <p:sldIdLst>
    <p:sldId id="289" r:id="rId7"/>
    <p:sldId id="286" r:id="rId8"/>
    <p:sldId id="330" r:id="rId9"/>
    <p:sldId id="331" r:id="rId10"/>
    <p:sldId id="309" r:id="rId11"/>
    <p:sldId id="326" r:id="rId12"/>
    <p:sldId id="327" r:id="rId13"/>
    <p:sldId id="320" r:id="rId14"/>
    <p:sldId id="287" r:id="rId15"/>
    <p:sldId id="324" r:id="rId16"/>
    <p:sldId id="328" r:id="rId17"/>
    <p:sldId id="332" r:id="rId18"/>
    <p:sldId id="311" r:id="rId19"/>
    <p:sldId id="315" r:id="rId20"/>
    <p:sldId id="299" r:id="rId21"/>
    <p:sldId id="292" r:id="rId22"/>
  </p:sldIdLst>
  <p:sldSz cx="9144000" cy="6858000" type="screen4x3"/>
  <p:notesSz cx="6858000" cy="9144000"/>
  <p:custDataLst>
    <p:tags r:id="rId23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CC"/>
    <a:srgbClr val="FF3399"/>
    <a:srgbClr val="000000"/>
    <a:srgbClr val="008000"/>
    <a:srgbClr val="CC3300"/>
    <a:srgbClr val="000099"/>
    <a:srgbClr val="66FFCC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603" autoAdjust="0"/>
    <p:restoredTop sz="94761" autoAdjust="0"/>
  </p:normalViewPr>
  <p:slideViewPr>
    <p:cSldViewPr>
      <p:cViewPr varScale="1">
        <p:scale>
          <a:sx n="67" d="100"/>
          <a:sy n="67" d="100"/>
        </p:scale>
        <p:origin x="1344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tags" Target="tags/tag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ABBE85-AB9E-4C8D-936A-2B7638341F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126613"/>
      </p:ext>
    </p:extLst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374779-BD58-454C-8DD4-DD563D0A32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186050"/>
      </p:ext>
    </p:extLst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85E6F7-2D27-4A1B-A307-F944C4F3FC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518230"/>
      </p:ext>
    </p:extLst>
  </p:cSld>
  <p:clrMapOvr>
    <a:masterClrMapping/>
  </p:clrMapOvr>
  <p:transition spd="slow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8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7D173660-7972-4703-A2AF-40E39E581671}" type="datetimeFigureOut">
              <a:rPr lang="en-US"/>
              <a:pPr>
                <a:defRPr/>
              </a:pPr>
              <a:t>10/30/2021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A1B88A7-9110-41E2-9A43-3027288F17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326020"/>
      </p:ext>
    </p:extLst>
  </p:cSld>
  <p:clrMapOvr>
    <a:masterClrMapping/>
  </p:clrMapOvr>
  <p:transition spd="slow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BF8B735D-0363-4B84-96FD-1C7313EE84AC}" type="datetimeFigureOut">
              <a:rPr lang="en-US"/>
              <a:pPr>
                <a:defRPr/>
              </a:pPr>
              <a:t>10/30/2021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E38C811E-66CD-410D-95D7-3CD20D5185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264341"/>
      </p:ext>
    </p:extLst>
  </p:cSld>
  <p:clrMapOvr>
    <a:masterClrMapping/>
  </p:clrMapOvr>
  <p:transition spd="slow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B7B77EB7-F2BD-4270-93B1-221ACE4BF58F}" type="datetimeFigureOut">
              <a:rPr lang="en-US"/>
              <a:pPr>
                <a:defRPr/>
              </a:pPr>
              <a:t>10/30/2021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A8DA36C-87D8-4C8B-8CBD-E227EE1F09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690100"/>
      </p:ext>
    </p:extLst>
  </p:cSld>
  <p:clrMapOvr>
    <a:masterClrMapping/>
  </p:clrMapOvr>
  <p:transition spd="slow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25B4061A-01B4-40B7-B9A5-115A47A3AC77}" type="datetimeFigureOut">
              <a:rPr lang="en-US"/>
              <a:pPr>
                <a:defRPr/>
              </a:pPr>
              <a:t>10/30/2021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07069CB-D1D0-49DE-A728-E116501AF2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840112"/>
      </p:ext>
    </p:extLst>
  </p:cSld>
  <p:clrMapOvr>
    <a:masterClrMapping/>
  </p:clrMapOvr>
  <p:transition spd="slow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6DEBFD84-2642-425B-BF58-AB79D4C81383}" type="datetimeFigureOut">
              <a:rPr lang="en-US"/>
              <a:pPr>
                <a:defRPr/>
              </a:pPr>
              <a:t>10/30/2021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AE1EA5A-FBDC-4315-A63E-30E4B49BE9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469233"/>
      </p:ext>
    </p:extLst>
  </p:cSld>
  <p:clrMapOvr>
    <a:masterClrMapping/>
  </p:clrMapOvr>
  <p:transition spd="slow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4346DF8-CFDD-4067-923E-5404A03282AB}" type="datetimeFigureOut">
              <a:rPr lang="en-US"/>
              <a:pPr>
                <a:defRPr/>
              </a:pPr>
              <a:t>10/30/2021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EF16584-CF94-4CD7-98CD-96B77FD1C8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254704"/>
      </p:ext>
    </p:extLst>
  </p:cSld>
  <p:clrMapOvr>
    <a:masterClrMapping/>
  </p:clrMapOvr>
  <p:transition spd="slow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087A7A4-160A-4F82-AF24-74F80012997E}" type="datetimeFigureOut">
              <a:rPr lang="en-US"/>
              <a:pPr>
                <a:defRPr/>
              </a:pPr>
              <a:t>10/30/2021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8B7A056-74CB-4384-8FC0-FA438CB59C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767129"/>
      </p:ext>
    </p:extLst>
  </p:cSld>
  <p:clrMapOvr>
    <a:masterClrMapping/>
  </p:clrMapOvr>
  <p:transition spd="slow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D0459F38-7824-4436-AFC5-D5C946FA83B6}" type="datetimeFigureOut">
              <a:rPr lang="en-US"/>
              <a:pPr>
                <a:defRPr/>
              </a:pPr>
              <a:t>10/30/2021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ADEA1F3-C050-4DD6-90FB-497AA0387D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995028"/>
      </p:ext>
    </p:extLst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4BDB28-1B3D-4110-B842-B048FF4392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123457"/>
      </p:ext>
    </p:extLst>
  </p:cSld>
  <p:clrMapOvr>
    <a:masterClrMapping/>
  </p:clrMapOvr>
  <p:transition spd="slow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50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E197CB46-1CDA-4F93-A0ED-F505FF5AE6E9}" type="datetimeFigureOut">
              <a:rPr lang="en-US"/>
              <a:pPr>
                <a:defRPr/>
              </a:pPr>
              <a:t>10/30/2021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C735F64A-0239-46C8-8AF5-ED9753F486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406352"/>
      </p:ext>
    </p:extLst>
  </p:cSld>
  <p:clrMapOvr>
    <a:masterClrMapping/>
  </p:clrMapOvr>
  <p:transition spd="slow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22B52455-28CB-42CC-857B-63CFC5DB83F1}" type="datetimeFigureOut">
              <a:rPr lang="en-US"/>
              <a:pPr>
                <a:defRPr/>
              </a:pPr>
              <a:t>10/30/2021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2E6C469F-4A78-454A-BC0C-2C4AC11257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809629"/>
      </p:ext>
    </p:extLst>
  </p:cSld>
  <p:clrMapOvr>
    <a:masterClrMapping/>
  </p:clrMapOvr>
  <p:transition spd="slow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0E345F7F-D298-4090-822A-42FCE02409DF}" type="datetimeFigureOut">
              <a:rPr lang="en-US"/>
              <a:pPr>
                <a:defRPr/>
              </a:pPr>
              <a:t>10/30/2021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A7F84F31-4E5B-493F-BE67-7D6564F8ED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139326"/>
      </p:ext>
    </p:extLst>
  </p:cSld>
  <p:clrMapOvr>
    <a:masterClrMapping/>
  </p:clrMapOvr>
  <p:transition spd="slow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034398BA-2C1A-4128-8CA5-6A8CECF95A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9572"/>
      </p:ext>
    </p:extLst>
  </p:cSld>
  <p:clrMapOvr>
    <a:masterClrMapping/>
  </p:clrMapOvr>
  <p:transition spd="slow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AB1B7482-9456-4D69-8F12-6DF9EB8F3E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285001"/>
      </p:ext>
    </p:extLst>
  </p:cSld>
  <p:clrMapOvr>
    <a:masterClrMapping/>
  </p:clrMapOvr>
  <p:transition spd="slow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CAD37AD8-D5A4-4D6E-A45D-997BDBAEE4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435656"/>
      </p:ext>
    </p:extLst>
  </p:cSld>
  <p:clrMapOvr>
    <a:masterClrMapping/>
  </p:clrMapOvr>
  <p:transition spd="slow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5E346803-E68D-4683-A704-85979A8170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53680"/>
      </p:ext>
    </p:extLst>
  </p:cSld>
  <p:clrMapOvr>
    <a:masterClrMapping/>
  </p:clrMapOvr>
  <p:transition spd="slow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3CD218FB-3A7C-443F-A904-A13AD81445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197608"/>
      </p:ext>
    </p:extLst>
  </p:cSld>
  <p:clrMapOvr>
    <a:masterClrMapping/>
  </p:clrMapOvr>
  <p:transition spd="slow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D4A93D6C-D93C-4561-8F26-07921F59F1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344057"/>
      </p:ext>
    </p:extLst>
  </p:cSld>
  <p:clrMapOvr>
    <a:masterClrMapping/>
  </p:clrMapOvr>
  <p:transition spd="slow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D07ED100-7D4F-4740-B41A-E9F0C77E3D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733000"/>
      </p:ext>
    </p:extLst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099354-3159-4B9A-A3EE-ECAFD76C9E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310609"/>
      </p:ext>
    </p:extLst>
  </p:cSld>
  <p:clrMapOvr>
    <a:masterClrMapping/>
  </p:clrMapOvr>
  <p:transition spd="slow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AF761444-ACF5-43B6-B207-626ECF5BD5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35165"/>
      </p:ext>
    </p:extLst>
  </p:cSld>
  <p:clrMapOvr>
    <a:masterClrMapping/>
  </p:clrMapOvr>
  <p:transition spd="slow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AB27EF52-49A4-48FE-B081-BA1EE98408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621843"/>
      </p:ext>
    </p:extLst>
  </p:cSld>
  <p:clrMapOvr>
    <a:masterClrMapping/>
  </p:clrMapOvr>
  <p:transition spd="slow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7BE64BB3-0626-4565-932E-02D7A538B1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078977"/>
      </p:ext>
    </p:extLst>
  </p:cSld>
  <p:clrMapOvr>
    <a:masterClrMapping/>
  </p:clrMapOvr>
  <p:transition spd="slow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5BFB1C88-01E8-4BCE-AA59-F015F88DAF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415138"/>
      </p:ext>
    </p:extLst>
  </p:cSld>
  <p:clrMapOvr>
    <a:masterClrMapping/>
  </p:clrMapOvr>
  <p:transition spd="slow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C61D07-AE32-4BD3-BC18-62F0C5777D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557095"/>
      </p:ext>
    </p:extLst>
  </p:cSld>
  <p:clrMapOvr>
    <a:masterClrMapping/>
  </p:clrMapOvr>
  <p:transition spd="slow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42B575-1467-4D46-BC9F-BEE75EBD86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269923"/>
      </p:ext>
    </p:extLst>
  </p:cSld>
  <p:clrMapOvr>
    <a:masterClrMapping/>
  </p:clrMapOvr>
  <p:transition spd="slow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2EEE12-EB96-4FFF-B74C-E689BC5BA8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399622"/>
      </p:ext>
    </p:extLst>
  </p:cSld>
  <p:clrMapOvr>
    <a:masterClrMapping/>
  </p:clrMapOvr>
  <p:transition spd="slow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C5FA23-D100-4BFA-8DD7-9C607C2C03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69590"/>
      </p:ext>
    </p:extLst>
  </p:cSld>
  <p:clrMapOvr>
    <a:masterClrMapping/>
  </p:clrMapOvr>
  <p:transition spd="slow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34C70E-89F3-498B-94E9-DF9B14C2DF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936254"/>
      </p:ext>
    </p:extLst>
  </p:cSld>
  <p:clrMapOvr>
    <a:masterClrMapping/>
  </p:clrMapOvr>
  <p:transition spd="slow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182201-E4DE-4519-83A5-5EEF068006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933171"/>
      </p:ext>
    </p:extLst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4DED9F-C53C-411A-AFBB-93656CAA8D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940745"/>
      </p:ext>
    </p:extLst>
  </p:cSld>
  <p:clrMapOvr>
    <a:masterClrMapping/>
  </p:clrMapOvr>
  <p:transition spd="slow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531DA8-DBB1-4265-9A48-C53EAC87CC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633376"/>
      </p:ext>
    </p:extLst>
  </p:cSld>
  <p:clrMapOvr>
    <a:masterClrMapping/>
  </p:clrMapOvr>
  <p:transition spd="slow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631AD1-B7F3-4875-80C8-B6D2F75E4D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204212"/>
      </p:ext>
    </p:extLst>
  </p:cSld>
  <p:clrMapOvr>
    <a:masterClrMapping/>
  </p:clrMapOvr>
  <p:transition spd="slow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1A4826-0648-4A49-AB38-EDDCE72F79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578169"/>
      </p:ext>
    </p:extLst>
  </p:cSld>
  <p:clrMapOvr>
    <a:masterClrMapping/>
  </p:clrMapOvr>
  <p:transition spd="slow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76A544-39DD-4B80-A6F4-33B02F165C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012148"/>
      </p:ext>
    </p:extLst>
  </p:cSld>
  <p:clrMapOvr>
    <a:masterClrMapping/>
  </p:clrMapOvr>
  <p:transition spd="slow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F19909-62BF-42C9-8DB9-7B2AB48A99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080435"/>
      </p:ext>
    </p:extLst>
  </p:cSld>
  <p:clrMapOvr>
    <a:masterClrMapping/>
  </p:clrMapOvr>
  <p:transition spd="slow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0CB706-E5F7-49B5-AD06-B86D7A344A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935634"/>
      </p:ext>
    </p:extLst>
  </p:cSld>
  <p:clrMapOvr>
    <a:masterClrMapping/>
  </p:clrMapOvr>
  <p:transition spd="slow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F8E396-AAD9-4565-A86F-EA453030B4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249181"/>
      </p:ext>
    </p:extLst>
  </p:cSld>
  <p:clrMapOvr>
    <a:masterClrMapping/>
  </p:clrMapOvr>
  <p:transition spd="slow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B4E648-0D66-4FC2-95ED-EBEC9B92C4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98761"/>
      </p:ext>
    </p:extLst>
  </p:cSld>
  <p:clrMapOvr>
    <a:masterClrMapping/>
  </p:clrMapOvr>
  <p:transition spd="slow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0BA424-6A76-43AD-B1C4-FB156915E1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296160"/>
      </p:ext>
    </p:extLst>
  </p:cSld>
  <p:clrMapOvr>
    <a:masterClrMapping/>
  </p:clrMapOvr>
  <p:transition spd="slow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18F377-F67C-46C2-B271-692CB7E71B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262273"/>
      </p:ext>
    </p:extLst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F9C69-C569-45C1-ADEB-05FFC2AA53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59729"/>
      </p:ext>
    </p:extLst>
  </p:cSld>
  <p:clrMapOvr>
    <a:masterClrMapping/>
  </p:clrMapOvr>
  <p:transition spd="slow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DE2DAE-D0C7-4919-B0C7-D81B64B5C8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485628"/>
      </p:ext>
    </p:extLst>
  </p:cSld>
  <p:clrMapOvr>
    <a:masterClrMapping/>
  </p:clrMapOvr>
  <p:transition spd="slow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DEF5E8-1BB3-475F-ACC9-F4D14B4249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551276"/>
      </p:ext>
    </p:extLst>
  </p:cSld>
  <p:clrMapOvr>
    <a:masterClrMapping/>
  </p:clrMapOvr>
  <p:transition spd="slow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02CD37-CB98-41E4-9F47-37B5965CF4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576577"/>
      </p:ext>
    </p:extLst>
  </p:cSld>
  <p:clrMapOvr>
    <a:masterClrMapping/>
  </p:clrMapOvr>
  <p:transition spd="slow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2629FD-771E-4EA8-97B5-6AA6F6564B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88490"/>
      </p:ext>
    </p:extLst>
  </p:cSld>
  <p:clrMapOvr>
    <a:masterClrMapping/>
  </p:clrMapOvr>
  <p:transition spd="slow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07FF36-9787-4978-BCF8-F5A0ADF6B6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14061"/>
      </p:ext>
    </p:extLst>
  </p:cSld>
  <p:clrMapOvr>
    <a:masterClrMapping/>
  </p:clrMapOvr>
  <p:transition spd="slow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D23669-68D8-442C-8D3E-585F553F0F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247354"/>
      </p:ext>
    </p:extLst>
  </p:cSld>
  <p:clrMapOvr>
    <a:masterClrMapping/>
  </p:clrMapOvr>
  <p:transition spd="slow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6DDFED-45C0-4C6F-A864-0DD1D00159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47467"/>
      </p:ext>
    </p:extLst>
  </p:cSld>
  <p:clrMapOvr>
    <a:masterClrMapping/>
  </p:clrMapOvr>
  <p:transition spd="slow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A81B96-962E-4FBD-B297-6399E0674E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592341"/>
      </p:ext>
    </p:extLst>
  </p:cSld>
  <p:clrMapOvr>
    <a:masterClrMapping/>
  </p:clrMapOvr>
  <p:transition spd="slow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D20A4D-BD70-42B2-BB24-28DEE6F860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181308"/>
      </p:ext>
    </p:extLst>
  </p:cSld>
  <p:clrMapOvr>
    <a:masterClrMapping/>
  </p:clrMapOvr>
  <p:transition spd="slow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2B278D-48ED-49A3-96DE-228382C684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70141"/>
      </p:ext>
    </p:extLst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EB21CA-52C1-4492-AA2B-AC31A7E638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87550"/>
      </p:ext>
    </p:extLst>
  </p:cSld>
  <p:clrMapOvr>
    <a:masterClrMapping/>
  </p:clrMapOvr>
  <p:transition spd="slow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DD9D8D-8CF4-49C3-B28B-BB4B6214E6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34362"/>
      </p:ext>
    </p:extLst>
  </p:cSld>
  <p:clrMapOvr>
    <a:masterClrMapping/>
  </p:clrMapOvr>
  <p:transition spd="slow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91F15B-52A3-4CC2-A2EA-AB901D2DBA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542860"/>
      </p:ext>
    </p:extLst>
  </p:cSld>
  <p:clrMapOvr>
    <a:masterClrMapping/>
  </p:clrMapOvr>
  <p:transition spd="slow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8F27E1-3D5F-4C42-914F-509E86CF25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580907"/>
      </p:ext>
    </p:extLst>
  </p:cSld>
  <p:clrMapOvr>
    <a:masterClrMapping/>
  </p:clrMapOvr>
  <p:transition spd="slow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D52586-B03A-4550-8979-734A705218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250950"/>
      </p:ext>
    </p:extLst>
  </p:cSld>
  <p:clrMapOvr>
    <a:masterClrMapping/>
  </p:clrMapOvr>
  <p:transition spd="slow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F643A8-C196-46CB-9B17-97202E9BEB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194226"/>
      </p:ext>
    </p:extLst>
  </p:cSld>
  <p:clrMapOvr>
    <a:masterClrMapping/>
  </p:clrMapOvr>
  <p:transition spd="slow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F97D64-4612-4743-AA81-3EE72E88D2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812984"/>
      </p:ext>
    </p:extLst>
  </p:cSld>
  <p:clrMapOvr>
    <a:masterClrMapping/>
  </p:clrMapOvr>
  <p:transition spd="slow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BF05D6-E62C-4A9F-BC1C-0FEE3B74B8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922856"/>
      </p:ext>
    </p:extLst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E1165A-3DC7-41DB-9203-CFE2B14CCA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952791"/>
      </p:ext>
    </p:extLst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BF04E9-975B-4782-9B22-91A82B9DD1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781678"/>
      </p:ext>
    </p:extLst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A29B8B-416B-4A9C-AC00-F222EEB871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42273"/>
      </p:ext>
    </p:extLst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223A8D6C-FE86-4C90-860B-4CB5964F4F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45" r:id="rId1"/>
    <p:sldLayoutId id="2147485046" r:id="rId2"/>
    <p:sldLayoutId id="2147485047" r:id="rId3"/>
    <p:sldLayoutId id="2147485048" r:id="rId4"/>
    <p:sldLayoutId id="2147485049" r:id="rId5"/>
    <p:sldLayoutId id="2147485050" r:id="rId6"/>
    <p:sldLayoutId id="2147485051" r:id="rId7"/>
    <p:sldLayoutId id="2147485052" r:id="rId8"/>
    <p:sldLayoutId id="2147485053" r:id="rId9"/>
    <p:sldLayoutId id="2147485054" r:id="rId10"/>
    <p:sldLayoutId id="2147485055" r:id="rId11"/>
  </p:sldLayoutIdLst>
  <p:transition spd="slow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0" i="0" u="none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0" i="0" u="none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081D693B-9989-4E34-B4C4-5A434A952D33}" type="datetimeFigureOut">
              <a:rPr lang="en-US"/>
              <a:pPr>
                <a:defRPr/>
              </a:pPr>
              <a:t>10/30/2021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4AFDE1E4-7A73-459C-8B0E-5334FA5B73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44" r:id="rId1"/>
    <p:sldLayoutId id="2147485145" r:id="rId2"/>
    <p:sldLayoutId id="2147485146" r:id="rId3"/>
    <p:sldLayoutId id="2147485147" r:id="rId4"/>
    <p:sldLayoutId id="2147485148" r:id="rId5"/>
    <p:sldLayoutId id="2147485149" r:id="rId6"/>
    <p:sldLayoutId id="2147485150" r:id="rId7"/>
    <p:sldLayoutId id="2147485151" r:id="rId8"/>
    <p:sldLayoutId id="2147485152" r:id="rId9"/>
    <p:sldLayoutId id="2147485153" r:id="rId10"/>
    <p:sldLayoutId id="2147485154" r:id="rId11"/>
  </p:sldLayoutIdLst>
  <p:transition spd="slow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>
                <a:solidFill>
                  <a:srgbClr val="000099"/>
                </a:solidFill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400">
                <a:solidFill>
                  <a:srgbClr val="000099"/>
                </a:solidFill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>
                <a:solidFill>
                  <a:srgbClr val="000099"/>
                </a:solidFill>
                <a:latin typeface="Arial"/>
              </a:defRPr>
            </a:lvl1pPr>
          </a:lstStyle>
          <a:p>
            <a:pPr>
              <a:defRPr/>
            </a:pPr>
            <a:fld id="{E473F996-7192-412D-B3FB-88ED22660F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55" r:id="rId1"/>
    <p:sldLayoutId id="2147485156" r:id="rId2"/>
    <p:sldLayoutId id="2147485157" r:id="rId3"/>
    <p:sldLayoutId id="2147485158" r:id="rId4"/>
    <p:sldLayoutId id="2147485159" r:id="rId5"/>
    <p:sldLayoutId id="2147485160" r:id="rId6"/>
    <p:sldLayoutId id="2147485161" r:id="rId7"/>
    <p:sldLayoutId id="2147485162" r:id="rId8"/>
    <p:sldLayoutId id="2147485163" r:id="rId9"/>
    <p:sldLayoutId id="2147485164" r:id="rId10"/>
    <p:sldLayoutId id="2147485165" r:id="rId11"/>
  </p:sldLayoutIdLst>
  <p:transition spd="slow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CEDF32B1-0D2D-430F-9EE0-448AE2F2AE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67" r:id="rId1"/>
    <p:sldLayoutId id="2147485068" r:id="rId2"/>
    <p:sldLayoutId id="2147485069" r:id="rId3"/>
    <p:sldLayoutId id="2147485070" r:id="rId4"/>
    <p:sldLayoutId id="2147485071" r:id="rId5"/>
    <p:sldLayoutId id="2147485072" r:id="rId6"/>
    <p:sldLayoutId id="2147485073" r:id="rId7"/>
    <p:sldLayoutId id="2147485074" r:id="rId8"/>
    <p:sldLayoutId id="2147485075" r:id="rId9"/>
    <p:sldLayoutId id="2147485076" r:id="rId10"/>
    <p:sldLayoutId id="2147485077" r:id="rId11"/>
  </p:sldLayoutIdLst>
  <p:transition spd="slow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4F213B07-EBCE-4922-864B-77B458525E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78" r:id="rId1"/>
    <p:sldLayoutId id="2147485079" r:id="rId2"/>
    <p:sldLayoutId id="2147485080" r:id="rId3"/>
    <p:sldLayoutId id="2147485081" r:id="rId4"/>
    <p:sldLayoutId id="2147485082" r:id="rId5"/>
    <p:sldLayoutId id="2147485083" r:id="rId6"/>
    <p:sldLayoutId id="2147485084" r:id="rId7"/>
    <p:sldLayoutId id="2147485085" r:id="rId8"/>
    <p:sldLayoutId id="2147485086" r:id="rId9"/>
    <p:sldLayoutId id="2147485087" r:id="rId10"/>
    <p:sldLayoutId id="2147485088" r:id="rId11"/>
  </p:sldLayoutIdLst>
  <p:transition spd="slow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0AF7185C-2CEE-4ED0-9119-D428102D7C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00" r:id="rId1"/>
    <p:sldLayoutId id="2147485101" r:id="rId2"/>
    <p:sldLayoutId id="2147485102" r:id="rId3"/>
    <p:sldLayoutId id="2147485103" r:id="rId4"/>
    <p:sldLayoutId id="2147485104" r:id="rId5"/>
    <p:sldLayoutId id="2147485105" r:id="rId6"/>
    <p:sldLayoutId id="2147485106" r:id="rId7"/>
    <p:sldLayoutId id="2147485107" r:id="rId8"/>
    <p:sldLayoutId id="2147485108" r:id="rId9"/>
    <p:sldLayoutId id="2147485109" r:id="rId10"/>
    <p:sldLayoutId id="2147485110" r:id="rId11"/>
  </p:sldLayoutIdLst>
  <p:transition spd="slow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2.bin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AutoShape 8" descr="data:image/jpeg;base64,/9j/4AAQSkZJRgABAQAAAQABAAD/2wCEAAkGBhQSERQUExMWFRUWGB4XGBcYGB0ZFxgYGxocGhoYHBgaGyYeGhojGhgaHy8gJScpLC0sGh4xNTAqNScrLCkBCQoKDgwOGg8PGiwkHyQsLCwsLCwsLCksKSwsLCwsLCwsLCksKSksKSwsLCwpKSwsLCwpLCwsLCksLCwsLCwsLP/AABEIAMIBAwMBIgACEQEDEQH/xAAcAAABBQEBAQAAAAAAAAAAAAAFAgMEBgcAAQj/xABCEAACAQIEAwYDBQcDAgYDAAABAhEDIQAEEjEFQVEGEyJhcYEykaEHQrHB8BQjUmKC0eEkM/EVohZDcnOSsjVTVP/EABkBAAMBAQEAAAAAAAAAAAAAAAECAwAEBf/EACYRAAICAgIDAAICAwEAAAAAAAABAhEhMQMSE0FRImEUgTJxkQT/2gAMAwEAAhEDEQA/ALXwntZU/jNQxJRgDI5sjAAiOh1YsvC+P0sxYHS38J39jsdj52NrYyHgHE/3iuJK6XJABYxABEb7zt5emLFleJKFBVoJaREiGAEG/nHX88R8koM6VFSRpgp48YYp+d+0hKb6SjTzA2AjrzvPK2DeR7VZesqkPE8msQd79Mda5E82QarAUFY7Y9WriPl85Tf4WB9/X+x+WF1EIM8sOqYMjxfCUqAcsR3a04a/aJw3UFklsxfDh9cQUqzh41MFo1kmnTnnh0L5WxBp5jElcxhGmFNHVsuDsIw0KcYUauI1TMYZJgbRK77Cu/xBFTDtJhjOKNZMXM4UHJw3onC0WMTdDCzbHO2PXcDDQqDngUE8Iwnu8K14Ur4YGCP3N8e/spxKjDFavgqTegNIaej54ZamcLFS+E1GxRCCNGEsMeNUwgVMEAoHHF8eM4xHd+mGRh1qmEO2Gw+OJw1AO149x5GPcEWjGex1YurEzZWRYEAeEsPeRM+WC/Ds5rDKT8ILqd7EwZG/IGeW+K32M4giArU0hX++Qo0VBMAufhDCQOUz1xOpMqVhaRtA5qbRPUib48eSts71gLZ6ilSm1RWJqUhdS29wCwG0kDlHw9Bid2WySZh2VahSpGqnPwMRYqw3jaCNpNsB6GWOsHlpYMNz4QZBt9eWE8FzRo5uhBj7h5TcXjoZn3wkY26NOPsZz2ZrUcyyVCyOvxXhgwuII3BEGfXljXOzXGzVoUxVYFmBh5XTUjfSQx1EQZjaDitfat2e7/Lrm0X97RGlwPvITv8A0kk+hOBjZlf2CkcuAlTKha4N2kOYqi5sTqX5RzOOuCrKINUX7iHaGlRmQzNFkA35G7lVtzvIF8Uj/wAeV2qFUo0hBjRrLv8A9pGoxyAnffF24PVGbyyJUUOr05kbK48LQY8JmSD8umMx7Q9m83koYMalKWBJEsjgjS7Ejw6gAVM7llMg+Iuc/RlFMMZj7TdLFDTGoWM6lIPLwm49DywU4d24FYhCvdsZvM7dJFtuc8sVTIIudRhUCisKgLGOkWBnmgB9B5HA/R+zVFLAlICkg2DloMSCYg+4B6YlHnldMaXFjBr+WzJIlgBe15tyJi0+hP5YfGaxRMl2mFMpRYlixGggEllYEwAszBET0PKMWFaxx3wamrRzO4ugnX4uisFJuYHpOxPl+jhGdzyUwC7hATpBJiTBMesA4z/tmXBWtRaZBVisPygeGbyLWvudhgTwLKrmKmmvW0QZek0hy06BchQPDyE74k5tNo1s1rJVVdFcE6WEiRB9CDcGcEMuyRvOKq3G1tpaVBjwgk2sZ6AfUDngnRzBAAOHWRlINHM3thYzFr4DDMxzwo5zB6Ddgi+ax4K+BNTNeeEjOYPQHYMrXx6K98BmzuEDOnB6A7B587iPVrYFjMEnC3zGAoUbsTNePKlfEIV8cauGoFjr1cJ14ZWpfbHPVODQLHHq4R3uGtRPnhOk9MNQGx0VMLFTDCUGJ2w8OHnUBN/XGwBX6Fd7547ExeCiLuMe4XvH6PUj5t4HmxTZgwJlYsY8JsT5xY+uJuYzsfA2wUfK4/LEDJIreIi4t8+XTr74RnkKuCNiZ8rbjHnurO2g3kOJvAQEbb8/8RvecOU2/fUiOTC/M3U3+YxDp5lAkKssbSYIva2JmZTu6q3+CoFPmRE4VJKRno3dEFVChEq6kEdQRBxlTZc0HzGXb/8AndPWGkfRcaRwzN/u0b0+uKn29yunNJVG1RCp9SG/v9MUj8Iy+i/s07Q/uqSGPCxU+8/4xce1GUNVSFPxo1Mj+LUpj3DKMY12Rz+ksByYH6jGv5zN6qKsD0OC1kxjvB301xVQwQkutxDICrEDxEqE8TbQC5Atg5mMhqWotVIqM8lAWZTLEBlYAgRKmYnxTFoxXM1nDRzdR1gMtbWOl2/vEjoTiwVOOqjpSdfCWQ03Mhe7DSm/IAESCdoxy8sadotF3siVKLd23eQ6BTTVhZgBa68jbf8Al88Ac72nqmp3Rru1NL/ETqJF9RN2hpgHa2J3FM6GZ1UgOSLSJIEzzjZj8UTC4rXDctBZ6iDTqgMboDGoCZiSDN52tinFaViSpsMcD4i6FhTMLqQEqYvpsBz3M9LX6YtfBswaianUsCpXU0jSdxc7Ag87AweWK3RzgCyD0EAbcthbkBPph2qGCidwI+tp9L3wJLsBYLZk1p0gan7VAEEqNLlTB6ajPn5Yk0/tAohSStY7wVpyI8zIg4pgQFASSJUgjqIgj3wLotoo1SCwKwZEg25/jfzxWHK46J+NGpcK7YUMwwVSVLfDqiGPMCCYYdDHlODek4y/hPGhQ4iFenTZNOhhoWD4h4gIgN4ZBjF17c8FzrVKRyDVO6qz3lNTYEbkE3UMBESFkjacdC5WtidE9C+B8e/aHdTSNMpyLSeW40wN+vz3wTzvEKdEDXYEgSYABO18UXs/2gqRUZWC1W1vUlJlk0Aag1+ZEW3wGbIFKtRayrUZXMsFktYNqA356oJ64n/JWhlxM0xuMqRKKIBjUxtJIiADJ5m17DriVQ4nTZlGloYatWwA2v025+fTGX5LO1qVQFYGqVEEbalIkRJ2kEHb0xbFrKl2ZXYiQugs7NYQxkA7yb2je+CudMD42i8VKSDY77YadBP5YpXG+LMuW0E6XLIV0sGVGVl8MgbiOXMdMVvL9qhSpU2lqlQPq+Ix90iQBJlluOZBM3sz5UhaNXSnJgLiSMj1PyxX6PbSnmVIosAZhhphhJIBsYM9OXXngxlapp0wGcsY3YyfmfP06YdT7GpCsy9OmfG6j1MYSmfRlU6HANpsI9QxsZtF+eK/nc3UdzIgNYAORabNpAIJkSJm4wvKF4Gsh1kgFWYsE1MJIupsDci9+QjCtsOC100QgHeR6Yk08sgvGB+WrqUEEW3i1/Tlh5MwcHLGwSTlVNyMNHKQZG3I4XScsDCn16YkZfK7GZ/DA7V7CQmyzE7Y7BwLjzC+Q1HybTTRtYDdfQwRf3HvhwUu8RpiQAo2mRJJjluL4VmGDM5VrE6h6HkB6icMrKkHVY7gb7SOf6jHLdnSR+Hgw0GCukj1LgAdOc+2CnFK5AXWfHqknqZ3/D64gmgUKgnUrgEhRJJmdjBmOXp1wrih8KE7n8bSbeeNtoDWDcOB1pyy+SKfwx52vy3eZZTzVgw/H++I/ZOWylMnc0vywSqLryxB3j8MV0yPox/hZ0VaieZH9savwjNa8ovkMZw2UAzTTaWj53H1xfOyqEUWQ8icUkhE8mYdqRpzNbzE/Jhgfm+IFqemfgNvQgT9Ri6/aT2epqO+pF9V1aSI2tYKD9cUOrly1WpSSTfSOZufLe/lifXJVNUCM1Wlgeok/X8oHtg7wHMqWo06gUq7ENInwhGphSP6iZ3EKRtiD2p4A2UzL0jqISFDFYDeETHLriLQzZVqRG6GfrfGD6CbV3y+YajUa1Nyh5ixjUOo54PiqNBIBaQvWLkz7YrPag/6ljEalQ/NFxN4TxpFpim6Fj92LmZkenXCTTAH6reAAecdP1B+mBPEIWjUCiC0ardWI6egx4/HQCEiGkkki0exHIThjMZwVKLXvqHP+Y/OxOESyZDfGMyTnC3ORj6M4Lm9WVR+YAb5gH84x858dyrLVSqR4aglTa+k6WHlB69RjfOx9TVlFHWmpH/xGOiQqK3xngVCpmnqUnZDWpmoFCKUZgGJIYGdRJMqREiZ5YonEM2+XzdUVTqc1JDQaY0hoDi8aTT0mDYRvM40LMJ4SwEmjUJj+R5JHpOof1YA/aR2fRqbVwo/eICxH/7VFz/WrKT1IOJ9UwqTAucSk1Zl0mUga7gE1DAIWYKTqg2AJWY3xApBxWCEhgH8EqVBGvSNjsQZ+Y64g8PqNVcA/Eab0x5kUTp8jLafU4mZavLUHJMgnyspuZ6kGf8AnEnHqPdsPZ3tQyZUox2U0wjATOnTINrc+V53xXKeTFQBZKSfiP3TPIgeu/XfGrDsjT4hwtQygVFZnpPzsfhPkYgj0OMwqUnoE0tB0F2JMklXChCJmR6Hp5YCbSyLSvAxQUZbNC5daTm11LARJMbSpO9vacGs32mNTOGor6QxACzpfTEFTb1tt674DvnxWck0zNh/MNx7jUL+RMYhGiDm6cggGBcEbyPUn+2HUmkDrFln7Ydq/go0ahVSoNTTZtTT4DYGOsGDJFwLr7D9q+5aorsxTTqBbU0PG0SfiU6pnlznAHOZNFzK02GosJMnTcBouLD4QffbomhT0Egc4gqbggCAGHlEjqqnld/M7tiygkqNOyfbugPipOCT4oBgAXkgmQYLH2wV4J21y9esaYBUGBT1bubzbYA+GOZk9MZambqM2pxrCA+JiZiAFBMTY3mxvvsMO9majHN09JUEPqE22PkDJj64fyN6J00bbxvjn7PQ7wLqhgCosTJvEAxbnin8O7eBXYBiEkd2h0xJKjSxAkXkDfcE4pvbnjIqVe9SsXPiUUwPCoEIrAGfjiSZ6eWKvwjivdlizySAdQAtBB2YC+wBFxgS2Nl6PoZO1lCB3lQI/wB5VbWAeYDBYOOx89HtNV/iA8giAf8A1x2Ma2Rc4okkQefQzfeMR6rtC8hYkdDv8+XviVlqWpyGAAbxW6+VtxG22/szngBTEbjbz5fhiF1g6hps02pn7wgEQwiw6Dnb254bprrKyTpm7HkJ8p29P8ozVKPhnnqHKBBvf8otiw9juydbPFhRAIpgapIUHVaLm9hiqpCNmt5BP2PKipmf3aJCkjxQWYKBCgk3I2GDGXoIAE1gFrqCCpgmNiBH/GAXbThNenlaa01Z0WsjwADoCyRN7gGBbA/JdrAMwiMDdRubDTIAja4n6YerySusDfFuxFfv2cBQkggk/X088H+AcJqqzShg8+XWx5+2JfEeIMtPwn4GU+xN/YicEeHZ4EahaQGI5SRc+++NbMkrKB9oGTdUYQRNh68vwxRezOdehVaqrQdDqevwMwM7WKjz/P6OzmUp5imVqKrqeRAI+RxknA+x6085nabHSKSkrqAZWpvquUIvGkfNsFMFDf2h8T72hlix3LLvsxDqrDzDKD6j1xledZmhoJJIJkSZMGSYkz08/PGp8cziVMyuRrU10/ArJpBStpJDrpA1Sx+HmXxU+O8GSlReoheBUdGBpiVCjSQxEW1izQPiWYOG1gyZycbr18u/fA1kppT+NQ0EhlMEiRJUEkeZ64rxp0/2l9AAXUdKlhYMJWDYErI+WCnY3NE97TBBZgGUMoadAYwCwIBieW07YC5/Na1pMfiC6STF4Mgm0zeJM7DCtWhlhk7PhDTRlSGkkktLMIAvy6n39MC8jRLVFUEKCQLkxOwmJP8Azhw1QYM7LEc5gD5zf39sKymVPi0MpZCIbYQTpkT/ADFd+uJxQ7Lb2p4O60aAaPBNwwPxM0235LjWewKnuE6aAAeoxR+0FXvuHJVp91qCKzSBqEICw8QIN5brB8sHfss4zUZ1pVCsaJCgARIDLZRG0+d8WatEU6DvEeG6ajqNqqMP6hdfrgN2my3ecPqheVNKi+3hP0Axf8/kg4nZlOoYrVWgNL0yLEOnsbj8cTQ9GD9n6pXNUjItWpzO2mR+QwS4doJKMDqWwEGzCYsBuSkW39sBs1R7jMNIkI8RysbflhWbqaqtXxtoZtRHM3Ptqib+eFmh0fQnYCuDk1XYqzSDvv05WvHnikfaXw9KOZZmBFKsupgoF2Vhq8w1wQQeRBBDGLB9ktU/9Pp6vi1vPWCYgk77T9OWPftYywOS1mfA0EjeDH5gYCWKFsxbK5KoKjU6h0uhgnfYkHblP0xJpcWAbSUksoQ3AEi0xyvaLeu0NZbPF6j+KdYBE72mZPufpiM6/vyBtJKxv4rqPX+2Al6YyG+KB6jOSboPECdjzAPOcEaFCAdrm8GTKkDkOsj9DAYaoq2a5iYMfEIBPK2ClPOQ5OksJLCOYaQT5iDuMaaxgD0TBXElS1z8IiPnNwcQiR8QYahtEgjlP6viHng3eAbrA8Rty38iNo8seZukxUldLMbsBBNuY67nbyxONomR9RJOokiJ6Ta3/HphK5nVFoI6WxHTNN5H2GHGMgm14/X6/LFihIWsw5fr5Y7EQ1V/h/H8sdg2DqXfifBaNFEYak72pUK0yW/dUwF0XZQSSS9wSI04rOYrwWF/xII6+/4YuHFcnfS7swVFCGfhAsROkXkty5YdTsDlwtIs9b95TVvC6xJ2+5abW5Qb4jBWyrkioZLg1WqHdFYqsB26Anf0AN/UdRja/sg4KtOg7BHXUfjPwvaJW0RIO3XyxS+G5WjRBFMu81EmdJkTp207SPwwb7L9v6zNUQrSREVn8KsTZggH+5A3HLlyx0NYI9rNMrZimwKGYgHfof8AE4o/E+yWXbMs4aoj04gAghhE81sb7zz8se8T7WQpZAmrxKNU6ZG0w3nijcU+0jMK61ClAkryDwbbHxzIuMZYNvRsFLI0alOWJhgBytuQdvPDL5LudJB1IU0gxB8ItPyxTK3bl6eTy9aklN0ZgtUHUChIsVIaCJUiD1TqcWXhvHTWordCGEqIIvtBOvaYExaZvFwaw1wLN6tSk7be+POI1gphmgx4Wif4pU+R6dcAKHGlpOSBym4PuCJsRH4Yhduu01WlS/2FqoAH1ByukXB39rc5HTBWWA97XdnKdY0atIBGkNEWaI2YBgGAiLwdIwI7V5XWoqKaJPx1Bqs6N8cgKDcaNrkgdAcN9lvtE1lEqDSChRBqLKdN4NrEgFRA5+dpmc4bTqK2ZpeOn3bE0TvtBSfUCfWxtODoFGddhssKdcvVVWXui9jchqbixFxIJtYggdMV7ieU0FCPgaSBM2BuD+ueDOYzC5atUREJEaFGqfAQdJnTeQ04F5iqHRdWoBTHWQ3Of6cF6GV2Q1qWAINj0m5F/mAD7HBPhf8AurBEVqZWNoYSE22IqU0af84j5bJ6tjY2BiYsYmDvcD3wjI57RUonUP3dXUDEj4lPy8E4nHYzLrwo95kiJEygA6hlZCPKJHyxZexb6c5RfawpwP5dIHzB+mKXV4nSyzvTbV8YsoELHiAuw5EYn8H7X0RX1+NVDa7gSAbGwblI+WLN4I9Xdm/CsRUKtsQCv5j8MBOM5fTUB5E/4w72Z47SzdImm+ru2jowMA7TMQw/DcECfxDLiqkqQY/EYkUPnftllP8AUuogFmt0v9N8QuM8GqJSLGyMQUiYm4aYEAi467eZxZ+3nCmTNBmAAkGWIA68z1xVuI8S1Hu3aVsYDCAfi+IHYlmMelrYHInihoM1D7H80TlHUn4Hj6D/ADi5dq+H9/k8xS5tTJHqBI+uMm7C9tqWSZ1dGNNouo52Bbf4QJtvjZDn0apSpoQ/eI7ypBARdI1eYJqKB6+WMKfLdZijAkEQBBj5Gf1tiaqkhWOwOjYfFBJAjcQsjzxYO2PAwGdbhqNV0v8ADpLl0gj/ANw29MVPvPA87gz9Y9jBOFkmOsk2rXCu0+MeLyA1TBteASCLC4GIdImpXRUPdywUNDQAbSQgLR6A+mJuYpSA0bgXLCQR4oJmSIA+uE8G4aamYRFYKxYKWnwrLBQTHKWAtgesm9GjcK+z2lmMt+zZgPl84ssjd26oFkBQ2rwsGO0QfkZzjiPBauUzDUqw01KbQRuDzBU81IMg/wBox9JZXgiLlu5JYiObFoO/hJ8WkHYE2sBGKR9tHAi9Clm0Hipnu6hG+hvhY+jW/qxuuBV8MWbh5Oo6hqudPP03iY5DETUyEggg9CP74l16pXY89tNh89vbCZ70AMSNOx3tEkG874KCNCoP4R8v8Y7Hgor/ABn5f5x2CHBqeWyj12FOkwgqo1GwAESbi4gke/la3cV7NLRSnpqF9A0NIgDSNYjpE/LALh3DKyBHpaFNjJXV8MERqQxzuLbYIOc8Sf8AU0ryWmkhJJsTdN4ge2OfjnFLZuj+FZ7O0f39NTswXfzdQD9Zw9mezX7LXzgR9SOPCYiAWYlfYgYKnK19UrWUf+mjSaIMg2UQJA+Q9pdHL5kz/qWIO/7unf8A7T9Y5+9/NAHSRTquoqwPVvrr/OMAq3Di9FgY8JbSZ2kc/e8dJxppy1R//PDHlZB72WQfbAbP5YglCFJYEXIuN7yNvlhZ88awwKDjsgcF4fOWr5adQALryJ0wZ8rqvzxY+zeVYUiqg2kjn9wMD80nADIcWYOSrsPIEqYPUjef7emLNkKtYailTUTch6hYC+rkbfobYhHn+jKLkdxbJOa50gwy6hbmRq/EEYi9sOGVH4cSFJKiIgzpJj8FGCNXM15uaYEfdaoh9Z1nHVuP11WKbG4+69yPWPr64uuWN4Yrg16McoVDSanP/luCR1AJP69caz2RpulWrTSWGltLAGLWB9wVOINHiaVHIqmmrkWLI7sxvK7C4AHUHV5HCq+fVvDTYu3ktT0+ESY258xilt4FbzZnva/K1FzlZjTcSZupAiN/TArNsDSEXOqYmYBX++NSfg9YaWZqQJAN2qoYI5qT05eWHaVSqggVUQeQc8upUYLv1RlNLZkOTLowYK0SJEGCOm2PM8uorpVpMiIM+Vo3xtaZ2qIUZpmBOyDlFx8RAMeXzwmrxllHibMVbWDhAsX3BQ6vW3thUpj94mXcV4PXq13JRgSFbxArMoswDc3tgK1J6bEEFSLHcR+rY1NeE06tae6NEuIB7wBL7AKKd7Wt5euLTwrsiXDB0AIYqFJiVAFxpsyTaYM87ggB9l6ApJlO+yrjbFqunxVVVSv8TIpE0iRuhAKgGdJ0xAkHbqdRQbfDUMg+f+d8Z5/4fbK1KbBFTUNKswWAWg6DEQdUH7otZrWuHBcz3lAgAqUdlIJnS6sZE+RGx5RuCCWUkzNAP7QuBLWpGRcbHHz/AJzIsKhQXLsEA5k6hA+cDH1Jxmhrpn0x8/dteFGlX1LIM6h6i4OH9CrDKnTcaNMmZte14HtcfX5na/HXXuVpVWRqYI1IxVrhYEggwNM+/wAg/EWXvWIXwsdSiZ0hrxJEmJjDmWzuiCqMxgjxeJbyDAIIt1wlZHejc8t2dq5rIZTMOS9c0/3hgTURiY1bS2gi+83xmvaPsu9OpVfu2QFgQNPgIYEmxFof2jpjR/sx47UzOXd6rmQ+kEOIVFVQo7s/ADDbCDpY8saAmZkENeLEEWI6x+WN+hY/T5VLuGAK2gRYQI3tEeeC9Guq09dNV7wga1SVLRptpWxh1DyLk+2Ni7Z/Z7RrU2eigp1N4UQGPW2x88YTxfhVeg4V6dVADFxE7TBgdQYvuMI42PZo/Zz7U2WmA81EDIp1DxAEkNpZR4oW4BHuMaXS7nOUHUMtSjVUrqUyLWkHqDfHzpleKal0MoDC0mQ38pBteT+OLx2P+0lOHJ3OYRyJNQMt4BAGkKxG5DE3HxTjR+AZnnavgNTJZmpQqidJs38SnZh6iMCBXK7Ej0xuHbuhl+McOOcy13pyLgBxpuUYAnkQRc/EMYc2TfTq0nT16YZhQ5rU8z7xOPcMRjsA1H0Lw7OKSouVgCJNiAvy3HLYe+CP7HS8JNONVoYEz79fXy64FUKAp6VZyYAJNgPhMgkbtaeexkbYmUOMZZxNSQRA8Svp5xssN15jHkJSejqTS2ETkkAEKlrefpfffEd2BjwC/MjTbkQfljxu0+WUjxMxO0CJtezEGbjlgTU43VrMoy+WAG7MXkxtaIj3U4tHim8gfJFYHa/eJ/C4JsCSI8JNwVv/AI5c6HxnMMarAhVDApG91UQfDeIhtQ6ctsWrO1cxqKnL6jMnTWZkEHmxcKGEzHTbpitZ8KKoqsAoFoGyjxTcfF4W3k7nkRB6tPJN5yROBZU6nLETPhETImfWbfKcWjLZSW1ikNQ30nSsGBdSIMAfLnfFfyfEKEgHMBSVClCjCIizXEk2+WLFkOKrA01FaWMEH4oFwJMjb1EjCSu7Hjofq8VQNFSEkyWWqJvdhDSZH8pO/LCsxxTL00MojTuTUYlvYUt9uVrYKZXimpZJ+rEDny5/rrhX/WkFmLCLzqgEf1H++GX6Rv8AbK9lqK1CQjFUJjSBUZbzH3R57WH4FMv2fXZasjmAg22vLE/8YJUs6tQalclY2UBh9AfxwtKVSop0VtPQhBqS/MMb9Lgb4PklpYN0j7Bq9laYgw8i8gEE85kEfL5YhV+AIDYkE9QwPsC/oPlg2+YZIl9RkLZYExe6khTzg+XXFd7Q9pGRtgCsHrIPT6/OwJwPLMWcYqNnU+FaCP3guQICg3m3IxfEnPcYq0ILFSp5gTy6qBAPmIxWU46D4gTMSfFzBjpEWPz3xJbieoC4n089rD9e2CuWV/kjmfJFaLnwmu9E06r0gKVUDVpvBJ8Gra+0NceKJuMXOmyV0lGMbhlNwfy9CD6Yy7Jdrf3YpNdAum8yFg2t0Jx6lEuxOXqsreIg6tL7m5gwSI/CMdEeVLRu6kaoyDTofxiIJI+L9b4yH7Q+N5zh2aapSrv3bnUoIUqp2KkaYYRtPl0vqvB8wKtCmxPj0LM7zHi+ZBxWftL7NnNZay6mTkDcjyMY6UzAj7M/tArZ5qlGsNdtQcBVCQt1KhRYlWIN9wDhjt/wbUpIAtijcAr1OH11ZUKVATZyNJA+IehUMJ/m2ti7Vu2SV1alWCq+2tCxpsWgiAw1CZBm63F8PFgaMe4uAHsoXwrbp4Rf3ib9cR0fbe19sT+0lHTXYHrF8C0N9p64Mh46LH2b4lVopVfLOy1EKMyxKvSGvUrAC66iljYzjXvs27atn+8FSmyvT3AJKFTvpJEgyQdJJgTGMEpLGs6iBGk7Eny9LD54tX2d8dpZTPrWd3Cd3pZuas4AJMG6ztvynASwBo+k0WRBGM37f8MdVdHLGjUBHUCxiJsCDfFp4d2vVjAenVFiHR1I0sJ8Q3Rog+JUUg2Ym2Cv/VKFZSpdWBsRIYX6wSPn9cLoW7Pl7K5FpAuYbeY02tHO8NPKww1xyowgzJEgk/ENU9eRk+4PXGq/aJ9m/dTmMusJ94Ly2uVjbfbyxl2cfVUkrNiCvIiSd1NxzOBXsdOxHDu0dejSKU8xUpoTJRDCsYgyAdyABtiRTpELqWHTpYmIEaltIBJEjoJiRjyrwcORA0HedSkG8bCSOd7jyF8HslljR/cLWV5+6Z8J5kELI6bCT1tKdh0gJT4IrjUFUT5H05MMdi21FpEmShIMf7KN8NviAubb47E+7GpD9DPqKYAQiBIAUg2WSsgCDq/DzkyKXFqZEdwrW+8ah6bmWj2A/DDFHgDNHdqzf0z9cSanAMyo2A8vCfpOG/j0S8nsZo5hEAK5ajIbUILiJ3G4n16csEMl2iqqZhKf/tog58+Z364gvlc0BuB/Sv8AbDC0aky5Y+ogfWMUXB9FfJ8C2d4u9SzMpX+F1TSJ9vzwJrZZSZZwb/Cqgj5B1AtFow/3C/y/KfzGHMtRSmwZgtT+Uzpv1BMGOmH8MRPIRRksuNg5PkVHzm4PpOH3cIvg7wdZQkexDQd59sPZjjP82kdFUAD6Yif9TVvvz7zgeGIfKxpOKV76aqp0/dMDv1708sN1s/UVtVOpUDdNRUOd41bT67xE4WcypNmOEsfP9e2KdEL3oiP2qYiHZ9SzYnxRzAmxP8pHIx5OU+06qUWqSEYXa8qoEyySTbpz6QcE+Hdn6lYzSExzuo+e0323xYc79lNCvTYuziuRJqjcmAIK7MLc7+YxCcIrCKxk2Vejxp8vmHoNUVlcEqW3noGO456W62KmxFdtc++mIgEjSQdQNy0bypvsentiDx3hNXL1mWvDspB1EGSNtXQzEXHIA7RiPRz5ajBXwBypUbBYBuRGzCZ6+eJS41akaU3VEOjmIpm4JuYvIB8gLi8wD0tieM2VaSdQ0x62BFt7g/hGBxQ6VZQSLwBexG5i/Lfz36+6GUKTswvMbkQOerkRPla24cUyTRPpZ60iQDe87SwNzaRoHPn8ieT4ppDGSNNo5xz2PUx5zipZnO6xYwVABMm/66fgBh+pm9MTMNa5AkGDHXyB5WvhXxWUSRpfZztm9NrtYnxT0HmOZH5Ysdf7SwpbSvMWny2+f44xLKZ4jULBogXgzOw5f5jBHI16j3IJgRvJ1TtpG+1vX3wPzjpmcWjZstmcrnqYWuqs1y5IIsZgAjabfPFU7ZfZoQBmMie9hFVkDeMBVjUsWPhCqQBNieZxC4ZnjSQSAWgknci1hM9RPpG9sSclx1qbhlPhmYmAYEi/lJ6nG/kJYYjn1eSi8ey7NTV6g0sCENrmBveCTH+TiDQ4A1QyTp5CbTFojkZEY2uuMpnaY7ymBVDFgZAglrTIiLhQL7D1xRePfZ5mkcuilqRIuKlMuo6i87k2G/lvi/fuvxGTxgo2a4c9IlTF1mD68vr9cDy5HKD5AYtdbJs9HQ1NhVQkqGk6h96IkEgdNpwLrj92U0Gm0iVPwlgCDbedyPU+uGhLsqexkyLnuIM+rUt1CKpiNCqNOmwFoje/hF95Kdmu2Ry1Y1KdNELrocAvoa25QsRMwbEQdo2xER3Y6QEQMAGEbwZEybiYv1jE3NcCZaavoDBZUgFiUAhlqRc6GLNcCAVvuJZhVGl9iftNevmEo5gKKdUELEnxfwnVbSQD5g6eRx79o32YgK2aygIG70xyPNl/MYy3K5uvQdXpNGk6gVBtH3bmY5eYkXxv3ZjtRQzdGjV1BHcmmpY7sBdDeCbmJuRcbjGWUB4Z851806vcmDEiYvsTA+954M5XVTIcTCwdU7EwfxH6vjae0X2X5PMFqk9yTclAIBv0jrzxS+L9gsvSUinnkZuSVBpJuD8QJHlcAXxuuA9gAuVzLjVpVp5sKZNrXJEmIj2x2J57JZ9fDRoVDTFgUJKnqQQ8XaTbrjsSsfsXPO9qiwhIppyVQMDhx4g3JI5wYOBIYkbD23+eOZ/LHV1tnK5MIZziWoWLR6nAitn9O0n3ws1Z54ZqKvM/TFoomwTmePHUQNRI5Gb35ESPnjxc0zL4ywO5EyOtvQT8sP5x1GyzgNmqOolgxPl0P65YZ0Msi1z9NmhmIU21OwCWvyB3PkcO16YpqrMroj/BUKk025+FxY2g8sdkuz+YzCHRl2ZYjVsDHIFiAxtsL9MOZbjijKNlKoJQgqCR8B+6esq1/mNiZR2UpBLstw+jmq4pM7NIMaDcEDqB4fe3piW/YWs1RhlXZoO1QMFi4+OCv164B9ne8yVWnUpMxLeEsDYDmVOxXmQRNsbhwbia1EGwJMEDk/MDy5jyIxNyZkj3gSd1QpJUUI4QBgIjVHi2swmb/wDODAg/r9W+uIeYWRpPt5HHuQqHY7jEHEqitdvuxi5ymI8LrdT59GjkbfTGY8M7FVpKusQY0nxCP6foCI26Y+he4DDCKORQchOMqqmK18Mryn2dgeJteqBfVBJ6zyP4Y7PdhE/gg8mET7wI/DljWXyy9MMVMqp5YokhaPnvivYt6QOmnqHI87j6/Xc4AVOFSfFTCnpB5ec/h0x9K1uD0yNsBc92RpOZFMflg9ImyjBmy0WCgibSJjy3th/L1GUzAUzPwSDbY3uCfX6DGtcQ7CU9woHz/wA4D5nsSgG4/D8sbxRYO7XoqFDPmorBl0sLggyh8LekERMTz8sJy/EgADMCfOwsLjpaY9hi68C7PIEr0jTap3um6lSV0EkEWFwzTPne2A/aL7NalCj32W1PTIM02AFWnIYOLWb8Y644+T/zpaEku2TsrmgRIM3seh38/lGG85Vqq/e0qrpU06VZWM+S7jfaL+otNe4dX7unz36SYi1/+Dv1xYMp43AN5tYyf1ECfLHFnjlg0ItaBvDu3Ob70LmneqgddSPTB1pN5fTqUxsReYv1k8b7M5bMhauRrDxOdVKsdDa4kqrnw6iCCNRAPIk7LznB3qIyosnYNPQxBAFoM895vfEBezuaVxrVDFtZaHiYuLgjTaDP549Lj5FLLLX8K5nAaZYHUjIYZDZpBuCCJBxMyPEWYqAfEkGnJMsYBKCFIm9haSRvtgxxPImsQKqElFYAneAIRdRHw6iLfKMBczwhlo+KBpqABtwQVIMETqgou3UYpJ6CmmKqcbqL4gCFYgkbXAmACCIBmPTBHh2dVqd6X7pm/eeImD919IPgKElpA2JGzEYhZcazTLhe6BKuwDafCO81KIBUlSQAREzbfBGlxE942k0gNRUotvCbBgJKx8NjHkTFklh2hksFk7M9oq1HNPls/UY0V/dvqltJBBWojABlEHUH6EHniwdtOwS92uYyrGQJZBcVFkMWGm2oDUbWIO22KBx6q9QJmAb0v9PVnmoZjScjoysEJ6jkcXLs52zZMslNie5phQzAa3pKCLkffQpIPNSBYg2dvAlFePaGqnhWo4C2A1bAcr3t0x2NLzPB1DH/AFWmYaCFY+ITJYoSSZmfPltjzEPH+zUjLRnz0nzw2c4ecny/zhJp23/HDFaQDecepRz7HxniRcQOv6GE/tynYfXA3U7G8gYI8Ly9APqrs0dEWC39UyPYYEngbqGuF9n6tcBlUFJg3Go9YEwT8sK472HIVquWlgvx0z8Q+d/Y+3TFx7O8YylQ6KVRQx2EaWP8rK3x+on54LZrLknUoioo9nXoev5Y5XyOyihSwY/lOK5hkFGizFWIHdxMGd1ESpnfTbnE4suR+ynvSGrVdANyqAFi3NdRsNyLgxbFz4N2fo0atSuiQ1QXHIL94Acr3ODTUJ25i3mOh8xgeT4FRKrnuzNH9l7ikiimFlSB41b+Mndg2xPUcrjEXsRVpgCmQRVUmT/MBynlDGPTBXOK1Or/ACPcfytzHvv64FPkNNZayGCGGoDb18pnDi+y4rX1D9b4k5ZfngDlM142HI3GD2TqAgGN8IyiYToCMesBM4itm4ww9fVy+uAogYRJGI2YPkcDHzOk/EB/UD9N8eHjJHMH6YdRYLQ+ascjiO9Y/wAROE1OPL/EV9gcRj2gRrFkfyddJ+e2GBaHqtNiP9yD0t+YxBqZSptYiLEbiP8AGFV+NUVHgAnmJgDA+v2sKR/telyfmY/HGsDZNy1Oqh1KAeosJ+n54LUJeQyxqE3/APqeR/xisp2xpOeh6owYf/EycWLgHGVqHTqVrWOx9Cv62wJZCn6Mm7c9kXoVz3awlQkgxYTy1cr3vtA88SKGbprR7sLDqAzfdbSxt4ovECRBxdu361SsINU7CB+t8ZxU4fUV2mnBkiSJ8MKBsNiSduY2mAeLl4U1Y3asIJ8OzC1qqUiqxVqSSRLRE2PLpE7nF+p/Z8rQWrPJE6SAQLDz5WHLGc8GZSyOleXUwZlWRg1r3BG3zFsaGnaEuabA3NIt4ps0aypANhKMp6QTywvD+P4sCVkPifYoIPi1EwI0DczoBlubDT7jFIr8DLk6RKFAzBtB1A3kA7SoDBhfnIvi0cQ+0OrJSpSVYgNEwCSQoAO6kjexmDywFPFopgaFJlk1wBIloJvpAILbgbc4s/JOg9Stv2cC0qhpBiGsqlgHA56HZQrHbwEA/EA0nEGjwxw+Xks2hRNNlII1VPFYkjVoDSu/hFjeLNnqynRddTmSNRANwrPbab+tyOokUHpqpFRNdMSoIIVpC2cODMl58ItCmcJ5bwxousMq9ThQiojMxDKstpuAsBmYQT8QO2+483Mrl69BmpuSr0yFgkE+Eqx0lRzVjF/vdbYIVI0s6gXaajCJm9pIHxXY2jxLblhjOV0Y6pltrSNiIgbGIP8A2i+5Hkww3bLRwftdUo0VpzSXTNiQu7E/DMCZmBAvYDbHYr1OiCJ710ufCtKqwF9gyrBx2N5ZfDYBtDi6pZqYb3v7DDL8SRjYRgbw9mQHxNqYQSrG46E8/TCmQyAsXsBuSdogcybY9dv2yHRBMSfh8XvfEvs3wU5ysEEgi7CQPCN7nY3j3wJ4hwnMZaoO8Uj0BkHoQQDN+mLv2eyjHTWAKVAImIDDYq4wkpYNVFt4VwujStTRaZB0+IHTqmysfjpMTsbgzzwbLlhsVdeR3HkYsQeRFj7QAdDiAzBhSEzCjSNV1qDnSqA/EDsGPvzxL4bnxUWLoUOgq12otzptzamTtzHqAcc3osn6JuXqQ1ratvJuY9/1viQlfSwU2Vrg/wALDcT5H6RiOEmeR5jmrD9b88SquR1r63Hkw/uLfLCILOzeVFRSCLjceY5/rl6XFUuHSSD6H0xYcnSJAPPY+fQ4ebKRcD1xRMRpAmjwJQQ3ityxKAdbIB7/APGJ4boMM1a8brOHRgHncxmBt3Y/rI/FMV3iHGMyh6+hn8sW2vxNRvTn5YgVs/RYwUUHoRh0I0yl1u1tUfHPyH+cQ6vaUG5pk+hYfhi5Z7J0SYNMH0K/hvgdW4JRO1A+o3/Xth00TaZWl47qBhCOknDK8aeSBC++/wBcFq3Z9A0w4ANwSo+v+MM8Y4qXPx015BFUQB73OCKD63EKgVtUgBduUkhduvimfLASrmbzE/r6YNUMwz03ViJAGk2HMGNug/XMXWpFWGpbSLxy3/DyxOLy7Hfoj5rO91UDKJ0VIHPxKLzJ2JJMfLF/7C8Ty70FrElaoOhhMnUD4SBf4hz8j0xnmcyIZpqCwZ2YdYKiJ8zA9yeWC/ZzgmYqT3KMwcQY8K2JgmLSDMYXaHwi+ca4zUgwQB53+Z5DyxTOLZ10pjUwDMZLNtcQFGkyYBPIwZOxBxYFyD0gq1U1+AABizA6QoY2Owuf78hHGKr7miCpB5tEESZW3hBIPpJ9OVu2O3StgTs7VqLVZgQSjEEmWUpYMGMgXU2PlbBilxh0I1OppgtpjdSy6dUWMXmIiZNpwOXI93IK6SfEwEwrFTpNyfusR088eZzLiQFUsxUD6yTBO8CB/LMecOSdyDaQUz7U6rI1TWYCTdUU1CI0uN9JhrjxBQpBsAQVNiakvu0TaDAI5HYi1hYA4md/4qdRhIkiTfUNQmRsRHhjoVHO8Xuf3gkiF89wALCQIMST9doxNvAs5UJ2KAAyCRYWPjJgdBBjyk2OJzVFKtJKoCBymZLTzsG5CLO/M2gmoERTHiLRtdQxPXnCsR6qeWGaj6oXlOoyY6W36Ry2E2vgerBeLJSZ1j4gIjVM7HUhMwd5YDrJ8hd6tlgnjcnUx1JTJvERqYTYdAfwviHlyp71rNYGBcnTGkTvEMoE2E9BjziVRQ7nUztOljBAHiExzI8Om4FiPI4wVsmtVVrs0k3mN/r0x2ItOqSPDUUDl4I2t/DjsDsy3eJVMwxke/5YKcEP+ty5594n/wBsdjse0SZpPHVmis3/AHqi97SLenlgkhkKTu1OmxPMk0lJJPMk3nHY7EZCrYGzrRmkIsbbYtGZ/wDyKfzZdS38xgiT1sBv0x5jsB6Ct/2GMpuvmg/Ef3PzwXojwH1x2OxMqx/KDf1xJbHY7DE3sai+GKwscdjsVRgbm1EbYr3ExG2Ox2HEYPdrDHj7Y7HYZEx/K5VDuin1AOGs3kaYJimg/pH9sdjsMgMgVaCgWUD0A8sOpSUu0gG53GOx2JP/AC/oy0Kz2Sp/suY8C7g/CN9W+2+DPYcxkvRhHlcf3PzOOx2BLQ8dk7PUgYkAxWBFtjpi3S2B+aoro+Eb0+XUpPzk/M47HY5WWkUQiaUm5mkJNzH78R6Qqj+kdMJzCCTb/wAykPYgSPTyx2Oxzcm/+CT2DW/20/8AVH/YD+IB9sR8qoFVxFtMxyksAT7jHY7A+k+TYjPGXSf5z7y18QWMC1tvxOOx2J+h3oJ8MH7msefdn8f8DEPMmXeb7fiuOx2HWyhNyP8Atr+ueOx2OxNkz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vi-VN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70659" name="AutoShape 10" descr="data:image/jpeg;base64,/9j/4AAQSkZJRgABAQAAAQABAAD/2wCEAAkGBhQSERQUExMWFRUWGB4XGBcYGB0ZFxgYGxocGhoYHBgaGyYeGhojGhgaHy8gJScpLC0sGh4xNTAqNScrLCkBCQoKDgwOGg8PGiwkHyQsLCwsLCwsLCksKSwsLCwsLCwsLCksKSksKSwsLCwpKSwsLCwpLCwsLCksLCwsLCwsLP/AABEIAMIBAwMBIgACEQEDEQH/xAAcAAABBQEBAQAAAAAAAAAAAAAFAgMEBgcAAQj/xABCEAACAQIEAwYDBQcDAgYDAAABAhEDIQAEEjEFQVEGEyJhcYEykaEHQrHB8BQjUmKC0eEkM/EVohZDcnOSsjVTVP/EABkBAAMBAQEAAAAAAAAAAAAAAAECAwAEBf/EACYRAAICAgIDAAICAwEAAAAAAAABAhEhMQMSE0FRImEUgTJxkQT/2gAMAwEAAhEDEQA/ALXwntZU/jNQxJRgDI5sjAAiOh1YsvC+P0sxYHS38J39jsdj52NrYyHgHE/3iuJK6XJABYxABEb7zt5emLFleJKFBVoJaREiGAEG/nHX88R8koM6VFSRpgp48YYp+d+0hKb6SjTzA2AjrzvPK2DeR7VZesqkPE8msQd79Mda5E82QarAUFY7Y9WriPl85Tf4WB9/X+x+WF1EIM8sOqYMjxfCUqAcsR3a04a/aJw3UFklsxfDh9cQUqzh41MFo1kmnTnnh0L5WxBp5jElcxhGmFNHVsuDsIw0KcYUauI1TMYZJgbRK77Cu/xBFTDtJhjOKNZMXM4UHJw3onC0WMTdDCzbHO2PXcDDQqDngUE8Iwnu8K14Ur4YGCP3N8e/spxKjDFavgqTegNIaej54ZamcLFS+E1GxRCCNGEsMeNUwgVMEAoHHF8eM4xHd+mGRh1qmEO2Gw+OJw1AO149x5GPcEWjGex1YurEzZWRYEAeEsPeRM+WC/Ds5rDKT8ILqd7EwZG/IGeW+K32M4giArU0hX++Qo0VBMAufhDCQOUz1xOpMqVhaRtA5qbRPUib48eSts71gLZ6ilSm1RWJqUhdS29wCwG0kDlHw9Bid2WySZh2VahSpGqnPwMRYqw3jaCNpNsB6GWOsHlpYMNz4QZBt9eWE8FzRo5uhBj7h5TcXjoZn3wkY26NOPsZz2ZrUcyyVCyOvxXhgwuII3BEGfXljXOzXGzVoUxVYFmBh5XTUjfSQx1EQZjaDitfat2e7/Lrm0X97RGlwPvITv8A0kk+hOBjZlf2CkcuAlTKha4N2kOYqi5sTqX5RzOOuCrKINUX7iHaGlRmQzNFkA35G7lVtzvIF8Uj/wAeV2qFUo0hBjRrLv8A9pGoxyAnffF24PVGbyyJUUOr05kbK48LQY8JmSD8umMx7Q9m83koYMalKWBJEsjgjS7Ejw6gAVM7llMg+Iuc/RlFMMZj7TdLFDTGoWM6lIPLwm49DywU4d24FYhCvdsZvM7dJFtuc8sVTIIudRhUCisKgLGOkWBnmgB9B5HA/R+zVFLAlICkg2DloMSCYg+4B6YlHnldMaXFjBr+WzJIlgBe15tyJi0+hP5YfGaxRMl2mFMpRYlixGggEllYEwAszBET0PKMWFaxx3wamrRzO4ugnX4uisFJuYHpOxPl+jhGdzyUwC7hATpBJiTBMesA4z/tmXBWtRaZBVisPygeGbyLWvudhgTwLKrmKmmvW0QZek0hy06BchQPDyE74k5tNo1s1rJVVdFcE6WEiRB9CDcGcEMuyRvOKq3G1tpaVBjwgk2sZ6AfUDngnRzBAAOHWRlINHM3thYzFr4DDMxzwo5zB6Ddgi+ax4K+BNTNeeEjOYPQHYMrXx6K98BmzuEDOnB6A7B587iPVrYFjMEnC3zGAoUbsTNePKlfEIV8cauGoFjr1cJ14ZWpfbHPVODQLHHq4R3uGtRPnhOk9MNQGx0VMLFTDCUGJ2w8OHnUBN/XGwBX6Fd7547ExeCiLuMe4XvH6PUj5t4HmxTZgwJlYsY8JsT5xY+uJuYzsfA2wUfK4/LEDJIreIi4t8+XTr74RnkKuCNiZ8rbjHnurO2g3kOJvAQEbb8/8RvecOU2/fUiOTC/M3U3+YxDp5lAkKssbSYIva2JmZTu6q3+CoFPmRE4VJKRno3dEFVChEq6kEdQRBxlTZc0HzGXb/8AndPWGkfRcaRwzN/u0b0+uKn29yunNJVG1RCp9SG/v9MUj8Iy+i/s07Q/uqSGPCxU+8/4xce1GUNVSFPxo1Mj+LUpj3DKMY12Rz+ksByYH6jGv5zN6qKsD0OC1kxjvB301xVQwQkutxDICrEDxEqE8TbQC5Atg5mMhqWotVIqM8lAWZTLEBlYAgRKmYnxTFoxXM1nDRzdR1gMtbWOl2/vEjoTiwVOOqjpSdfCWQ03Mhe7DSm/IAESCdoxy8sadotF3siVKLd23eQ6BTTVhZgBa68jbf8Al88Ac72nqmp3Rru1NL/ETqJF9RN2hpgHa2J3FM6GZ1UgOSLSJIEzzjZj8UTC4rXDctBZ6iDTqgMboDGoCZiSDN52tinFaViSpsMcD4i6FhTMLqQEqYvpsBz3M9LX6YtfBswaianUsCpXU0jSdxc7Ag87AweWK3RzgCyD0EAbcthbkBPph2qGCidwI+tp9L3wJLsBYLZk1p0gan7VAEEqNLlTB6ajPn5Yk0/tAohSStY7wVpyI8zIg4pgQFASSJUgjqIgj3wLotoo1SCwKwZEg25/jfzxWHK46J+NGpcK7YUMwwVSVLfDqiGPMCCYYdDHlODek4y/hPGhQ4iFenTZNOhhoWD4h4gIgN4ZBjF17c8FzrVKRyDVO6qz3lNTYEbkE3UMBESFkjacdC5WtidE9C+B8e/aHdTSNMpyLSeW40wN+vz3wTzvEKdEDXYEgSYABO18UXs/2gqRUZWC1W1vUlJlk0Aag1+ZEW3wGbIFKtRayrUZXMsFktYNqA356oJ64n/JWhlxM0xuMqRKKIBjUxtJIiADJ5m17DriVQ4nTZlGloYatWwA2v025+fTGX5LO1qVQFYGqVEEbalIkRJ2kEHb0xbFrKl2ZXYiQugs7NYQxkA7yb2je+CudMD42i8VKSDY77YadBP5YpXG+LMuW0E6XLIV0sGVGVl8MgbiOXMdMVvL9qhSpU2lqlQPq+Ix90iQBJlluOZBM3sz5UhaNXSnJgLiSMj1PyxX6PbSnmVIosAZhhphhJIBsYM9OXXngxlapp0wGcsY3YyfmfP06YdT7GpCsy9OmfG6j1MYSmfRlU6HANpsI9QxsZtF+eK/nc3UdzIgNYAORabNpAIJkSJm4wvKF4Gsh1kgFWYsE1MJIupsDci9+QjCtsOC100QgHeR6Yk08sgvGB+WrqUEEW3i1/Tlh5MwcHLGwSTlVNyMNHKQZG3I4XScsDCn16YkZfK7GZ/DA7V7CQmyzE7Y7BwLjzC+Q1HybTTRtYDdfQwRf3HvhwUu8RpiQAo2mRJJjluL4VmGDM5VrE6h6HkB6icMrKkHVY7gb7SOf6jHLdnSR+Hgw0GCukj1LgAdOc+2CnFK5AXWfHqknqZ3/D64gmgUKgnUrgEhRJJmdjBmOXp1wrih8KE7n8bSbeeNtoDWDcOB1pyy+SKfwx52vy3eZZTzVgw/H++I/ZOWylMnc0vywSqLryxB3j8MV0yPox/hZ0VaieZH9savwjNa8ovkMZw2UAzTTaWj53H1xfOyqEUWQ8icUkhE8mYdqRpzNbzE/Jhgfm+IFqemfgNvQgT9Ri6/aT2epqO+pF9V1aSI2tYKD9cUOrly1WpSSTfSOZufLe/lifXJVNUCM1Wlgeok/X8oHtg7wHMqWo06gUq7ENInwhGphSP6iZ3EKRtiD2p4A2UzL0jqISFDFYDeETHLriLQzZVqRG6GfrfGD6CbV3y+YajUa1Nyh5ixjUOo54PiqNBIBaQvWLkz7YrPag/6ljEalQ/NFxN4TxpFpim6Fj92LmZkenXCTTAH6reAAecdP1B+mBPEIWjUCiC0ardWI6egx4/HQCEiGkkki0exHIThjMZwVKLXvqHP+Y/OxOESyZDfGMyTnC3ORj6M4Lm9WVR+YAb5gH84x858dyrLVSqR4aglTa+k6WHlB69RjfOx9TVlFHWmpH/xGOiQqK3xngVCpmnqUnZDWpmoFCKUZgGJIYGdRJMqREiZ5YonEM2+XzdUVTqc1JDQaY0hoDi8aTT0mDYRvM40LMJ4SwEmjUJj+R5JHpOof1YA/aR2fRqbVwo/eICxH/7VFz/WrKT1IOJ9UwqTAucSk1Zl0mUga7gE1DAIWYKTqg2AJWY3xApBxWCEhgH8EqVBGvSNjsQZ+Y64g8PqNVcA/Eab0x5kUTp8jLafU4mZavLUHJMgnyspuZ6kGf8AnEnHqPdsPZ3tQyZUox2U0wjATOnTINrc+V53xXKeTFQBZKSfiP3TPIgeu/XfGrDsjT4hwtQygVFZnpPzsfhPkYgj0OMwqUnoE0tB0F2JMklXChCJmR6Hp5YCbSyLSvAxQUZbNC5daTm11LARJMbSpO9vacGs32mNTOGor6QxACzpfTEFTb1tt674DvnxWck0zNh/MNx7jUL+RMYhGiDm6cggGBcEbyPUn+2HUmkDrFln7Ydq/go0ahVSoNTTZtTT4DYGOsGDJFwLr7D9q+5aorsxTTqBbU0PG0SfiU6pnlznAHOZNFzK02GosJMnTcBouLD4QffbomhT0Egc4gqbggCAGHlEjqqnld/M7tiygkqNOyfbugPipOCT4oBgAXkgmQYLH2wV4J21y9esaYBUGBT1bubzbYA+GOZk9MZambqM2pxrCA+JiZiAFBMTY3mxvvsMO9majHN09JUEPqE22PkDJj64fyN6J00bbxvjn7PQ7wLqhgCosTJvEAxbnin8O7eBXYBiEkd2h0xJKjSxAkXkDfcE4pvbnjIqVe9SsXPiUUwPCoEIrAGfjiSZ6eWKvwjivdlizySAdQAtBB2YC+wBFxgS2Nl6PoZO1lCB3lQI/wB5VbWAeYDBYOOx89HtNV/iA8giAf8A1x2Ma2Rc4okkQefQzfeMR6rtC8hYkdDv8+XviVlqWpyGAAbxW6+VtxG22/szngBTEbjbz5fhiF1g6hps02pn7wgEQwiw6Dnb254bprrKyTpm7HkJ8p29P8ozVKPhnnqHKBBvf8otiw9juydbPFhRAIpgapIUHVaLm9hiqpCNmt5BP2PKipmf3aJCkjxQWYKBCgk3I2GDGXoIAE1gFrqCCpgmNiBH/GAXbThNenlaa01Z0WsjwADoCyRN7gGBbA/JdrAMwiMDdRubDTIAja4n6YerySusDfFuxFfv2cBQkggk/X088H+AcJqqzShg8+XWx5+2JfEeIMtPwn4GU+xN/YicEeHZ4EahaQGI5SRc+++NbMkrKB9oGTdUYQRNh68vwxRezOdehVaqrQdDqevwMwM7WKjz/P6OzmUp5imVqKrqeRAI+RxknA+x6085nabHSKSkrqAZWpvquUIvGkfNsFMFDf2h8T72hlix3LLvsxDqrDzDKD6j1xledZmhoJJIJkSZMGSYkz08/PGp8cziVMyuRrU10/ArJpBStpJDrpA1Sx+HmXxU+O8GSlReoheBUdGBpiVCjSQxEW1izQPiWYOG1gyZycbr18u/fA1kppT+NQ0EhlMEiRJUEkeZ64rxp0/2l9AAXUdKlhYMJWDYErI+WCnY3NE97TBBZgGUMoadAYwCwIBieW07YC5/Na1pMfiC6STF4Mgm0zeJM7DCtWhlhk7PhDTRlSGkkktLMIAvy6n39MC8jRLVFUEKCQLkxOwmJP8Azhw1QYM7LEc5gD5zf39sKymVPi0MpZCIbYQTpkT/ADFd+uJxQ7Lb2p4O60aAaPBNwwPxM0235LjWewKnuE6aAAeoxR+0FXvuHJVp91qCKzSBqEICw8QIN5brB8sHfss4zUZ1pVCsaJCgARIDLZRG0+d8WatEU6DvEeG6ajqNqqMP6hdfrgN2my3ecPqheVNKi+3hP0Axf8/kg4nZlOoYrVWgNL0yLEOnsbj8cTQ9GD9n6pXNUjItWpzO2mR+QwS4doJKMDqWwEGzCYsBuSkW39sBs1R7jMNIkI8RysbflhWbqaqtXxtoZtRHM3Ptqib+eFmh0fQnYCuDk1XYqzSDvv05WvHnikfaXw9KOZZmBFKsupgoF2Vhq8w1wQQeRBBDGLB9ktU/9Pp6vi1vPWCYgk77T9OWPftYywOS1mfA0EjeDH5gYCWKFsxbK5KoKjU6h0uhgnfYkHblP0xJpcWAbSUksoQ3AEi0xyvaLeu0NZbPF6j+KdYBE72mZPufpiM6/vyBtJKxv4rqPX+2Al6YyG+KB6jOSboPECdjzAPOcEaFCAdrm8GTKkDkOsj9DAYaoq2a5iYMfEIBPK2ClPOQ5OksJLCOYaQT5iDuMaaxgD0TBXElS1z8IiPnNwcQiR8QYahtEgjlP6viHng3eAbrA8Rty38iNo8seZukxUldLMbsBBNuY67nbyxONomR9RJOokiJ6Ta3/HphK5nVFoI6WxHTNN5H2GHGMgm14/X6/LFihIWsw5fr5Y7EQ1V/h/H8sdg2DqXfifBaNFEYak72pUK0yW/dUwF0XZQSSS9wSI04rOYrwWF/xII6+/4YuHFcnfS7swVFCGfhAsROkXkty5YdTsDlwtIs9b95TVvC6xJ2+5abW5Qb4jBWyrkioZLg1WqHdFYqsB26Anf0AN/UdRja/sg4KtOg7BHXUfjPwvaJW0RIO3XyxS+G5WjRBFMu81EmdJkTp207SPwwb7L9v6zNUQrSREVn8KsTZggH+5A3HLlyx0NYI9rNMrZimwKGYgHfof8AE4o/E+yWXbMs4aoj04gAghhE81sb7zz8se8T7WQpZAmrxKNU6ZG0w3nijcU+0jMK61ClAkryDwbbHxzIuMZYNvRsFLI0alOWJhgBytuQdvPDL5LudJB1IU0gxB8ItPyxTK3bl6eTy9aklN0ZgtUHUChIsVIaCJUiD1TqcWXhvHTWordCGEqIIvtBOvaYExaZvFwaw1wLN6tSk7be+POI1gphmgx4Wif4pU+R6dcAKHGlpOSBym4PuCJsRH4Yhduu01WlS/2FqoAH1ByukXB39rc5HTBWWA97XdnKdY0atIBGkNEWaI2YBgGAiLwdIwI7V5XWoqKaJPx1Bqs6N8cgKDcaNrkgdAcN9lvtE1lEqDSChRBqLKdN4NrEgFRA5+dpmc4bTqK2ZpeOn3bE0TvtBSfUCfWxtODoFGddhssKdcvVVWXui9jchqbixFxIJtYggdMV7ieU0FCPgaSBM2BuD+ueDOYzC5atUREJEaFGqfAQdJnTeQ04F5iqHRdWoBTHWQ3Of6cF6GV2Q1qWAINj0m5F/mAD7HBPhf8AurBEVqZWNoYSE22IqU0af84j5bJ6tjY2BiYsYmDvcD3wjI57RUonUP3dXUDEj4lPy8E4nHYzLrwo95kiJEygA6hlZCPKJHyxZexb6c5RfawpwP5dIHzB+mKXV4nSyzvTbV8YsoELHiAuw5EYn8H7X0RX1+NVDa7gSAbGwblI+WLN4I9Xdm/CsRUKtsQCv5j8MBOM5fTUB5E/4w72Z47SzdImm+ru2jowMA7TMQw/DcECfxDLiqkqQY/EYkUPnftllP8AUuogFmt0v9N8QuM8GqJSLGyMQUiYm4aYEAi467eZxZ+3nCmTNBmAAkGWIA68z1xVuI8S1Hu3aVsYDCAfi+IHYlmMelrYHInihoM1D7H80TlHUn4Hj6D/ADi5dq+H9/k8xS5tTJHqBI+uMm7C9tqWSZ1dGNNouo52Bbf4QJtvjZDn0apSpoQ/eI7ypBARdI1eYJqKB6+WMKfLdZijAkEQBBj5Gf1tiaqkhWOwOjYfFBJAjcQsjzxYO2PAwGdbhqNV0v8ADpLl0gj/ANw29MVPvPA87gz9Y9jBOFkmOsk2rXCu0+MeLyA1TBteASCLC4GIdImpXRUPdywUNDQAbSQgLR6A+mJuYpSA0bgXLCQR4oJmSIA+uE8G4aamYRFYKxYKWnwrLBQTHKWAtgesm9GjcK+z2lmMt+zZgPl84ssjd26oFkBQ2rwsGO0QfkZzjiPBauUzDUqw01KbQRuDzBU81IMg/wBox9JZXgiLlu5JYiObFoO/hJ8WkHYE2sBGKR9tHAi9Clm0Hipnu6hG+hvhY+jW/qxuuBV8MWbh5Oo6hqudPP03iY5DETUyEggg9CP74l16pXY89tNh89vbCZ70AMSNOx3tEkG874KCNCoP4R8v8Y7Hgor/ABn5f5x2CHBqeWyj12FOkwgqo1GwAESbi4gke/la3cV7NLRSnpqF9A0NIgDSNYjpE/LALh3DKyBHpaFNjJXV8MERqQxzuLbYIOc8Sf8AU0ryWmkhJJsTdN4ge2OfjnFLZuj+FZ7O0f39NTswXfzdQD9Zw9mezX7LXzgR9SOPCYiAWYlfYgYKnK19UrWUf+mjSaIMg2UQJA+Q9pdHL5kz/qWIO/7unf8A7T9Y5+9/NAHSRTquoqwPVvrr/OMAq3Di9FgY8JbSZ2kc/e8dJxppy1R//PDHlZB72WQfbAbP5YglCFJYEXIuN7yNvlhZ88awwKDjsgcF4fOWr5adQALryJ0wZ8rqvzxY+zeVYUiqg2kjn9wMD80nADIcWYOSrsPIEqYPUjef7emLNkKtYailTUTch6hYC+rkbfobYhHn+jKLkdxbJOa50gwy6hbmRq/EEYi9sOGVH4cSFJKiIgzpJj8FGCNXM15uaYEfdaoh9Z1nHVuP11WKbG4+69yPWPr64uuWN4Yrg16McoVDSanP/luCR1AJP69caz2RpulWrTSWGltLAGLWB9wVOINHiaVHIqmmrkWLI7sxvK7C4AHUHV5HCq+fVvDTYu3ktT0+ESY258xilt4FbzZnva/K1FzlZjTcSZupAiN/TArNsDSEXOqYmYBX++NSfg9YaWZqQJAN2qoYI5qT05eWHaVSqggVUQeQc8upUYLv1RlNLZkOTLowYK0SJEGCOm2PM8uorpVpMiIM+Vo3xtaZ2qIUZpmBOyDlFx8RAMeXzwmrxllHibMVbWDhAsX3BQ6vW3thUpj94mXcV4PXq13JRgSFbxArMoswDc3tgK1J6bEEFSLHcR+rY1NeE06tae6NEuIB7wBL7AKKd7Wt5euLTwrsiXDB0AIYqFJiVAFxpsyTaYM87ggB9l6ApJlO+yrjbFqunxVVVSv8TIpE0iRuhAKgGdJ0xAkHbqdRQbfDUMg+f+d8Z5/4fbK1KbBFTUNKswWAWg6DEQdUH7otZrWuHBcz3lAgAqUdlIJnS6sZE+RGx5RuCCWUkzNAP7QuBLWpGRcbHHz/AJzIsKhQXLsEA5k6hA+cDH1Jxmhrpn0x8/dteFGlX1LIM6h6i4OH9CrDKnTcaNMmZte14HtcfX5na/HXXuVpVWRqYI1IxVrhYEggwNM+/wAg/EWXvWIXwsdSiZ0hrxJEmJjDmWzuiCqMxgjxeJbyDAIIt1wlZHejc8t2dq5rIZTMOS9c0/3hgTURiY1bS2gi+83xmvaPsu9OpVfu2QFgQNPgIYEmxFof2jpjR/sx47UzOXd6rmQ+kEOIVFVQo7s/ADDbCDpY8saAmZkENeLEEWI6x+WN+hY/T5VLuGAK2gRYQI3tEeeC9Guq09dNV7wga1SVLRptpWxh1DyLk+2Ni7Z/Z7RrU2eigp1N4UQGPW2x88YTxfhVeg4V6dVADFxE7TBgdQYvuMI42PZo/Zz7U2WmA81EDIp1DxAEkNpZR4oW4BHuMaXS7nOUHUMtSjVUrqUyLWkHqDfHzpleKal0MoDC0mQ38pBteT+OLx2P+0lOHJ3OYRyJNQMt4BAGkKxG5DE3HxTjR+AZnnavgNTJZmpQqidJs38SnZh6iMCBXK7Ej0xuHbuhl+McOOcy13pyLgBxpuUYAnkQRc/EMYc2TfTq0nT16YZhQ5rU8z7xOPcMRjsA1H0Lw7OKSouVgCJNiAvy3HLYe+CP7HS8JNONVoYEz79fXy64FUKAp6VZyYAJNgPhMgkbtaeexkbYmUOMZZxNSQRA8Svp5xssN15jHkJSejqTS2ETkkAEKlrefpfffEd2BjwC/MjTbkQfljxu0+WUjxMxO0CJtezEGbjlgTU43VrMoy+WAG7MXkxtaIj3U4tHim8gfJFYHa/eJ/C4JsCSI8JNwVv/AI5c6HxnMMarAhVDApG91UQfDeIhtQ6ctsWrO1cxqKnL6jMnTWZkEHmxcKGEzHTbpitZ8KKoqsAoFoGyjxTcfF4W3k7nkRB6tPJN5yROBZU6nLETPhETImfWbfKcWjLZSW1ikNQ30nSsGBdSIMAfLnfFfyfEKEgHMBSVClCjCIizXEk2+WLFkOKrA01FaWMEH4oFwJMjb1EjCSu7Hjofq8VQNFSEkyWWqJvdhDSZH8pO/LCsxxTL00MojTuTUYlvYUt9uVrYKZXimpZJ+rEDny5/rrhX/WkFmLCLzqgEf1H++GX6Rv8AbK9lqK1CQjFUJjSBUZbzH3R57WH4FMv2fXZasjmAg22vLE/8YJUs6tQalclY2UBh9AfxwtKVSop0VtPQhBqS/MMb9Lgb4PklpYN0j7Bq9laYgw8i8gEE85kEfL5YhV+AIDYkE9QwPsC/oPlg2+YZIl9RkLZYExe6khTzg+XXFd7Q9pGRtgCsHrIPT6/OwJwPLMWcYqNnU+FaCP3guQICg3m3IxfEnPcYq0ILFSp5gTy6qBAPmIxWU46D4gTMSfFzBjpEWPz3xJbieoC4n089rD9e2CuWV/kjmfJFaLnwmu9E06r0gKVUDVpvBJ8Gra+0NceKJuMXOmyV0lGMbhlNwfy9CD6Yy7Jdrf3YpNdAum8yFg2t0Jx6lEuxOXqsreIg6tL7m5gwSI/CMdEeVLRu6kaoyDTofxiIJI+L9b4yH7Q+N5zh2aapSrv3bnUoIUqp2KkaYYRtPl0vqvB8wKtCmxPj0LM7zHi+ZBxWftL7NnNZay6mTkDcjyMY6UzAj7M/tArZ5qlGsNdtQcBVCQt1KhRYlWIN9wDhjt/wbUpIAtijcAr1OH11ZUKVATZyNJA+IehUMJ/m2ti7Vu2SV1alWCq+2tCxpsWgiAw1CZBm63F8PFgaMe4uAHsoXwrbp4Rf3ib9cR0fbe19sT+0lHTXYHrF8C0N9p64Mh46LH2b4lVopVfLOy1EKMyxKvSGvUrAC66iljYzjXvs27atn+8FSmyvT3AJKFTvpJEgyQdJJgTGMEpLGs6iBGk7Eny9LD54tX2d8dpZTPrWd3Cd3pZuas4AJMG6ztvynASwBo+k0WRBGM37f8MdVdHLGjUBHUCxiJsCDfFp4d2vVjAenVFiHR1I0sJ8Q3Rog+JUUg2Ym2Cv/VKFZSpdWBsRIYX6wSPn9cLoW7Pl7K5FpAuYbeY02tHO8NPKww1xyowgzJEgk/ENU9eRk+4PXGq/aJ9m/dTmMusJ94Ly2uVjbfbyxl2cfVUkrNiCvIiSd1NxzOBXsdOxHDu0dejSKU8xUpoTJRDCsYgyAdyABtiRTpELqWHTpYmIEaltIBJEjoJiRjyrwcORA0HedSkG8bCSOd7jyF8HslljR/cLWV5+6Z8J5kELI6bCT1tKdh0gJT4IrjUFUT5H05MMdi21FpEmShIMf7KN8NviAubb47E+7GpD9DPqKYAQiBIAUg2WSsgCDq/DzkyKXFqZEdwrW+8ah6bmWj2A/DDFHgDNHdqzf0z9cSanAMyo2A8vCfpOG/j0S8nsZo5hEAK5ajIbUILiJ3G4n16csEMl2iqqZhKf/tog58+Z364gvlc0BuB/Sv8AbDC0aky5Y+ogfWMUXB9FfJ8C2d4u9SzMpX+F1TSJ9vzwJrZZSZZwb/Cqgj5B1AtFow/3C/y/KfzGHMtRSmwZgtT+Uzpv1BMGOmH8MRPIRRksuNg5PkVHzm4PpOH3cIvg7wdZQkexDQd59sPZjjP82kdFUAD6Yif9TVvvz7zgeGIfKxpOKV76aqp0/dMDv1708sN1s/UVtVOpUDdNRUOd41bT67xE4WcypNmOEsfP9e2KdEL3oiP2qYiHZ9SzYnxRzAmxP8pHIx5OU+06qUWqSEYXa8qoEyySTbpz6QcE+Hdn6lYzSExzuo+e0323xYc79lNCvTYuziuRJqjcmAIK7MLc7+YxCcIrCKxk2Vejxp8vmHoNUVlcEqW3noGO456W62KmxFdtc++mIgEjSQdQNy0bypvsentiDx3hNXL1mWvDspB1EGSNtXQzEXHIA7RiPRz5ajBXwBypUbBYBuRGzCZ6+eJS41akaU3VEOjmIpm4JuYvIB8gLi8wD0tieM2VaSdQ0x62BFt7g/hGBxQ6VZQSLwBexG5i/Lfz36+6GUKTswvMbkQOerkRPla24cUyTRPpZ60iQDe87SwNzaRoHPn8ieT4ppDGSNNo5xz2PUx5zipZnO6xYwVABMm/66fgBh+pm9MTMNa5AkGDHXyB5WvhXxWUSRpfZztm9NrtYnxT0HmOZH5Ysdf7SwpbSvMWny2+f44xLKZ4jULBogXgzOw5f5jBHI16j3IJgRvJ1TtpG+1vX3wPzjpmcWjZstmcrnqYWuqs1y5IIsZgAjabfPFU7ZfZoQBmMie9hFVkDeMBVjUsWPhCqQBNieZxC4ZnjSQSAWgknci1hM9RPpG9sSclx1qbhlPhmYmAYEi/lJ6nG/kJYYjn1eSi8ey7NTV6g0sCENrmBveCTH+TiDQ4A1QyTp5CbTFojkZEY2uuMpnaY7ymBVDFgZAglrTIiLhQL7D1xRePfZ5mkcuilqRIuKlMuo6i87k2G/lvi/fuvxGTxgo2a4c9IlTF1mD68vr9cDy5HKD5AYtdbJs9HQ1NhVQkqGk6h96IkEgdNpwLrj92U0Gm0iVPwlgCDbedyPU+uGhLsqexkyLnuIM+rUt1CKpiNCqNOmwFoje/hF95Kdmu2Ry1Y1KdNELrocAvoa25QsRMwbEQdo2xER3Y6QEQMAGEbwZEybiYv1jE3NcCZaavoDBZUgFiUAhlqRc6GLNcCAVvuJZhVGl9iftNevmEo5gKKdUELEnxfwnVbSQD5g6eRx79o32YgK2aygIG70xyPNl/MYy3K5uvQdXpNGk6gVBtH3bmY5eYkXxv3ZjtRQzdGjV1BHcmmpY7sBdDeCbmJuRcbjGWUB4Z851806vcmDEiYvsTA+954M5XVTIcTCwdU7EwfxH6vjae0X2X5PMFqk9yTclAIBv0jrzxS+L9gsvSUinnkZuSVBpJuD8QJHlcAXxuuA9gAuVzLjVpVp5sKZNrXJEmIj2x2J57JZ9fDRoVDTFgUJKnqQQ8XaTbrjsSsfsXPO9qiwhIppyVQMDhx4g3JI5wYOBIYkbD23+eOZ/LHV1tnK5MIZziWoWLR6nAitn9O0n3ws1Z54ZqKvM/TFoomwTmePHUQNRI5Gb35ESPnjxc0zL4ywO5EyOtvQT8sP5x1GyzgNmqOolgxPl0P65YZ0Msi1z9NmhmIU21OwCWvyB3PkcO16YpqrMroj/BUKk025+FxY2g8sdkuz+YzCHRl2ZYjVsDHIFiAxtsL9MOZbjijKNlKoJQgqCR8B+6esq1/mNiZR2UpBLstw+jmq4pM7NIMaDcEDqB4fe3piW/YWs1RhlXZoO1QMFi4+OCv164B9ne8yVWnUpMxLeEsDYDmVOxXmQRNsbhwbia1EGwJMEDk/MDy5jyIxNyZkj3gSd1QpJUUI4QBgIjVHi2swmb/wDODAg/r9W+uIeYWRpPt5HHuQqHY7jEHEqitdvuxi5ymI8LrdT59GjkbfTGY8M7FVpKusQY0nxCP6foCI26Y+he4DDCKORQchOMqqmK18Mryn2dgeJteqBfVBJ6zyP4Y7PdhE/gg8mET7wI/DljWXyy9MMVMqp5YokhaPnvivYt6QOmnqHI87j6/Xc4AVOFSfFTCnpB5ec/h0x9K1uD0yNsBc92RpOZFMflg9ImyjBmy0WCgibSJjy3th/L1GUzAUzPwSDbY3uCfX6DGtcQ7CU9woHz/wA4D5nsSgG4/D8sbxRYO7XoqFDPmorBl0sLggyh8LekERMTz8sJy/EgADMCfOwsLjpaY9hi68C7PIEr0jTap3um6lSV0EkEWFwzTPne2A/aL7NalCj32W1PTIM02AFWnIYOLWb8Y644+T/zpaEku2TsrmgRIM3seh38/lGG85Vqq/e0qrpU06VZWM+S7jfaL+otNe4dX7unz36SYi1/+Dv1xYMp43AN5tYyf1ECfLHFnjlg0ItaBvDu3Ob70LmneqgddSPTB1pN5fTqUxsReYv1k8b7M5bMhauRrDxOdVKsdDa4kqrnw6iCCNRAPIk7LznB3qIyosnYNPQxBAFoM895vfEBezuaVxrVDFtZaHiYuLgjTaDP549Lj5FLLLX8K5nAaZYHUjIYZDZpBuCCJBxMyPEWYqAfEkGnJMsYBKCFIm9haSRvtgxxPImsQKqElFYAneAIRdRHw6iLfKMBczwhlo+KBpqABtwQVIMETqgou3UYpJ6CmmKqcbqL4gCFYgkbXAmACCIBmPTBHh2dVqd6X7pm/eeImD919IPgKElpA2JGzEYhZcazTLhe6BKuwDafCO81KIBUlSQAREzbfBGlxE942k0gNRUotvCbBgJKx8NjHkTFklh2hksFk7M9oq1HNPls/UY0V/dvqltJBBWojABlEHUH6EHniwdtOwS92uYyrGQJZBcVFkMWGm2oDUbWIO22KBx6q9QJmAb0v9PVnmoZjScjoysEJ6jkcXLs52zZMslNie5phQzAa3pKCLkffQpIPNSBYg2dvAlFePaGqnhWo4C2A1bAcr3t0x2NLzPB1DH/AFWmYaCFY+ITJYoSSZmfPltjzEPH+zUjLRnz0nzw2c4ecny/zhJp23/HDFaQDecepRz7HxniRcQOv6GE/tynYfXA3U7G8gYI8Ly9APqrs0dEWC39UyPYYEngbqGuF9n6tcBlUFJg3Go9YEwT8sK472HIVquWlgvx0z8Q+d/Y+3TFx7O8YylQ6KVRQx2EaWP8rK3x+on54LZrLknUoioo9nXoev5Y5XyOyihSwY/lOK5hkFGizFWIHdxMGd1ESpnfTbnE4suR+ynvSGrVdANyqAFi3NdRsNyLgxbFz4N2fo0atSuiQ1QXHIL94Acr3ODTUJ25i3mOh8xgeT4FRKrnuzNH9l7ikiimFlSB41b+Mndg2xPUcrjEXsRVpgCmQRVUmT/MBynlDGPTBXOK1Or/ACPcfytzHvv64FPkNNZayGCGGoDb18pnDi+y4rX1D9b4k5ZfngDlM142HI3GD2TqAgGN8IyiYToCMesBM4itm4ww9fVy+uAogYRJGI2YPkcDHzOk/EB/UD9N8eHjJHMH6YdRYLQ+ascjiO9Y/wAROE1OPL/EV9gcRj2gRrFkfyddJ+e2GBaHqtNiP9yD0t+YxBqZSptYiLEbiP8AGFV+NUVHgAnmJgDA+v2sKR/telyfmY/HGsDZNy1Oqh1KAeosJ+n54LUJeQyxqE3/APqeR/xisp2xpOeh6owYf/EycWLgHGVqHTqVrWOx9Cv62wJZCn6Mm7c9kXoVz3awlQkgxYTy1cr3vtA88SKGbprR7sLDqAzfdbSxt4ovECRBxdu361SsINU7CB+t8ZxU4fUV2mnBkiSJ8MKBsNiSduY2mAeLl4U1Y3asIJ8OzC1qqUiqxVqSSRLRE2PLpE7nF+p/Z8rQWrPJE6SAQLDz5WHLGc8GZSyOleXUwZlWRg1r3BG3zFsaGnaEuabA3NIt4ps0aypANhKMp6QTywvD+P4sCVkPifYoIPi1EwI0DczoBlubDT7jFIr8DLk6RKFAzBtB1A3kA7SoDBhfnIvi0cQ+0OrJSpSVYgNEwCSQoAO6kjexmDywFPFopgaFJlk1wBIloJvpAILbgbc4s/JOg9Stv2cC0qhpBiGsqlgHA56HZQrHbwEA/EA0nEGjwxw+Xks2hRNNlII1VPFYkjVoDSu/hFjeLNnqynRddTmSNRANwrPbab+tyOokUHpqpFRNdMSoIIVpC2cODMl58ItCmcJ5bwxousMq9ThQiojMxDKstpuAsBmYQT8QO2+483Mrl69BmpuSr0yFgkE+Eqx0lRzVjF/vdbYIVI0s6gXaajCJm9pIHxXY2jxLblhjOV0Y6pltrSNiIgbGIP8A2i+5Hkww3bLRwftdUo0VpzSXTNiQu7E/DMCZmBAvYDbHYr1OiCJ710ufCtKqwF9gyrBx2N5ZfDYBtDi6pZqYb3v7DDL8SRjYRgbw9mQHxNqYQSrG46E8/TCmQyAsXsBuSdogcybY9dv2yHRBMSfh8XvfEvs3wU5ysEEgi7CQPCN7nY3j3wJ4hwnMZaoO8Uj0BkHoQQDN+mLv2eyjHTWAKVAImIDDYq4wkpYNVFt4VwujStTRaZB0+IHTqmysfjpMTsbgzzwbLlhsVdeR3HkYsQeRFj7QAdDiAzBhSEzCjSNV1qDnSqA/EDsGPvzxL4bnxUWLoUOgq12otzptzamTtzHqAcc3osn6JuXqQ1ratvJuY9/1viQlfSwU2Vrg/wALDcT5H6RiOEmeR5jmrD9b88SquR1r63Hkw/uLfLCILOzeVFRSCLjceY5/rl6XFUuHSSD6H0xYcnSJAPPY+fQ4ebKRcD1xRMRpAmjwJQQ3ityxKAdbIB7/APGJ4boMM1a8brOHRgHncxmBt3Y/rI/FMV3iHGMyh6+hn8sW2vxNRvTn5YgVs/RYwUUHoRh0I0yl1u1tUfHPyH+cQ6vaUG5pk+hYfhi5Z7J0SYNMH0K/hvgdW4JRO1A+o3/Xth00TaZWl47qBhCOknDK8aeSBC++/wBcFq3Z9A0w4ANwSo+v+MM8Y4qXPx015BFUQB73OCKD63EKgVtUgBduUkhduvimfLASrmbzE/r6YNUMwz03ViJAGk2HMGNug/XMXWpFWGpbSLxy3/DyxOLy7Hfoj5rO91UDKJ0VIHPxKLzJ2JJMfLF/7C8Ty70FrElaoOhhMnUD4SBf4hz8j0xnmcyIZpqCwZ2YdYKiJ8zA9yeWC/ZzgmYqT3KMwcQY8K2JgmLSDMYXaHwi+ca4zUgwQB53+Z5DyxTOLZ10pjUwDMZLNtcQFGkyYBPIwZOxBxYFyD0gq1U1+AABizA6QoY2Owuf78hHGKr7miCpB5tEESZW3hBIPpJ9OVu2O3StgTs7VqLVZgQSjEEmWUpYMGMgXU2PlbBilxh0I1OppgtpjdSy6dUWMXmIiZNpwOXI93IK6SfEwEwrFTpNyfusR088eZzLiQFUsxUD6yTBO8CB/LMecOSdyDaQUz7U6rI1TWYCTdUU1CI0uN9JhrjxBQpBsAQVNiakvu0TaDAI5HYi1hYA4md/4qdRhIkiTfUNQmRsRHhjoVHO8Xuf3gkiF89wALCQIMST9doxNvAs5UJ2KAAyCRYWPjJgdBBjyk2OJzVFKtJKoCBymZLTzsG5CLO/M2gmoERTHiLRtdQxPXnCsR6qeWGaj6oXlOoyY6W36Ry2E2vgerBeLJSZ1j4gIjVM7HUhMwd5YDrJ8hd6tlgnjcnUx1JTJvERqYTYdAfwviHlyp71rNYGBcnTGkTvEMoE2E9BjziVRQ7nUztOljBAHiExzI8Om4FiPI4wVsmtVVrs0k3mN/r0x2ItOqSPDUUDl4I2t/DjsDsy3eJVMwxke/5YKcEP+ty5594n/wBsdjse0SZpPHVmis3/AHqi97SLenlgkhkKTu1OmxPMk0lJJPMk3nHY7EZCrYGzrRmkIsbbYtGZ/wDyKfzZdS38xgiT1sBv0x5jsB6Ct/2GMpuvmg/Ef3PzwXojwH1x2OxMqx/KDf1xJbHY7DE3sai+GKwscdjsVRgbm1EbYr3ExG2Ox2HEYPdrDHj7Y7HYZEx/K5VDuin1AOGs3kaYJimg/pH9sdjsMgMgVaCgWUD0A8sOpSUu0gG53GOx2JP/AC/oy0Kz2Sp/suY8C7g/CN9W+2+DPYcxkvRhHlcf3PzOOx2BLQ8dk7PUgYkAxWBFtjpi3S2B+aoro+Eb0+XUpPzk/M47HY5WWkUQiaUm5mkJNzH78R6Qqj+kdMJzCCTb/wAykPYgSPTyx2Oxzcm/+CT2DW/20/8AVH/YD+IB9sR8qoFVxFtMxyksAT7jHY7A+k+TYjPGXSf5z7y18QWMC1tvxOOx2J+h3oJ8MH7msefdn8f8DEPMmXeb7fiuOx2HWyhNyP8Atr+ueOx2OxNkz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vi-VN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70660" name="AutoShape 12" descr="data:image/jpeg;base64,/9j/4AAQSkZJRgABAQAAAQABAAD/2wCEAAkGBhQSEBUUExQWFRUWFxkYFxcYGBocGBgYFxYWGBgYFx0YGyYeGBojGxQXHy8gJCcpLC0sFx4xNTAqNSYrLCkBCQoKDgwOGg8PFykcHBwpKSkpKSkpKSwpKSkpKSkpKSkpKSkpKSkpKSksLCksKSkpKSkpLCksKSwsLCwsKSwpKf/AABEIAMgA/AMBIgACEQEDEQH/xAAcAAABBQEBAQAAAAAAAAAAAAAFAAIDBAYBBwj/xABAEAABAgQEAwYFAgQFAgcAAAABAhEAAyExBBJBUQVhcQYTIoGRsTKhwdHwUuEUI0LxBxUzYnJDkhYXgrLC0uL/xAAXAQEBAQEAAAAAAAAAAAAAAAAAAQID/8QAIxEBAQEAAgICAQUBAAAAAAAAAAERAhIhMUFRMhMiYXGBA//aAAwDAQACEQMRAD8A9DWsuaxzvDvDVXMcMdmT+8O8LvDvEcdeAf3h3hd4d4ZCgHZzvC7w7wwwoB/eHeOd4d4a8KA73h3hd4d4bCaBjuc7ws53jjQNx/Fgl0oqqxOifvFUTKzuYYmc5YKrs8ZubxOYpOUqprS/nEEuaQXBrFwawrPOOFZ3gKeOKawff9okwfGXLLYf7vvEwEys7w0rO5h0NKYBhWdzHO8O8OKYblgpd4d453h3jscIgOGYdzHO8O8IiOGAXeHeOd4d44Y5AO7w7mF3h3MMeOFUA/vDvD0zDuYr5oelUAVXcxyMwnjcwTMxUSHqnRo0qJgIBFQaiJZiHQo5HREHYUKFBShQoUAoRhQ14DschQoIqcTxZQilyWH1MZwikFOOTvGBsH9f7QJUp43xCeFDCqEI0HPCaHJEdIiKJcKx7JIWaAOPK4EV53aJeaiRl2Lu3WKcygipOiK12GxKZiQpNj8jqIeYyfC+Kdyou5SbjnuI1KVggEFwagxMR14aY68ciBGGwiY4YDhjkIw0mKEqOGOExwmAUOERvDkmAzqzU9T7wX4HxPKoIUfCbcj9jAVZqep94ckx0sRu4TwKTxcdz3iiEgB1HpeKWM7ZSZSS7qUzgMQCWcB2b3bVo5YNGDHXjKYPt+hZYypgoCSjxhJ1CrMR56O0Xh2ukqLJJJ5ggPtY1sW5wxRx4oYjioBISH56RUxXElKoPCOtTFF4siC2H4s5ZQbmPrBDNGXCqtqIK8LxTjKdKjptCwE3jilABzQQxc0AOYz+Ox5Wo1ITtyGpiYqPiWIzrJ006aRTIMPnYgJaj9LRTVjlaJEa7SeBZAh4igjiKn+EEekEJZcA2huhwh7wwCHLRzhaIZqoiNRDZ0yscSS0FVJwi5gOMKlhndO23SK06IJhi1Gtw/GEKTmJYflOvKKk3tKgLAAdOp18hGaC+dNYZm2iYN2rEpy5nGVnflEUjHJX8JrsbxkkY9khKjQGnJ4UniCFKZKq6NyvDIa2Cpg3hExnpOJJNfxouo4q7Mx3r+NC8TRImGkxSxHEGAy3PyhquJhhqdYZRdzQ5BgavFvyET4fFjLUwwA5s0BRqLn3iD/MkBTE6xn+JcZDkEG599fPTnFWbxALOdN6DL0DQ7s62U7EhUlYYKyspjYEWUX0F22gJMmS8wEwJ8RCgMzISSlycpUAaWN6axnFcXV8LmprUtrv1MQS5WZ3Ifm+ntE2q0PF+JS0lAk5QAA7AghVzXM+t9Yl4d2lmJBZQIb+qrXs27xkJWLymz19ItjHchlN2oR6RLKNBi+N5yCpSirQ0GWviAA0sx5QQk9p1ZKnk5B09Q5HtGNmKDuLH1+UX8MoFAzEkbaUFH1iWIIT+IqKswUoEsaG45tBTA9o5klLnxP8ObTzFSL3jKzJjFqAbRLMmAhPjs9K/aLi3y23DO0q5qmWoHMDQBm836xDxLGHvAkGhFRprGfwaGyqKkpDgh9eYp9oJyJwXMJzpTTc/n9oX6WQRw66RzETGtEJxATQFxuxv5/nSIJ88xnHTDpUyrwSl4g5S14ChWsWZay0WxGg4cvMhyXr6ROUUgVwpRD/AEi//FbiM24YhxGHaKqpjRLi8U4pS8ZfieKIVQ3tGpalgxNmC5LARXXOSCK+jlurQMn44ZAFONhc+dqQOWT/AEGuwevIDqInas60Myds7bxBNxOUPcmw19YGDHqFDceZfV4jRi11BpqKM/nDuiQEkubPYx1MwpIILEW0hkqcFUIDdav7eZiVISXACtKt7NRhF7wTf5stmUfv5vEcviKwXBPVWnSJP4dADsoqFiAG939YrZyTUbNSvV4doL8jtEtJLuslr0t+nnFrCdpQpZStJT0ct1+8UP4eUZYzBQULr7wNc0CcjilLmo8oH4lcpCmdzzu2jvD9SFmNWONynYqPpFT/AMTpqyUto8wA+jRmhigDYEbjTzOtdvWLGHx6Mun/AGn6CF/6VnUGIlISCVPVRDULly2g+sC52KBJyskP6fSJ5uKSXSsFnUzHn5g+cC8QyVEF+XMb8onCfanEq6+cM78teIlTK0EOSPL85x1DzMtE0qgMVQaxbwxSogF21MBKVHLyjsqepNqfvD8ZgVSgk6KB02v8lA+cWMPhSUBKwwJBQvkSxD2yuXbTlWC4bPn5gk61tBPgPCP4iYgFmBJU50SxIpqXaJOKdmZmFmJROFCHChYhnpzFiIOdipyZWZR8WZSUhLWZyVcjp5m9Inwsin2mUsqSFAgIKkj9P9LAcmirhZJNN2+kabiuL76WsE0zApvS/KrGlYrdkkpM9L7F/IC3N9Ya0ZxYNNIAYAAWuWqfWKylRouNYdJOdIGoPMg0MAsVJZuUZbRy0QRwkl6RQwcGMKnxREGey+HlAqM5CVpajguOYYxX47hghTyv9JT5dwdQfcHbpE8g5E10H4IeruFyB32cFebIQRQAAOqliohhGb9jHYjEUvA7FLQASpi3lf5mLeMwhGoIe/KAfEpyRSnqCfSLWarYjKs0etqs2w2idEwIHxZa1oSDpcgAC+8UZs/w0IJG2vrESpqvisWoDfyH50hZvhzXMTj6UyM9gwiIcTJBdtv7x3h3AMRiAVSpK1AAuoBkBqF1Fk67xPiOx+IkzEonoMtSrJoVF7Ueld/Qw/bPa+VVJLsxqQCK7/KJF8UTKWEsSxq2/wB4Jy+L9xg50h1S8ykkpoVKKVEEVIyBjsfhjI4ucCvOK6tz8rRn8gaxPEQrMQtSWLBw9Q7xDJ4pVrPY1Yt1/LQHxOIdrMOWsVxOO8Xog1jeIEtlLnpubbxRXJmqNlBg2oPSsNwswkvc6cn3/LPESpymZy3K0JMBPAKKE5VW3e1vSLvfDYHmC3vAbBnMCAbB67w/vctDmfy+pjHKGIsQupBP9RY+ekRzF0+sRrVVXU+5iUKcWH3juIQktEiTTWJEpoSxbcAxxt41oaz9YucNwxVMCHyk0cxXADtp7QW4BiEy8SJkyqUhSv8AkcpYV3domqPcRwSl4MKUrMULAB1CSMtfMiJeziAodxNAYh0m4DU9HPvBHBShMkTkgHItBUjoxKfOAvD8OskKTQpII/aI3jYTsMZslWHmuVyvgJuwHhPMMQIz0jCGWlN3zEn0jayZ4nS5ayGWkN1TYp+bjzgbjsIxpv7xJVwCU6gqvM82rF7gGGyqKtgWG7lvp84t4Lhjufy0EMHhGsNPrDVRzVulST1gdiUOGg1Nw1XgficPluWaM6qhJw7QTwUvMoCzmKCJwWFZSgZCxKlMHpsD06tEmC4mEgzDMloAUEKL5iCS5AAqaDajjdhnvAc42oJDJNwR+5+XpA2XKSs92tQSMoGYlgkfEfe2pIi5wnBfx2ZpoPdp8RAAJpcAqYAnUkChi9LOCkTVSZye9mubhJY5UlKUgu5Ip4QanpE7b6T0wXFsYkBaZQUZYZiFB1AO6iGdjTY+0A8XKCF0WkpckrYVJ0S9bEcqx7HiBKm8PWuZhpOHC8yR3rSyEsXUkllZtBzrHh3FEhKlhZzd34G0zWNtmO8Jbazyw+cmUC7UO1vLaBOIxJVNKnba7t945MKlzEpSASSwA1ewgrI4GqU6sQkJIsD9WPyjf4za5vXuz/8AiThDgZcua4UhKQZaJdCUkMQzJAPxEUsekAO3HH04wjulTQUgFPxgagrCRTOzp1LFg2mFmcRLZUlwKtYC1X38orjtAvMCFrBSfCQsjzrQfWOOW+VnIN4gt1l7vX86xXKxlZqu4L16NrHqHE+zWGm8Kl42XJV3pbvMswFIykha1gvQliwaptvkpHDkK7xlEZE58vxFfiSCAQAXYuBqxjp3npcZmYAAzHm+8QBLwZnmWp6swoD9td4rSkoFw/16ChjWoHhbQpjwRm4ZCnyhKW1JZ+oUXgeZCgSDp5+0TQ+QpurbRHMmkmpeHBID69IhKYGLExfiV1PvCCCKwzEDxq6n3iaWomw/aNiyhZDAE0/OkNmyg+7jQa7dY6qYxYXa16xKkhQKSwN8w3fYHyeCIUN5xbkMpmvHE4FQ/SfP6wcw3Z9Xcd9mSpFiEeIpOoLMxAqX+cNabPsFhs+Gr/QtSfIsr/5GCqezoRUUrHn/AAviyZCwQV0OYAFkvZyNaU1jQ/8AmBMYjIkg7t/9Yza1GjkyhLqqghy1Z/hysOcBeFdsVzFoQtCAglqCo6C0bkcPSZRWklTaJQivSmjj8EZtrQJgsOPPRmqIII4exN/SKvH5CpeEM0IYumuUEgFRBZQTegcc4xcifPWsBBOY2CXfzibRvMbLKUKKQ6gKA0HVVaAXPIR5lxbtFMmruyQKDR6jM25DHlG37VidKwsqWtS1TDLXnIdqqQztdg4c3cx54MGVLAapYW3iz+Qe7X8aVLwmHwiDlAlpXMKaFayCatdnjPyZ5mIlSVE5EqTQaAhRWobEtcwR7Y4UmfWvhHlTXa8UuH4VRWcqSoMxYPdCmjckxG14f2ql4aVIRIQUZqZQzKKphAUs3mLYM52MaXGccwpmzF/w8uYqTlAWtiQaqGV6JANQ1QSY82kcPX30oFJ8K0kh7MpRrtcRclzS09TE5lHpTN6UVE6xcR/4r9of4pOHITlCc77OrJvyTHnmJnUqbt6tGm7TVkp5KHsXjJ4kMBGpGKK9mVhM1Uz9KQB/yUffKlUWuO4xSll65EIS5rVi9+hPm8d7P8JmLkZkpoVOVdEqHnd6RU4sCFEF3USojkEhhXzici+gqass70J3u3LrEEye5L3PKOT1u0R4eQVqCRclvz3gw+gv8I1hPCEhYSQpayzAulSrKBDb+UZ7tRwCXPTMRhkpQtK1LonKFnK5QspAZgDlNqsbkgh2EmS04YyErdQBLMzByn5C8ZPj3a9WFT/C4cjLlmiapqrUsKQPJIt5Ri8fLrPXljJkrIo5nzAEEG4O1bNFQzCVODy2g1gscJiAFsCc6FKapCZeaXzcGnkIz6C5PQn0jTGH94YbOmOLMRry5tESlQ0mMomkozHVuQeJTgP9w86GOYZQAapJ2Nh9Hh5CBcqJ5M37xNRJPwSgrMUuCTSp1N/Q/OJlTwEhwPK0FEcSIlzBLfOVZU5XPxqbKBvQ/KBuG4HMm4jukAqUFALygkJqxcigANH3jo0GmaXo/r9ouYdK/CTQGxLC3zj0rs92cw6pihlHg8IBFCQWKq3ckjyjO9v+E9xiQQAApNg1Cmnsxi0sUOH8LExbBaXYnLoyQVGvIAnyjZ9lJhw6VJloSsEgqotQrZ6gARj+yU1sZJJZs1XtVChWPZ8CUBIBSMuwDdLRnCAk7guFW61YWW5UxyrmipBNgoiujQOxKcJKCmwqApACilZUos7KB8QyqDgtWkarFoEoP/TmtuNvaMjxaSFzlJTX+WXJajEgMeY05QxqJ+znGpJVMUZElHdIMwZUOVFwAl1EgfENI1mA7cqMsqICQFZQEoFBuacgI847JyQUziuoypS2/jBry8I9Y3cwASUAACoNOhI+Y+US8YrXJ46wS5uATTfSnlDp3EjmTlYA/E1DU2eMpisSO9cqIYacouox3iSNyR50MTqhvafjJlISVLUSoFWTMpmchAoRemlgdTGQn9pAgqUlfwhypK1pJL5crHm+m0Q9uOJZ8SofpU3QIyAD1eMctJUhtVN6lSPtDo1r0LhvEpU8y1zUCYVLUlBmk+NCB45hAS2VD/1EOxqWIi3jMfJQhWTuiljm7tISoJCsousFTuGSAXBtSucUAZypQ+BKUyEkP4UJIKzycoc/vBrsbweXMMyZOQlSAApQIBdUxOZiDfKhaEjqreM3jZ6q6sYLGIKErR3av6avmdjQ5XAtYjWKaUBWdAlTXKi+VCsoZnY5W3rBzifFZSE5JaRKCApSzLASTlVky+FrlKq7JDM9LXBeMzJ0iWskIUwMwhLBalpsR+lLktrlD6vP3fZsYnivZvv5TJRNTlNAUVJ6AF/WMxO7GJzZZs0yyGBHdLKhyalWj3BGNSkEqTlSVBMujEgsl1AauflHjHaXKviM5WFOQd5lWX1fKpTWIWXOXSvWLbyZ8CeOxCf5Ywx71EhOVErIsfFQqVl1LHmTGJ4/ic68y1J7xmUE0FagM3mYKTsckAzEDIp8pKTlz11atCAaNblA1eClz1maqblKviBBcq/UK1JYlusZnK/Jb9Aa0UidMwS2CKk3V52HKLmI4ALpnJ/9VDDJPZ+YoFQVLYXdYHmAamOk5xmQT7McWUifLJPxOkn/AJlT/NUU+JyiqcolhSpPpc9IiweFKJiWUFZSCWc6giLvaeYAoiu7N+N+8btmeCh4w3dpAcHxJdtHSrfqIqYaWGA1c18tYvcLSVEgJe29Xeuos8OkTJILGiAakVJFbbn9o59kBcTJy2UFcxD5WBJTmJCRuemwrGjncIweTOJ0xmD/AMoUfR1KAozOAfOBeLSJlUqcaOwNGHwglifSJ21bMMR3SUslRciqgNPO0D5ya3HKh+0THAKegN69d+lbxXmS1A1BgyJ4biipSyxbxFwOpZuYcxs0TpXd4edKIl97OJmJYkGYAx5ChLbZn3jzuZ8aup949JwPF5UrDSyiUgpHdoxEmpTMRMCWmCv+oFatoCLRtqDvH+IJwzLQKeFSDo6gVH4aEENTVqQG49iv47DzMwHeyWmoIFTLYZ0HUsC4fYwuNpmjDrwqkkiSSlFCSZebNKUKOfC1esRdmeGzjMDoUQuWUEGlCMuvKN/C1n+AHLiZahoT/wC0j6x6xLmeANvGIwHYuZLnfzP5aQdQo7tUBvnHpPDpUhKQDMBNBY/QRncRBjSVyD0B6fjRl8YgkoVUEp22j0xGEkBLZkkN8op43huHNmP0id4SvP8AgGAyIWTYkfJzGgmmiORT+fOL/wDBy7JQG6xeRhUBNUg9HMTtFZieM01XmPWL+GScyCRaYK9U1f0EFkS5Tv3Tk8yIsjFpH/ST5qOnSHc149xBZ7xSlXJWfVf7QzhaQqdLFfiSfRQP0j03iuEw6iVTMPoXI9SfEQGgRgsLgpRK8kwlNAAU3UkkABNyfk8O8WMzgpSys+E5ld4QBUkkFIp1Mei8C4HMlYVykhUyYVkEN4UgJTf/AGofzgV2Z4thh3s1Upcqcl0y0LUCVFSSaMApJGrgBiC92y+B7XKl4tM9RMw5jmDlkpKQhbJ6WGwidtXBri/D1rIlMylIGboWc0pd/nBjh6D3eITLKQnMiUhtMsrKb1vMvD+Azk44zjLdIQUh1EOQoqIHL4bVjRcJ7N5JWXMFOpS3uPFqDrFtiUL45jZaO6lkOXBBBq4Ygn5U5x4TxKWtM7EOCAZqi51GZZ849d7fyThAMQsgJC2QHDksMoArokudA8eZjj0sTJ0/48yVJyF2AXcejjShibMIBKxfhYhJDK0sa1B5fN4EJnsIJ4uSpSXEsJDUDnOw5D1ZoFzMMpJbKoE6EFzDixfCSTLWs0rDMVKUln8iDTnEyJC8oFK2D1PlzjplqKWLNsVJBBhqr/ZGVJVMWJ6wgZPCVFgVZhRzR2s8Tdp8alcw5fhBdOtAw8/h6VingimUgqLLILW8iP7R0TBMdRcGgH7U5/LSJeRcwMXjCQxqOd+kcl5lEZQSRVmdovSeGIKnMxki7gizX2eHpxBqmUlKUv8AEfdz7c7RNZh6ULQBmy5tBmrX9WlqgRFiMWGoAWfVxf8Ab5xYn4pAYabg35mhPpsIG4ihYGh5u3Ln6axJ5NT/AOarUGKiKXFy2kRoxpapUTyU3uIqNS3nFiVw8KDhQHIgxckF3C8HUpagoUzHfntG14QkSkgJlywCAHVLSug3zJr6QK/hiFK8Opp5xdkO340a1JWoxPaTEkECYrLZgAA21hSBsnE1e56AfSG4GQuarIhiojUgBhuVEAecEDKOHWkTJSVEhx/plPU5Vl7Hb1iWtSWpOF4oFbKBDu5Sx0PRrwTxMxKGZQU7tYqHIgWMA1f4hKSFAS8OgWIEuWCzPzf52jk3jAmKzKmyHUaJQpNHS/wp+GzdYzsb63BpON5j1idOOtWAqcT+Afm0cXizlIoXBAd2qG0IPzisNPhsbLUPFNykWGVSiefhtr6RKrEJ/pXmG4BHyNYykmbOJoqWlg1JZ8viWYtcPTOQgJM0KNamWkmpOp6w/wAayNEnHNqYszOIIKWYnelPf82gNhZaiACQGAcqpFrE8PmIAUQGNiKvyish/FOGy1hkoS1/Epy/nX3gMeGBCmCJYD7J+VKwanqO46X+UUVz2Lux5JH3ERdqfDSVOKllUAsCfKnrFOZwFBDFOUZs3J96X1i/h8cEuRMmIPJI+bKtD8HjUZiVOp70avq4iLqtK4ekBQJUx/pBIDsRYdX61g7wHE9wkIQVBIuHJGm+sDFzalgwe14llLpz3i4ltDO0fB0zpipkybOVmUVBKlkpQCzhD/CKAMNoymL4Thkmktbgv/qHKdS6UgdDWNziyCK1jNYjAGYtkpUpX6QCX9BEp5ZpPDFv4JhYkm1Q5sny1f1g3wzs8lWGmd/KxPxBp0tgyWbKorlsE7tBWVg5+CBn9wrwBznld4EiniZQ8LbgiB+K7bzcVmTNXilpINEES0NShT4QR6xhuS/IRiuGy0hKcNLMzwlMybMQnOBmcKSUk1CaZmFABuYDcT4NhxMV3Spipd8yvCHrRLhyH3YtGrxylysOO7w8xCFpOecoKSoJzAlAILEHUAEVprGFxc0LX4apSfhAI9PZy0TbrPO5ciZU5AZISaVBbagVW+8RzpSx/wBQkaanqa+E1ipOxBAdsuhtm+7c4klY9LAEOaNt87m941jmkw3DlqKndLCvhLkKNOVerROnh6lAhC3oxejM1G+3KHq4gzJDq0ZiSw94KYU0BKAki1gbHawYRLysUNk9mDUqWeYT9zpFodnpSQxcc3c30YflYvnEFqpqA/LXb4obLnkhhTk1W57c4z2rKingEoEEglxZ2D+rn5aRMnhMsWlqb/kfvHZpJU+YqF2tejUs1TD0l/1j5Q2jqpjKPU369ImkYhogXJ8R6nXmYemTHUXJWNAUSqXnoLLymj/7T+rlFdcxSg60roQzgEZc1nKtA8Okqyl4mnT3DQb7eE8qVLb4R6RYTNqaBqFvJoHomlm/PlEySdoJui8jE8vaJDU0+cD5KvxosILm/wCeUCCWDWUmjjpBOVxJQ280h/mLwJkU384soVFVNjMWsiiUmhBc5TahByn5iM+cfN71KTL/AJYVr41NqxzMCa1YaaQfEN7sQrU5YikTVLSSpJBzKocrs9LKOjaxXnjl7/SCHciwckn5xKvgM0yyvwgMcpVNQkE7VL3hSeQ6SpyAEuSQANSSWAD6ufnF3/J5wLKShGtVocDc+Kg6wI4iE55ctK5n8xakuA4SwUQXsagNvSJU4NQzAqUpScpzKSwV4XUTvQ16CMzk6fpriXh47ZSZY7sIw/eAgZilcwlyKlNWu9Noy03jcqeQlMqXNuUFcxQOUUdu7+TxLg8TJfvpKgkS8zkSkNRFQQbhi/lvFScZPbWY/jcmSjOMRhlFRfKqSpxR6BSaD0jO4ntCmcyu9kpUHDDu5ZbZkk5vTzjPKxCATNX3a0zFeEtUkvYEEjXUxaViZUtXjASDQpT4qFqvlTGby+/DVzj6VMT2xxCkqlZ2ltUJU9QaEkEEl6eXSB2E4xPw61TBVICQUuCCAzOU1AsXB5XijNUhKyGCgVGqgpi7soEF3D/LXVmICAhSQouSmlDzJGt/aDnvyN8R4vMxqUPMKUjxFOY5QVO+XMSomguaVjPYrDCU/jBro5UG2sL+8RzAtgopJATqI5h15vCaA00y9STY84klnljbarKmgkuff1iSTIBsCS4alDfnSgiycBLS4USZmZglIBSxoKgu76N6wd4dKyJypASAA6tzSr615Rq8sPTuElgICQlupq+vX2iVWESA3iLvV9OTUtCUE2CwpRdiR/yJLc+W0Ry8Er/qKu9BqNzRwPFtHKsndync5kvQEMKC5U7G1YU7FpAc1FgNORP3hkrhSEuoly9tAxdmBoWHyMTScOmWaPaxL2FbDnXmYI4mcDQZSOpfex3f3iPOnUJPmn6xLKQ3hSCNaXPrfQRaRwfM7kIIoUrXkVYEOGrQisQcmh1FwLnQDXWobyjoQH//ACfvDiTmNNSbfR7QgGFq9B/f6x3DEoNWS+nwmkMJOzeX48OKr16flI4Sb1gY6PysWJPWIk3pEktXIU5GIq/IlFtW/N4YvFy0mqxdru3kk+8VJvE5SEklYdqNuPJ9Yw0ziGZ81yTVLgF9xtBW+mdrJaQvKCspy5WYBebVLCw1eKOE7clWJ8QaTazqdqF3APTaMMubQBJLDnruBpEqEkNVlO4FadGN6vFwevcI4sJ6M4SUpehJBcc2NDuDuIIZ6R5d2b7RLkzBnW6Cah7k0zHXaNvK7Uy1BTsGDs4d9qW89om54qr2J4mhBZZUKAv3a1JvZ0JIBpYtGRx+KMzEElCsoZnVNlghgLOk7l21AizM7TrUo0ypBtqQ/qdtqGAfFMesuohTdXvZ6lv2jPa3012+hOeJU5SUBKJTkAlBm5rbmZlH/abGsMxPZzDILKmTCWtmJ9YB4THvUAgghyC1Hu5/KxPjMVnWKKJUwfnZq1JZn8qxPM8JeVokvjCZQ8MlGUBkuA4ZgH63reFM4lNmJCu7EsAmiQA5Z6/2ij/lKiwUtvE5djdz1NNIu4fApQk5yZjk0oCnV/DVy1BvGf7Z2o5+O/lkFSHNKkZnPlQVq5isvDlSFgNnSw8JJeldQAHN9/WC5loUxKCCzByaVAIeted4akkHLVW1QB4ibsGIHPaJshrO/wAPONMhN2YPa52LNHJHZ2apQzMh7uXKfIG926RpTMNQ9Llq+6fZukU8XIKgQaHNcF6uL7/2jXewUDwQEMZpewoOdTU5j+PSCHCOFyJYLoExZYJUXS1bs5Ds+9orowswHwrDC7tRwKtXYN0ixVQbxEf8blgOV/pEtTbFhJlgAskaGz/e1f7mHywggFgK2tpq1FGntFFzRlNUEUqXDCn06xdAJBYFdGV4FPrdhqfaIJFTAkioA/Sz+jBq0vzjiVGYD8TAOWTQBwKt0Zy13pEOEneMhQKhoAsBiaggZTmP5SGzpplZpSkjMAC4LHKQ2VWVWUGxZiQdYIkXxBCJhUpCMpo1UpHiCXuf6VPtQ0jmLnyQEhOXNlcOaKBDgnMCAp9GAF66RpxEvKlVQVOwmBCgClSautIGXLmOahe2sU8NxFOQq7sKUkZUlSsqUHwsT4hT4qav6akUVwkhZUScvdpWhKiFFiFEUSRRgKu9ANXY0phUlSu5M7IVKIcJVroSoUpA3CccIUkKIUkGyHSEpBel6Oa+E3MTYrthiEkATFswbMpRYaAEUI8h0i5fSNEEhz4jUnRW9HrEkyXRvct6ZgBChR1aRrRSoUfMe9X9YrFFbF+qW9/vChRkwsv4VD7RBjsSQghBSFb0NLHTrChRjnchWTxk0CiTmNXLawOhQo6cfQcttHjmbeFCjSnyQ5Gz6wQxePAmMAEgNYnYB31hQozfNwXJfEgtIAOVgwB0uejXiHDlU5RZYfVyajfp0hQovHjNaolhuDKZjMJetHp6i1IscO4cpBJcFVWISGqFAOdrUEKFHC1zXVT0puzp109MoryEMTNcJUoqFX2zHm9RUcrQoUZHFzEkUBKQ3LUEM1766nWIJSKEuQCWAAuxLEuaOR7aQoUL4WJDlzBrAg6mxple51e0dlsEu9rEgCoDMKNChRUVpk01JHxUJLEgeZ1ca6PeLOCWlUwJUp0PVwbADMQQSGrS/wBYUKJ8UpiWCgSgkE5RWuZQDNloXFKftHJEo55hKVIZRCJYzFZuCUHKKABQctqGNYUKE9az8Gz+KTEBSDLSnMSpjVQClu1KAigGgrYmLPDMMUqLJUZgYnMl0oRQFQJpmyqLOGHmGUKLPZL5xwYI94tUpC5yUKUoklk5FBVVgpABoNdBGVkS2CwqWpTMygaJu4LCpIDCosb2hQo6SrUsvAFCSWC3DkiqUmvgcUKxU0p9IsbwmchQBY+EGigpswdi1jW0KFC3PJft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vi-VN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70661" name="AutoShape 14" descr="data:image/jpeg;base64,/9j/4AAQSkZJRgABAQAAAQABAAD/2wCEAAkGBhQSEBUUExQWFRUWFxkYFxcYGBocGBgYFxYWGBgYFx0YGyYeGBojGxQXHy8gJCcpLC0sFx4xNTAqNSYrLCkBCQoKDgwOGg8PFykcHBwpKSkpKSkpKSwpKSkpKSkpKSkpKSkpKSkpKSksLCksKSkpKSkpLCksKSwsLCwsKSwpKf/AABEIAMgA/AMBIgACEQEDEQH/xAAcAAABBQEBAQAAAAAAAAAAAAAFAAIDBAYBBwj/xABAEAABAgQEAwYFAgQFAgcAAAABAhEAAyExBBJBUQVhcQYTIoGRsTKhwdHwUuEUI0LxBxUzYnJDkhYXgrLC0uL/xAAXAQEBAQEAAAAAAAAAAAAAAAAAAQID/8QAIxEBAQEAAgICAQUBAAAAAAAAAAERAhIhMUFRMhMiYXGBA//aAAwDAQACEQMRAD8A9DWsuaxzvDvDVXMcMdmT+8O8LvDvEcdeAf3h3hd4d4ZCgHZzvC7w7wwwoB/eHeOd4d4a8KA73h3hd4d4bCaBjuc7ws53jjQNx/Fgl0oqqxOifvFUTKzuYYmc5YKrs8ZubxOYpOUqprS/nEEuaQXBrFwawrPOOFZ3gKeOKawff9okwfGXLLYf7vvEwEys7w0rO5h0NKYBhWdzHO8O8OKYblgpd4d453h3jscIgOGYdzHO8O8IiOGAXeHeOd4d44Y5AO7w7mF3h3MMeOFUA/vDvD0zDuYr5oelUAVXcxyMwnjcwTMxUSHqnRo0qJgIBFQaiJZiHQo5HREHYUKFBShQoUAoRhQ14DschQoIqcTxZQilyWH1MZwikFOOTvGBsH9f7QJUp43xCeFDCqEI0HPCaHJEdIiKJcKx7JIWaAOPK4EV53aJeaiRl2Lu3WKcygipOiK12GxKZiQpNj8jqIeYyfC+Kdyou5SbjnuI1KVggEFwagxMR14aY68ciBGGwiY4YDhjkIw0mKEqOGOExwmAUOERvDkmAzqzU9T7wX4HxPKoIUfCbcj9jAVZqep94ckx0sRu4TwKTxcdz3iiEgB1HpeKWM7ZSZSS7qUzgMQCWcB2b3bVo5YNGDHXjKYPt+hZYypgoCSjxhJ1CrMR56O0Xh2ukqLJJJ5ggPtY1sW5wxRx4oYjioBISH56RUxXElKoPCOtTFF4siC2H4s5ZQbmPrBDNGXCqtqIK8LxTjKdKjptCwE3jilABzQQxc0AOYz+Ox5Wo1ITtyGpiYqPiWIzrJ006aRTIMPnYgJaj9LRTVjlaJEa7SeBZAh4igjiKn+EEekEJZcA2huhwh7wwCHLRzhaIZqoiNRDZ0yscSS0FVJwi5gOMKlhndO23SK06IJhi1Gtw/GEKTmJYflOvKKk3tKgLAAdOp18hGaC+dNYZm2iYN2rEpy5nGVnflEUjHJX8JrsbxkkY9khKjQGnJ4UniCFKZKq6NyvDIa2Cpg3hExnpOJJNfxouo4q7Mx3r+NC8TRImGkxSxHEGAy3PyhquJhhqdYZRdzQ5BgavFvyET4fFjLUwwA5s0BRqLn3iD/MkBTE6xn+JcZDkEG599fPTnFWbxALOdN6DL0DQ7s62U7EhUlYYKyspjYEWUX0F22gJMmS8wEwJ8RCgMzISSlycpUAaWN6axnFcXV8LmprUtrv1MQS5WZ3Ifm+ntE2q0PF+JS0lAk5QAA7AghVzXM+t9Yl4d2lmJBZQIb+qrXs27xkJWLymz19ItjHchlN2oR6RLKNBi+N5yCpSirQ0GWviAA0sx5QQk9p1ZKnk5B09Q5HtGNmKDuLH1+UX8MoFAzEkbaUFH1iWIIT+IqKswUoEsaG45tBTA9o5klLnxP8ObTzFSL3jKzJjFqAbRLMmAhPjs9K/aLi3y23DO0q5qmWoHMDQBm836xDxLGHvAkGhFRprGfwaGyqKkpDgh9eYp9oJyJwXMJzpTTc/n9oX6WQRw66RzETGtEJxATQFxuxv5/nSIJ88xnHTDpUyrwSl4g5S14ChWsWZay0WxGg4cvMhyXr6ROUUgVwpRD/AEi//FbiM24YhxGHaKqpjRLi8U4pS8ZfieKIVQ3tGpalgxNmC5LARXXOSCK+jlurQMn44ZAFONhc+dqQOWT/AEGuwevIDqInas60Myds7bxBNxOUPcmw19YGDHqFDceZfV4jRi11BpqKM/nDuiQEkubPYx1MwpIILEW0hkqcFUIDdav7eZiVISXACtKt7NRhF7wTf5stmUfv5vEcviKwXBPVWnSJP4dADsoqFiAG939YrZyTUbNSvV4doL8jtEtJLuslr0t+nnFrCdpQpZStJT0ct1+8UP4eUZYzBQULr7wNc0CcjilLmo8oH4lcpCmdzzu2jvD9SFmNWONynYqPpFT/AMTpqyUto8wA+jRmhigDYEbjTzOtdvWLGHx6Mun/AGn6CF/6VnUGIlISCVPVRDULly2g+sC52KBJyskP6fSJ5uKSXSsFnUzHn5g+cC8QyVEF+XMb8onCfanEq6+cM78teIlTK0EOSPL85x1DzMtE0qgMVQaxbwxSogF21MBKVHLyjsqepNqfvD8ZgVSgk6KB02v8lA+cWMPhSUBKwwJBQvkSxD2yuXbTlWC4bPn5gk61tBPgPCP4iYgFmBJU50SxIpqXaJOKdmZmFmJROFCHChYhnpzFiIOdipyZWZR8WZSUhLWZyVcjp5m9Inwsin2mUsqSFAgIKkj9P9LAcmirhZJNN2+kabiuL76WsE0zApvS/KrGlYrdkkpM9L7F/IC3N9Ya0ZxYNNIAYAAWuWqfWKylRouNYdJOdIGoPMg0MAsVJZuUZbRy0QRwkl6RQwcGMKnxREGey+HlAqM5CVpajguOYYxX47hghTyv9JT5dwdQfcHbpE8g5E10H4IeruFyB32cFebIQRQAAOqliohhGb9jHYjEUvA7FLQASpi3lf5mLeMwhGoIe/KAfEpyRSnqCfSLWarYjKs0etqs2w2idEwIHxZa1oSDpcgAC+8UZs/w0IJG2vrESpqvisWoDfyH50hZvhzXMTj6UyM9gwiIcTJBdtv7x3h3AMRiAVSpK1AAuoBkBqF1Fk67xPiOx+IkzEonoMtSrJoVF7Ueld/Qw/bPa+VVJLsxqQCK7/KJF8UTKWEsSxq2/wB4Jy+L9xg50h1S8ykkpoVKKVEEVIyBjsfhjI4ucCvOK6tz8rRn8gaxPEQrMQtSWLBw9Q7xDJ4pVrPY1Yt1/LQHxOIdrMOWsVxOO8Xog1jeIEtlLnpubbxRXJmqNlBg2oPSsNwswkvc6cn3/LPESpymZy3K0JMBPAKKE5VW3e1vSLvfDYHmC3vAbBnMCAbB67w/vctDmfy+pjHKGIsQupBP9RY+ekRzF0+sRrVVXU+5iUKcWH3juIQktEiTTWJEpoSxbcAxxt41oaz9YucNwxVMCHyk0cxXADtp7QW4BiEy8SJkyqUhSv8AkcpYV3domqPcRwSl4MKUrMULAB1CSMtfMiJeziAodxNAYh0m4DU9HPvBHBShMkTkgHItBUjoxKfOAvD8OskKTQpII/aI3jYTsMZslWHmuVyvgJuwHhPMMQIz0jCGWlN3zEn0jayZ4nS5ayGWkN1TYp+bjzgbjsIxpv7xJVwCU6gqvM82rF7gGGyqKtgWG7lvp84t4Lhjufy0EMHhGsNPrDVRzVulST1gdiUOGg1Nw1XgficPluWaM6qhJw7QTwUvMoCzmKCJwWFZSgZCxKlMHpsD06tEmC4mEgzDMloAUEKL5iCS5AAqaDajjdhnvAc42oJDJNwR+5+XpA2XKSs92tQSMoGYlgkfEfe2pIi5wnBfx2ZpoPdp8RAAJpcAqYAnUkChi9LOCkTVSZye9mubhJY5UlKUgu5Ip4QanpE7b6T0wXFsYkBaZQUZYZiFB1AO6iGdjTY+0A8XKCF0WkpckrYVJ0S9bEcqx7HiBKm8PWuZhpOHC8yR3rSyEsXUkllZtBzrHh3FEhKlhZzd34G0zWNtmO8Jbazyw+cmUC7UO1vLaBOIxJVNKnba7t945MKlzEpSASSwA1ewgrI4GqU6sQkJIsD9WPyjf4za5vXuz/8AiThDgZcua4UhKQZaJdCUkMQzJAPxEUsekAO3HH04wjulTQUgFPxgagrCRTOzp1LFg2mFmcRLZUlwKtYC1X38orjtAvMCFrBSfCQsjzrQfWOOW+VnIN4gt1l7vX86xXKxlZqu4L16NrHqHE+zWGm8Kl42XJV3pbvMswFIykha1gvQliwaptvkpHDkK7xlEZE58vxFfiSCAQAXYuBqxjp3npcZmYAAzHm+8QBLwZnmWp6swoD9td4rSkoFw/16ChjWoHhbQpjwRm4ZCnyhKW1JZ+oUXgeZCgSDp5+0TQ+QpurbRHMmkmpeHBID69IhKYGLExfiV1PvCCCKwzEDxq6n3iaWomw/aNiyhZDAE0/OkNmyg+7jQa7dY6qYxYXa16xKkhQKSwN8w3fYHyeCIUN5xbkMpmvHE4FQ/SfP6wcw3Z9Xcd9mSpFiEeIpOoLMxAqX+cNabPsFhs+Gr/QtSfIsr/5GCqezoRUUrHn/AAviyZCwQV0OYAFkvZyNaU1jQ/8AmBMYjIkg7t/9Yza1GjkyhLqqghy1Z/hysOcBeFdsVzFoQtCAglqCo6C0bkcPSZRWklTaJQivSmjj8EZtrQJgsOPPRmqIII4exN/SKvH5CpeEM0IYumuUEgFRBZQTegcc4xcifPWsBBOY2CXfzibRvMbLKUKKQ6gKA0HVVaAXPIR5lxbtFMmruyQKDR6jM25DHlG37VidKwsqWtS1TDLXnIdqqQztdg4c3cx54MGVLAapYW3iz+Qe7X8aVLwmHwiDlAlpXMKaFayCatdnjPyZ5mIlSVE5EqTQaAhRWobEtcwR7Y4UmfWvhHlTXa8UuH4VRWcqSoMxYPdCmjckxG14f2ql4aVIRIQUZqZQzKKphAUs3mLYM52MaXGccwpmzF/w8uYqTlAWtiQaqGV6JANQ1QSY82kcPX30oFJ8K0kh7MpRrtcRclzS09TE5lHpTN6UVE6xcR/4r9of4pOHITlCc77OrJvyTHnmJnUqbt6tGm7TVkp5KHsXjJ4kMBGpGKK9mVhM1Uz9KQB/yUffKlUWuO4xSll65EIS5rVi9+hPm8d7P8JmLkZkpoVOVdEqHnd6RU4sCFEF3USojkEhhXzici+gqass70J3u3LrEEye5L3PKOT1u0R4eQVqCRclvz3gw+gv8I1hPCEhYSQpayzAulSrKBDb+UZ7tRwCXPTMRhkpQtK1LonKFnK5QspAZgDlNqsbkgh2EmS04YyErdQBLMzByn5C8ZPj3a9WFT/C4cjLlmiapqrUsKQPJIt5Ri8fLrPXljJkrIo5nzAEEG4O1bNFQzCVODy2g1gscJiAFsCc6FKapCZeaXzcGnkIz6C5PQn0jTGH94YbOmOLMRry5tESlQ0mMomkozHVuQeJTgP9w86GOYZQAapJ2Nh9Hh5CBcqJ5M37xNRJPwSgrMUuCTSp1N/Q/OJlTwEhwPK0FEcSIlzBLfOVZU5XPxqbKBvQ/KBuG4HMm4jukAqUFALygkJqxcigANH3jo0GmaXo/r9ouYdK/CTQGxLC3zj0rs92cw6pihlHg8IBFCQWKq3ckjyjO9v+E9xiQQAApNg1Cmnsxi0sUOH8LExbBaXYnLoyQVGvIAnyjZ9lJhw6VJloSsEgqotQrZ6gARj+yU1sZJJZs1XtVChWPZ8CUBIBSMuwDdLRnCAk7guFW61YWW5UxyrmipBNgoiujQOxKcJKCmwqApACilZUos7KB8QyqDgtWkarFoEoP/TmtuNvaMjxaSFzlJTX+WXJajEgMeY05QxqJ+znGpJVMUZElHdIMwZUOVFwAl1EgfENI1mA7cqMsqICQFZQEoFBuacgI847JyQUziuoypS2/jBry8I9Y3cwASUAACoNOhI+Y+US8YrXJ46wS5uATTfSnlDp3EjmTlYA/E1DU2eMpisSO9cqIYacouox3iSNyR50MTqhvafjJlISVLUSoFWTMpmchAoRemlgdTGQn9pAgqUlfwhypK1pJL5crHm+m0Q9uOJZ8SofpU3QIyAD1eMctJUhtVN6lSPtDo1r0LhvEpU8y1zUCYVLUlBmk+NCB45hAS2VD/1EOxqWIi3jMfJQhWTuiljm7tISoJCsousFTuGSAXBtSucUAZypQ+BKUyEkP4UJIKzycoc/vBrsbweXMMyZOQlSAApQIBdUxOZiDfKhaEjqreM3jZ6q6sYLGIKErR3av6avmdjQ5XAtYjWKaUBWdAlTXKi+VCsoZnY5W3rBzifFZSE5JaRKCApSzLASTlVky+FrlKq7JDM9LXBeMzJ0iWskIUwMwhLBalpsR+lLktrlD6vP3fZsYnivZvv5TJRNTlNAUVJ6AF/WMxO7GJzZZs0yyGBHdLKhyalWj3BGNSkEqTlSVBMujEgsl1AauflHjHaXKviM5WFOQd5lWX1fKpTWIWXOXSvWLbyZ8CeOxCf5Ywx71EhOVErIsfFQqVl1LHmTGJ4/ic68y1J7xmUE0FagM3mYKTsckAzEDIp8pKTlz11atCAaNblA1eClz1maqblKviBBcq/UK1JYlusZnK/Jb9Aa0UidMwS2CKk3V52HKLmI4ALpnJ/9VDDJPZ+YoFQVLYXdYHmAamOk5xmQT7McWUifLJPxOkn/AJlT/NUU+JyiqcolhSpPpc9IiweFKJiWUFZSCWc6giLvaeYAoiu7N+N+8btmeCh4w3dpAcHxJdtHSrfqIqYaWGA1c18tYvcLSVEgJe29Xeuos8OkTJILGiAakVJFbbn9o59kBcTJy2UFcxD5WBJTmJCRuemwrGjncIweTOJ0xmD/AMoUfR1KAozOAfOBeLSJlUqcaOwNGHwglifSJ21bMMR3SUslRciqgNPO0D5ya3HKh+0THAKegN69d+lbxXmS1A1BgyJ4biipSyxbxFwOpZuYcxs0TpXd4edKIl97OJmJYkGYAx5ChLbZn3jzuZ8aup949JwPF5UrDSyiUgpHdoxEmpTMRMCWmCv+oFatoCLRtqDvH+IJwzLQKeFSDo6gVH4aEENTVqQG49iv47DzMwHeyWmoIFTLYZ0HUsC4fYwuNpmjDrwqkkiSSlFCSZebNKUKOfC1esRdmeGzjMDoUQuWUEGlCMuvKN/C1n+AHLiZahoT/wC0j6x6xLmeANvGIwHYuZLnfzP5aQdQo7tUBvnHpPDpUhKQDMBNBY/QRncRBjSVyD0B6fjRl8YgkoVUEp22j0xGEkBLZkkN8op43huHNmP0id4SvP8AgGAyIWTYkfJzGgmmiORT+fOL/wDBy7JQG6xeRhUBNUg9HMTtFZieM01XmPWL+GScyCRaYK9U1f0EFkS5Tv3Tk8yIsjFpH/ST5qOnSHc149xBZ7xSlXJWfVf7QzhaQqdLFfiSfRQP0j03iuEw6iVTMPoXI9SfEQGgRgsLgpRK8kwlNAAU3UkkABNyfk8O8WMzgpSys+E5ld4QBUkkFIp1Mei8C4HMlYVykhUyYVkEN4UgJTf/AGofzgV2Z4thh3s1Upcqcl0y0LUCVFSSaMApJGrgBiC92y+B7XKl4tM9RMw5jmDlkpKQhbJ6WGwidtXBri/D1rIlMylIGboWc0pd/nBjh6D3eITLKQnMiUhtMsrKb1vMvD+Azk44zjLdIQUh1EOQoqIHL4bVjRcJ7N5JWXMFOpS3uPFqDrFtiUL45jZaO6lkOXBBBq4Ygn5U5x4TxKWtM7EOCAZqi51GZZ849d7fyThAMQsgJC2QHDksMoArokudA8eZjj0sTJ0/48yVJyF2AXcejjShibMIBKxfhYhJDK0sa1B5fN4EJnsIJ4uSpSXEsJDUDnOw5D1ZoFzMMpJbKoE6EFzDixfCSTLWs0rDMVKUln8iDTnEyJC8oFK2D1PlzjplqKWLNsVJBBhqr/ZGVJVMWJ6wgZPCVFgVZhRzR2s8Tdp8alcw5fhBdOtAw8/h6VingimUgqLLILW8iP7R0TBMdRcGgH7U5/LSJeRcwMXjCQxqOd+kcl5lEZQSRVmdovSeGIKnMxki7gizX2eHpxBqmUlKUv8AEfdz7c7RNZh6ULQBmy5tBmrX9WlqgRFiMWGoAWfVxf8Ab5xYn4pAYabg35mhPpsIG4ihYGh5u3Ln6axJ5NT/AOarUGKiKXFy2kRoxpapUTyU3uIqNS3nFiVw8KDhQHIgxckF3C8HUpagoUzHfntG14QkSkgJlywCAHVLSug3zJr6QK/hiFK8Opp5xdkO340a1JWoxPaTEkECYrLZgAA21hSBsnE1e56AfSG4GQuarIhiojUgBhuVEAecEDKOHWkTJSVEhx/plPU5Vl7Hb1iWtSWpOF4oFbKBDu5Sx0PRrwTxMxKGZQU7tYqHIgWMA1f4hKSFAS8OgWIEuWCzPzf52jk3jAmKzKmyHUaJQpNHS/wp+GzdYzsb63BpON5j1idOOtWAqcT+Afm0cXizlIoXBAd2qG0IPzisNPhsbLUPFNykWGVSiefhtr6RKrEJ/pXmG4BHyNYykmbOJoqWlg1JZ8viWYtcPTOQgJM0KNamWkmpOp6w/wAayNEnHNqYszOIIKWYnelPf82gNhZaiACQGAcqpFrE8PmIAUQGNiKvyish/FOGy1hkoS1/Epy/nX3gMeGBCmCJYD7J+VKwanqO46X+UUVz2Lux5JH3ERdqfDSVOKllUAsCfKnrFOZwFBDFOUZs3J96X1i/h8cEuRMmIPJI+bKtD8HjUZiVOp70avq4iLqtK4ekBQJUx/pBIDsRYdX61g7wHE9wkIQVBIuHJGm+sDFzalgwe14llLpz3i4ltDO0fB0zpipkybOVmUVBKlkpQCzhD/CKAMNoymL4Thkmktbgv/qHKdS6UgdDWNziyCK1jNYjAGYtkpUpX6QCX9BEp5ZpPDFv4JhYkm1Q5sny1f1g3wzs8lWGmd/KxPxBp0tgyWbKorlsE7tBWVg5+CBn9wrwBznld4EiniZQ8LbgiB+K7bzcVmTNXilpINEES0NShT4QR6xhuS/IRiuGy0hKcNLMzwlMybMQnOBmcKSUk1CaZmFABuYDcT4NhxMV3Spipd8yvCHrRLhyH3YtGrxylysOO7w8xCFpOecoKSoJzAlAILEHUAEVprGFxc0LX4apSfhAI9PZy0TbrPO5ciZU5AZISaVBbagVW+8RzpSx/wBQkaanqa+E1ipOxBAdsuhtm+7c4klY9LAEOaNt87m941jmkw3DlqKndLCvhLkKNOVerROnh6lAhC3oxejM1G+3KHq4gzJDq0ZiSw94KYU0BKAki1gbHawYRLysUNk9mDUqWeYT9zpFodnpSQxcc3c30YflYvnEFqpqA/LXb4obLnkhhTk1W57c4z2rKingEoEEglxZ2D+rn5aRMnhMsWlqb/kfvHZpJU+YqF2tejUs1TD0l/1j5Q2jqpjKPU369ImkYhogXJ8R6nXmYemTHUXJWNAUSqXnoLLymj/7T+rlFdcxSg60roQzgEZc1nKtA8Okqyl4mnT3DQb7eE8qVLb4R6RYTNqaBqFvJoHomlm/PlEySdoJui8jE8vaJDU0+cD5KvxosILm/wCeUCCWDWUmjjpBOVxJQ280h/mLwJkU384soVFVNjMWsiiUmhBc5TahByn5iM+cfN71KTL/AJYVr41NqxzMCa1YaaQfEN7sQrU5YikTVLSSpJBzKocrs9LKOjaxXnjl7/SCHciwckn5xKvgM0yyvwgMcpVNQkE7VL3hSeQ6SpyAEuSQANSSWAD6ufnF3/J5wLKShGtVocDc+Kg6wI4iE55ctK5n8xakuA4SwUQXsagNvSJU4NQzAqUpScpzKSwV4XUTvQ16CMzk6fpriXh47ZSZY7sIw/eAgZilcwlyKlNWu9Noy03jcqeQlMqXNuUFcxQOUUdu7+TxLg8TJfvpKgkS8zkSkNRFQQbhi/lvFScZPbWY/jcmSjOMRhlFRfKqSpxR6BSaD0jO4ntCmcyu9kpUHDDu5ZbZkk5vTzjPKxCATNX3a0zFeEtUkvYEEjXUxaViZUtXjASDQpT4qFqvlTGby+/DVzj6VMT2xxCkqlZ2ltUJU9QaEkEEl6eXSB2E4xPw61TBVICQUuCCAzOU1AsXB5XijNUhKyGCgVGqgpi7soEF3D/LXVmICAhSQouSmlDzJGt/aDnvyN8R4vMxqUPMKUjxFOY5QVO+XMSomguaVjPYrDCU/jBro5UG2sL+8RzAtgopJATqI5h15vCaA00y9STY84klnljbarKmgkuff1iSTIBsCS4alDfnSgiycBLS4USZmZglIBSxoKgu76N6wd4dKyJypASAA6tzSr615Rq8sPTuElgICQlupq+vX2iVWESA3iLvV9OTUtCUE2CwpRdiR/yJLc+W0Ry8Er/qKu9BqNzRwPFtHKsndync5kvQEMKC5U7G1YU7FpAc1FgNORP3hkrhSEuoly9tAxdmBoWHyMTScOmWaPaxL2FbDnXmYI4mcDQZSOpfex3f3iPOnUJPmn6xLKQ3hSCNaXPrfQRaRwfM7kIIoUrXkVYEOGrQisQcmh1FwLnQDXWobyjoQH//ACfvDiTmNNSbfR7QgGFq9B/f6x3DEoNWS+nwmkMJOzeX48OKr16flI4Sb1gY6PysWJPWIk3pEktXIU5GIq/IlFtW/N4YvFy0mqxdru3kk+8VJvE5SEklYdqNuPJ9Yw0ziGZ81yTVLgF9xtBW+mdrJaQvKCspy5WYBebVLCw1eKOE7clWJ8QaTazqdqF3APTaMMubQBJLDnruBpEqEkNVlO4FadGN6vFwevcI4sJ6M4SUpehJBcc2NDuDuIIZ6R5d2b7RLkzBnW6Cah7k0zHXaNvK7Uy1BTsGDs4d9qW89om54qr2J4mhBZZUKAv3a1JvZ0JIBpYtGRx+KMzEElCsoZnVNlghgLOk7l21AizM7TrUo0ypBtqQ/qdtqGAfFMesuohTdXvZ6lv2jPa3012+hOeJU5SUBKJTkAlBm5rbmZlH/abGsMxPZzDILKmTCWtmJ9YB4THvUAgghyC1Hu5/KxPjMVnWKKJUwfnZq1JZn8qxPM8JeVokvjCZQ8MlGUBkuA4ZgH63reFM4lNmJCu7EsAmiQA5Z6/2ij/lKiwUtvE5djdz1NNIu4fApQk5yZjk0oCnV/DVy1BvGf7Z2o5+O/lkFSHNKkZnPlQVq5isvDlSFgNnSw8JJeldQAHN9/WC5loUxKCCzByaVAIeted4akkHLVW1QB4ibsGIHPaJshrO/wAPONMhN2YPa52LNHJHZ2apQzMh7uXKfIG926RpTMNQ9Llq+6fZukU8XIKgQaHNcF6uL7/2jXewUDwQEMZpewoOdTU5j+PSCHCOFyJYLoExZYJUXS1bs5Ds+9orowswHwrDC7tRwKtXYN0ixVQbxEf8blgOV/pEtTbFhJlgAskaGz/e1f7mHywggFgK2tpq1FGntFFzRlNUEUqXDCn06xdAJBYFdGV4FPrdhqfaIJFTAkioA/Sz+jBq0vzjiVGYD8TAOWTQBwKt0Zy13pEOEneMhQKhoAsBiaggZTmP5SGzpplZpSkjMAC4LHKQ2VWVWUGxZiQdYIkXxBCJhUpCMpo1UpHiCXuf6VPtQ0jmLnyQEhOXNlcOaKBDgnMCAp9GAF66RpxEvKlVQVOwmBCgClSautIGXLmOahe2sU8NxFOQq7sKUkZUlSsqUHwsT4hT4qav6akUVwkhZUScvdpWhKiFFiFEUSRRgKu9ANXY0phUlSu5M7IVKIcJVroSoUpA3CccIUkKIUkGyHSEpBel6Oa+E3MTYrthiEkATFswbMpRYaAEUI8h0i5fSNEEhz4jUnRW9HrEkyXRvct6ZgBChR1aRrRSoUfMe9X9YrFFbF+qW9/vChRkwsv4VD7RBjsSQghBSFb0NLHTrChRjnchWTxk0CiTmNXLawOhQo6cfQcttHjmbeFCjSnyQ5Gz6wQxePAmMAEgNYnYB31hQozfNwXJfEgtIAOVgwB0uejXiHDlU5RZYfVyajfp0hQovHjNaolhuDKZjMJetHp6i1IscO4cpBJcFVWISGqFAOdrUEKFHC1zXVT0puzp109MoryEMTNcJUoqFX2zHm9RUcrQoUZHFzEkUBKQ3LUEM1766nWIJSKEuQCWAAuxLEuaOR7aQoUL4WJDlzBrAg6mxple51e0dlsEu9rEgCoDMKNChRUVpk01JHxUJLEgeZ1ca6PeLOCWlUwJUp0PVwbADMQQSGrS/wBYUKJ8UpiWCgSgkE5RWuZQDNloXFKftHJEo55hKVIZRCJYzFZuCUHKKABQctqGNYUKE9az8Gz+KTEBSDLSnMSpjVQClu1KAigGgrYmLPDMMUqLJUZgYnMl0oRQFQJpmyqLOGHmGUKLPZL5xwYI94tUpC5yUKUoklk5FBVVgpABoNdBGVkS2CwqWpTMygaJu4LCpIDCosb2hQo6SrUsvAFCSWC3DkiqUmvgcUKxU0p9IsbwmchQBY+EGigpswdi1jW0KFC3PJft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vi-VN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-170739" y="1066800"/>
            <a:ext cx="9288463" cy="527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vi-VN" sz="900" b="1" kern="10" dirty="0">
              <a:ln w="9525">
                <a:noFill/>
                <a:round/>
                <a:headEnd/>
                <a:tailEnd/>
              </a:ln>
              <a:solidFill>
                <a:srgbClr val="0000FF"/>
              </a:solidFill>
              <a:latin typeface="Times New Roman"/>
              <a:cs typeface="Times New Roman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kern="10" dirty="0" err="1" smtClean="0">
                <a:ln w="9525">
                  <a:noFill/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Kỹ</a:t>
            </a:r>
            <a:r>
              <a:rPr lang="vi-VN" sz="60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thuật </a:t>
            </a:r>
            <a:r>
              <a:rPr lang="en-US" sz="60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– </a:t>
            </a:r>
            <a:r>
              <a:rPr lang="en-US" sz="6000" b="1" kern="10" dirty="0" err="1" smtClean="0">
                <a:ln w="9525">
                  <a:noFill/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Lớp</a:t>
            </a:r>
            <a:r>
              <a:rPr lang="vi-VN" sz="60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vi-VN" sz="6000" b="1" kern="10" dirty="0">
                <a:ln w="9525">
                  <a:noFill/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4</a:t>
            </a:r>
            <a:r>
              <a:rPr lang="vi-VN" sz="7200" b="1" kern="10" dirty="0">
                <a:ln w="9525">
                  <a:noFill/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       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7200" b="1" kern="10" dirty="0">
                <a:ln w="9525">
                  <a:noFill/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          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7200" b="1" kern="10" dirty="0">
                <a:ln w="9525">
                  <a:noFill/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8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                          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8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                              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8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                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8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                           </a:t>
            </a:r>
            <a:endParaRPr lang="vi-VN" sz="2400" b="1" kern="10" dirty="0">
              <a:ln w="9525">
                <a:noFill/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70664" name="WordArt 9"/>
          <p:cNvSpPr>
            <a:spLocks noChangeArrowheads="1" noChangeShapeType="1" noTextEdit="1"/>
          </p:cNvSpPr>
          <p:nvPr/>
        </p:nvSpPr>
        <p:spPr bwMode="auto">
          <a:xfrm>
            <a:off x="876300" y="3200400"/>
            <a:ext cx="7734300" cy="1320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171"/>
              </a:avLst>
            </a:prstTxWarp>
          </a:bodyPr>
          <a:lstStyle/>
          <a:p>
            <a:pPr algn="ctr"/>
            <a:r>
              <a:rPr lang="vi-VN" sz="36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Bài</a:t>
            </a:r>
            <a:r>
              <a:rPr lang="en-US" sz="3600" b="1" kern="10" dirty="0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16: </a:t>
            </a:r>
            <a:r>
              <a:rPr lang="en-US" sz="3600" b="1" kern="10" dirty="0" err="1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Lắp</a:t>
            </a:r>
            <a:r>
              <a:rPr lang="en-US" sz="3600" b="1" kern="10" dirty="0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xe</a:t>
            </a:r>
            <a:r>
              <a:rPr lang="en-US" sz="3600" b="1" kern="10" dirty="0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nôi</a:t>
            </a:r>
            <a:r>
              <a:rPr lang="en-US" sz="3600" b="1" kern="10" dirty="0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(</a:t>
            </a:r>
            <a:r>
              <a:rPr lang="en-US" sz="3600" b="1" kern="10" dirty="0" err="1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tiết</a:t>
            </a:r>
            <a:r>
              <a:rPr lang="en-US" sz="3600" b="1" kern="10" dirty="0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2)</a:t>
            </a:r>
            <a:endParaRPr lang="vi-VN" sz="3600" b="1" kern="1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436179" y="304800"/>
            <a:ext cx="8305800" cy="7318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dirty="0">
                <a:solidFill>
                  <a:srgbClr val="000099"/>
                </a:solidFill>
              </a:rPr>
              <a:t>* </a:t>
            </a:r>
            <a:r>
              <a:rPr lang="en-US" sz="3600" b="1" dirty="0" err="1">
                <a:solidFill>
                  <a:srgbClr val="000099"/>
                </a:solidFill>
              </a:rPr>
              <a:t>Quy</a:t>
            </a:r>
            <a:r>
              <a:rPr lang="en-US" sz="3600" b="1" dirty="0">
                <a:solidFill>
                  <a:srgbClr val="000099"/>
                </a:solidFill>
              </a:rPr>
              <a:t> </a:t>
            </a:r>
            <a:r>
              <a:rPr lang="en-US" sz="3600" b="1" dirty="0" err="1">
                <a:solidFill>
                  <a:srgbClr val="000099"/>
                </a:solidFill>
              </a:rPr>
              <a:t>trình</a:t>
            </a:r>
            <a:r>
              <a:rPr lang="en-US" sz="3600" b="1" dirty="0">
                <a:solidFill>
                  <a:srgbClr val="000099"/>
                </a:solidFill>
              </a:rPr>
              <a:t> </a:t>
            </a:r>
            <a:r>
              <a:rPr lang="en-US" sz="3600" b="1" dirty="0" err="1">
                <a:solidFill>
                  <a:srgbClr val="000099"/>
                </a:solidFill>
              </a:rPr>
              <a:t>lắp</a:t>
            </a:r>
            <a:r>
              <a:rPr lang="en-US" sz="3600" b="1" dirty="0">
                <a:solidFill>
                  <a:srgbClr val="000099"/>
                </a:solidFill>
              </a:rPr>
              <a:t> </a:t>
            </a:r>
            <a:r>
              <a:rPr lang="en-US" sz="3600" b="1" dirty="0" err="1">
                <a:solidFill>
                  <a:srgbClr val="000099"/>
                </a:solidFill>
              </a:rPr>
              <a:t>ráp</a:t>
            </a:r>
            <a:r>
              <a:rPr lang="en-US" sz="3600" b="1" dirty="0">
                <a:solidFill>
                  <a:srgbClr val="000099"/>
                </a:solidFill>
              </a:rPr>
              <a:t> </a:t>
            </a:r>
            <a:r>
              <a:rPr lang="en-US" sz="3600" b="1" dirty="0" err="1">
                <a:solidFill>
                  <a:srgbClr val="000099"/>
                </a:solidFill>
              </a:rPr>
              <a:t>xe</a:t>
            </a:r>
            <a:r>
              <a:rPr lang="en-US" sz="3600" b="1" dirty="0">
                <a:solidFill>
                  <a:srgbClr val="000099"/>
                </a:solidFill>
              </a:rPr>
              <a:t> </a:t>
            </a:r>
            <a:r>
              <a:rPr lang="en-US" sz="3600" b="1" dirty="0" err="1">
                <a:solidFill>
                  <a:srgbClr val="000099"/>
                </a:solidFill>
              </a:rPr>
              <a:t>nôi</a:t>
            </a:r>
            <a:r>
              <a:rPr lang="en-US" sz="3600" b="1" dirty="0">
                <a:solidFill>
                  <a:srgbClr val="000099"/>
                </a:solidFill>
              </a:rPr>
              <a:t>:</a:t>
            </a:r>
            <a:endParaRPr lang="en-US" sz="3200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436179" y="1447800"/>
            <a:ext cx="8403021" cy="4876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en-US" sz="3600" dirty="0"/>
              <a:t> </a:t>
            </a:r>
            <a:r>
              <a:rPr lang="en-US" sz="3600" b="1" i="1" dirty="0">
                <a:solidFill>
                  <a:srgbClr val="CC3300"/>
                </a:solidFill>
              </a:rPr>
              <a:t>- </a:t>
            </a:r>
            <a:r>
              <a:rPr lang="en-US" sz="3600" b="1" i="1" dirty="0" err="1">
                <a:solidFill>
                  <a:srgbClr val="CC3300"/>
                </a:solidFill>
              </a:rPr>
              <a:t>Lắp</a:t>
            </a:r>
            <a:r>
              <a:rPr lang="en-US" sz="3600" b="1" i="1" dirty="0">
                <a:solidFill>
                  <a:srgbClr val="CC3300"/>
                </a:solidFill>
              </a:rPr>
              <a:t> </a:t>
            </a:r>
            <a:r>
              <a:rPr lang="en-US" sz="3600" b="1" i="1" dirty="0" err="1">
                <a:solidFill>
                  <a:srgbClr val="CC3300"/>
                </a:solidFill>
              </a:rPr>
              <a:t>thành</a:t>
            </a:r>
            <a:r>
              <a:rPr lang="en-US" sz="3600" b="1" i="1" dirty="0">
                <a:solidFill>
                  <a:srgbClr val="CC3300"/>
                </a:solidFill>
              </a:rPr>
              <a:t> </a:t>
            </a:r>
            <a:r>
              <a:rPr lang="en-US" sz="3600" b="1" i="1" dirty="0" err="1">
                <a:solidFill>
                  <a:srgbClr val="CC3300"/>
                </a:solidFill>
              </a:rPr>
              <a:t>xe</a:t>
            </a:r>
            <a:r>
              <a:rPr lang="en-US" sz="3600" b="1" i="1" dirty="0">
                <a:solidFill>
                  <a:srgbClr val="CC3300"/>
                </a:solidFill>
              </a:rPr>
              <a:t> </a:t>
            </a:r>
            <a:r>
              <a:rPr lang="en-US" sz="3600" b="1" i="1" dirty="0" err="1">
                <a:solidFill>
                  <a:srgbClr val="CC3300"/>
                </a:solidFill>
              </a:rPr>
              <a:t>và</a:t>
            </a:r>
            <a:r>
              <a:rPr lang="en-US" sz="3600" b="1" i="1" dirty="0">
                <a:solidFill>
                  <a:srgbClr val="CC3300"/>
                </a:solidFill>
              </a:rPr>
              <a:t> </a:t>
            </a:r>
            <a:r>
              <a:rPr lang="en-US" sz="3600" b="1" i="1" dirty="0" err="1">
                <a:solidFill>
                  <a:srgbClr val="CC3300"/>
                </a:solidFill>
              </a:rPr>
              <a:t>mui</a:t>
            </a:r>
            <a:r>
              <a:rPr lang="en-US" sz="3600" b="1" i="1" dirty="0">
                <a:solidFill>
                  <a:srgbClr val="CC3300"/>
                </a:solidFill>
              </a:rPr>
              <a:t> </a:t>
            </a:r>
            <a:r>
              <a:rPr lang="en-US" sz="3600" b="1" i="1" dirty="0" err="1">
                <a:solidFill>
                  <a:srgbClr val="CC3300"/>
                </a:solidFill>
              </a:rPr>
              <a:t>xe</a:t>
            </a:r>
            <a:r>
              <a:rPr lang="en-US" sz="3600" b="1" i="1" dirty="0">
                <a:solidFill>
                  <a:srgbClr val="CC3300"/>
                </a:solidFill>
              </a:rPr>
              <a:t> </a:t>
            </a:r>
            <a:r>
              <a:rPr lang="en-US" sz="3600" b="1" i="1" dirty="0" err="1">
                <a:solidFill>
                  <a:srgbClr val="CC3300"/>
                </a:solidFill>
              </a:rPr>
              <a:t>vào</a:t>
            </a:r>
            <a:r>
              <a:rPr lang="en-US" sz="3600" b="1" i="1" dirty="0">
                <a:solidFill>
                  <a:srgbClr val="CC3300"/>
                </a:solidFill>
              </a:rPr>
              <a:t> </a:t>
            </a:r>
            <a:r>
              <a:rPr lang="en-US" sz="3600" b="1" i="1" dirty="0" err="1">
                <a:solidFill>
                  <a:srgbClr val="CC3300"/>
                </a:solidFill>
              </a:rPr>
              <a:t>sàn</a:t>
            </a:r>
            <a:r>
              <a:rPr lang="en-US" sz="3600" b="1" i="1" dirty="0">
                <a:solidFill>
                  <a:srgbClr val="CC3300"/>
                </a:solidFill>
              </a:rPr>
              <a:t> </a:t>
            </a:r>
            <a:r>
              <a:rPr lang="en-US" sz="3600" b="1" i="1" dirty="0" err="1">
                <a:solidFill>
                  <a:srgbClr val="CC3300"/>
                </a:solidFill>
              </a:rPr>
              <a:t>xe</a:t>
            </a:r>
            <a:endParaRPr lang="en-US" sz="3600" b="1" i="1" dirty="0">
              <a:solidFill>
                <a:srgbClr val="CC3300"/>
              </a:solidFill>
            </a:endParaRPr>
          </a:p>
          <a:p>
            <a:pPr>
              <a:buFontTx/>
              <a:buNone/>
            </a:pPr>
            <a:r>
              <a:rPr lang="en-US" sz="3600" b="1" i="1" dirty="0">
                <a:solidFill>
                  <a:srgbClr val="CC3300"/>
                </a:solidFill>
              </a:rPr>
              <a:t> </a:t>
            </a:r>
            <a:r>
              <a:rPr lang="en-US" sz="3600" b="1" i="1" dirty="0"/>
              <a:t>- </a:t>
            </a:r>
            <a:r>
              <a:rPr lang="en-US" sz="3600" b="1" i="1" dirty="0" err="1"/>
              <a:t>Lắp</a:t>
            </a:r>
            <a:r>
              <a:rPr lang="en-US" sz="3600" b="1" i="1" dirty="0"/>
              <a:t> </a:t>
            </a:r>
            <a:r>
              <a:rPr lang="en-US" sz="3600" b="1" i="1" dirty="0" err="1"/>
              <a:t>tay</a:t>
            </a:r>
            <a:r>
              <a:rPr lang="en-US" sz="3600" b="1" i="1" dirty="0"/>
              <a:t> </a:t>
            </a:r>
            <a:r>
              <a:rPr lang="en-US" sz="3600" b="1" i="1" dirty="0" err="1"/>
              <a:t>kéo</a:t>
            </a:r>
            <a:r>
              <a:rPr lang="en-US" sz="3600" b="1" i="1" dirty="0"/>
              <a:t> </a:t>
            </a:r>
            <a:r>
              <a:rPr lang="en-US" sz="3600" b="1" i="1" dirty="0" err="1"/>
              <a:t>vào</a:t>
            </a:r>
            <a:r>
              <a:rPr lang="en-US" sz="3600" b="1" i="1" dirty="0"/>
              <a:t> </a:t>
            </a:r>
            <a:r>
              <a:rPr lang="en-US" sz="3600" b="1" i="1" dirty="0" err="1"/>
              <a:t>sàn</a:t>
            </a:r>
            <a:r>
              <a:rPr lang="en-US" sz="3600" b="1" i="1" dirty="0"/>
              <a:t> </a:t>
            </a:r>
            <a:r>
              <a:rPr lang="en-US" sz="3600" b="1" i="1" dirty="0" err="1"/>
              <a:t>xe</a:t>
            </a:r>
            <a:endParaRPr lang="en-US" sz="3600" b="1" i="1" dirty="0"/>
          </a:p>
          <a:p>
            <a:pPr>
              <a:buFontTx/>
              <a:buNone/>
            </a:pPr>
            <a:r>
              <a:rPr lang="en-US" sz="3600" b="1" i="1" dirty="0">
                <a:solidFill>
                  <a:srgbClr val="CC3300"/>
                </a:solidFill>
              </a:rPr>
              <a:t> - </a:t>
            </a:r>
            <a:r>
              <a:rPr lang="en-US" sz="3600" b="1" i="1" dirty="0" err="1">
                <a:solidFill>
                  <a:srgbClr val="CC3300"/>
                </a:solidFill>
              </a:rPr>
              <a:t>Lắp</a:t>
            </a:r>
            <a:r>
              <a:rPr lang="en-US" sz="3600" b="1" i="1" dirty="0">
                <a:solidFill>
                  <a:srgbClr val="CC3300"/>
                </a:solidFill>
              </a:rPr>
              <a:t> 2 </a:t>
            </a:r>
            <a:r>
              <a:rPr lang="en-US" sz="3600" b="1" i="1" dirty="0" err="1">
                <a:solidFill>
                  <a:srgbClr val="CC3300"/>
                </a:solidFill>
              </a:rPr>
              <a:t>trục</a:t>
            </a:r>
            <a:r>
              <a:rPr lang="en-US" sz="3600" b="1" i="1" dirty="0">
                <a:solidFill>
                  <a:srgbClr val="CC3300"/>
                </a:solidFill>
              </a:rPr>
              <a:t> </a:t>
            </a:r>
            <a:r>
              <a:rPr lang="en-US" sz="3600" b="1" i="1" dirty="0" err="1">
                <a:solidFill>
                  <a:srgbClr val="CC3300"/>
                </a:solidFill>
              </a:rPr>
              <a:t>bánh</a:t>
            </a:r>
            <a:r>
              <a:rPr lang="en-US" sz="3600" b="1" i="1" dirty="0">
                <a:solidFill>
                  <a:srgbClr val="CC3300"/>
                </a:solidFill>
              </a:rPr>
              <a:t> </a:t>
            </a:r>
            <a:r>
              <a:rPr lang="en-US" sz="3600" b="1" i="1" dirty="0" err="1">
                <a:solidFill>
                  <a:srgbClr val="CC3300"/>
                </a:solidFill>
              </a:rPr>
              <a:t>xe</a:t>
            </a:r>
            <a:r>
              <a:rPr lang="en-US" sz="3600" b="1" i="1" dirty="0">
                <a:solidFill>
                  <a:srgbClr val="CC3300"/>
                </a:solidFill>
              </a:rPr>
              <a:t> </a:t>
            </a:r>
            <a:r>
              <a:rPr lang="en-US" sz="3600" b="1" i="1" dirty="0" err="1">
                <a:solidFill>
                  <a:srgbClr val="CC3300"/>
                </a:solidFill>
              </a:rPr>
              <a:t>vào</a:t>
            </a:r>
            <a:r>
              <a:rPr lang="en-US" sz="3600" b="1" i="1" dirty="0">
                <a:solidFill>
                  <a:srgbClr val="CC3300"/>
                </a:solidFill>
              </a:rPr>
              <a:t> </a:t>
            </a:r>
            <a:r>
              <a:rPr lang="en-US" sz="3600" b="1" i="1" dirty="0" err="1">
                <a:solidFill>
                  <a:srgbClr val="CC3300"/>
                </a:solidFill>
              </a:rPr>
              <a:t>giá</a:t>
            </a:r>
            <a:r>
              <a:rPr lang="en-US" sz="3600" b="1" i="1" dirty="0">
                <a:solidFill>
                  <a:srgbClr val="CC3300"/>
                </a:solidFill>
              </a:rPr>
              <a:t> </a:t>
            </a:r>
            <a:r>
              <a:rPr lang="en-US" sz="3600" b="1" i="1" dirty="0" err="1">
                <a:solidFill>
                  <a:srgbClr val="CC3300"/>
                </a:solidFill>
              </a:rPr>
              <a:t>đỡ</a:t>
            </a:r>
            <a:r>
              <a:rPr lang="en-US" sz="3600" b="1" i="1" dirty="0">
                <a:solidFill>
                  <a:srgbClr val="CC3300"/>
                </a:solidFill>
              </a:rPr>
              <a:t> </a:t>
            </a:r>
            <a:r>
              <a:rPr lang="en-US" sz="3600" b="1" i="1" dirty="0" err="1">
                <a:solidFill>
                  <a:srgbClr val="CC3300"/>
                </a:solidFill>
              </a:rPr>
              <a:t>trục</a:t>
            </a:r>
            <a:r>
              <a:rPr lang="en-US" sz="3600" b="1" i="1" dirty="0">
                <a:solidFill>
                  <a:srgbClr val="CC3300"/>
                </a:solidFill>
              </a:rPr>
              <a:t> </a:t>
            </a:r>
            <a:r>
              <a:rPr lang="en-US" sz="3600" b="1" i="1" dirty="0" err="1">
                <a:solidFill>
                  <a:srgbClr val="CC3300"/>
                </a:solidFill>
              </a:rPr>
              <a:t>bánh</a:t>
            </a:r>
            <a:r>
              <a:rPr lang="en-US" sz="3600" b="1" i="1" dirty="0">
                <a:solidFill>
                  <a:srgbClr val="CC3300"/>
                </a:solidFill>
              </a:rPr>
              <a:t> </a:t>
            </a:r>
            <a:r>
              <a:rPr lang="en-US" sz="3600" b="1" i="1" dirty="0" err="1">
                <a:solidFill>
                  <a:srgbClr val="CC3300"/>
                </a:solidFill>
              </a:rPr>
              <a:t>xe</a:t>
            </a:r>
            <a:r>
              <a:rPr lang="en-US" sz="3600" b="1" i="1" dirty="0">
                <a:solidFill>
                  <a:srgbClr val="CC3300"/>
                </a:solidFill>
              </a:rPr>
              <a:t>, </a:t>
            </a:r>
            <a:r>
              <a:rPr lang="en-US" sz="3600" b="1" i="1" dirty="0" err="1">
                <a:solidFill>
                  <a:srgbClr val="CC3300"/>
                </a:solidFill>
              </a:rPr>
              <a:t>sau</a:t>
            </a:r>
            <a:r>
              <a:rPr lang="en-US" sz="3600" b="1" i="1" dirty="0">
                <a:solidFill>
                  <a:srgbClr val="CC3300"/>
                </a:solidFill>
              </a:rPr>
              <a:t> </a:t>
            </a:r>
            <a:r>
              <a:rPr lang="en-US" sz="3600" b="1" i="1" dirty="0" err="1">
                <a:solidFill>
                  <a:srgbClr val="CC3300"/>
                </a:solidFill>
              </a:rPr>
              <a:t>đó</a:t>
            </a:r>
            <a:r>
              <a:rPr lang="en-US" sz="3600" b="1" i="1" dirty="0">
                <a:solidFill>
                  <a:srgbClr val="CC3300"/>
                </a:solidFill>
              </a:rPr>
              <a:t> </a:t>
            </a:r>
            <a:r>
              <a:rPr lang="en-US" sz="3600" b="1" i="1" dirty="0" err="1">
                <a:solidFill>
                  <a:srgbClr val="CC3300"/>
                </a:solidFill>
              </a:rPr>
              <a:t>lắp</a:t>
            </a:r>
            <a:r>
              <a:rPr lang="en-US" sz="3600" b="1" i="1" dirty="0">
                <a:solidFill>
                  <a:srgbClr val="CC3300"/>
                </a:solidFill>
              </a:rPr>
              <a:t> 2 </a:t>
            </a:r>
            <a:r>
              <a:rPr lang="en-US" sz="3600" b="1" i="1" dirty="0" err="1">
                <a:solidFill>
                  <a:srgbClr val="CC3300"/>
                </a:solidFill>
              </a:rPr>
              <a:t>bánh</a:t>
            </a:r>
            <a:r>
              <a:rPr lang="en-US" sz="3600" b="1" i="1" dirty="0">
                <a:solidFill>
                  <a:srgbClr val="CC3300"/>
                </a:solidFill>
              </a:rPr>
              <a:t> </a:t>
            </a:r>
            <a:r>
              <a:rPr lang="en-US" sz="3600" b="1" i="1" dirty="0" err="1">
                <a:solidFill>
                  <a:srgbClr val="CC3300"/>
                </a:solidFill>
              </a:rPr>
              <a:t>xe</a:t>
            </a:r>
            <a:r>
              <a:rPr lang="en-US" sz="3600" b="1" i="1" dirty="0">
                <a:solidFill>
                  <a:srgbClr val="CC3300"/>
                </a:solidFill>
              </a:rPr>
              <a:t> </a:t>
            </a:r>
            <a:r>
              <a:rPr lang="en-US" sz="3600" b="1" i="1" dirty="0" err="1">
                <a:solidFill>
                  <a:srgbClr val="CC3300"/>
                </a:solidFill>
              </a:rPr>
              <a:t>và</a:t>
            </a:r>
            <a:r>
              <a:rPr lang="en-US" sz="3600" b="1" i="1" dirty="0">
                <a:solidFill>
                  <a:srgbClr val="CC3300"/>
                </a:solidFill>
              </a:rPr>
              <a:t> </a:t>
            </a:r>
            <a:r>
              <a:rPr lang="en-US" sz="3600" b="1" i="1" dirty="0" err="1">
                <a:solidFill>
                  <a:srgbClr val="CC3300"/>
                </a:solidFill>
              </a:rPr>
              <a:t>các</a:t>
            </a:r>
            <a:r>
              <a:rPr lang="en-US" sz="3600" b="1" i="1" dirty="0">
                <a:solidFill>
                  <a:srgbClr val="CC3300"/>
                </a:solidFill>
              </a:rPr>
              <a:t> </a:t>
            </a:r>
            <a:r>
              <a:rPr lang="en-US" sz="3600" b="1" i="1" dirty="0" err="1">
                <a:solidFill>
                  <a:srgbClr val="CC3300"/>
                </a:solidFill>
              </a:rPr>
              <a:t>vòng</a:t>
            </a:r>
            <a:r>
              <a:rPr lang="en-US" sz="3600" b="1" i="1" dirty="0">
                <a:solidFill>
                  <a:srgbClr val="CC3300"/>
                </a:solidFill>
              </a:rPr>
              <a:t> </a:t>
            </a:r>
            <a:r>
              <a:rPr lang="en-US" sz="3600" b="1" i="1" dirty="0" err="1">
                <a:solidFill>
                  <a:srgbClr val="CC3300"/>
                </a:solidFill>
              </a:rPr>
              <a:t>hãm</a:t>
            </a:r>
            <a:r>
              <a:rPr lang="en-US" sz="3600" b="1" i="1" dirty="0">
                <a:solidFill>
                  <a:srgbClr val="CC3300"/>
                </a:solidFill>
              </a:rPr>
              <a:t> </a:t>
            </a:r>
            <a:r>
              <a:rPr lang="en-US" sz="3600" b="1" i="1" dirty="0" err="1">
                <a:solidFill>
                  <a:srgbClr val="CC3300"/>
                </a:solidFill>
              </a:rPr>
              <a:t>còn</a:t>
            </a:r>
            <a:r>
              <a:rPr lang="en-US" sz="3600" b="1" i="1" dirty="0">
                <a:solidFill>
                  <a:srgbClr val="CC3300"/>
                </a:solidFill>
              </a:rPr>
              <a:t> </a:t>
            </a:r>
            <a:r>
              <a:rPr lang="en-US" sz="3600" b="1" i="1" dirty="0" err="1">
                <a:solidFill>
                  <a:srgbClr val="CC3300"/>
                </a:solidFill>
              </a:rPr>
              <a:t>lại</a:t>
            </a:r>
            <a:r>
              <a:rPr lang="en-US" sz="3600" b="1" i="1" dirty="0">
                <a:solidFill>
                  <a:srgbClr val="CC3300"/>
                </a:solidFill>
              </a:rPr>
              <a:t> </a:t>
            </a:r>
            <a:r>
              <a:rPr lang="en-US" sz="3600" b="1" i="1" dirty="0" err="1">
                <a:solidFill>
                  <a:srgbClr val="CC3300"/>
                </a:solidFill>
              </a:rPr>
              <a:t>vào</a:t>
            </a:r>
            <a:r>
              <a:rPr lang="en-US" sz="3600" b="1" i="1" dirty="0">
                <a:solidFill>
                  <a:srgbClr val="CC3300"/>
                </a:solidFill>
              </a:rPr>
              <a:t> </a:t>
            </a:r>
            <a:r>
              <a:rPr lang="en-US" sz="3600" b="1" i="1" dirty="0" err="1">
                <a:solidFill>
                  <a:srgbClr val="CC3300"/>
                </a:solidFill>
              </a:rPr>
              <a:t>trục</a:t>
            </a:r>
            <a:r>
              <a:rPr lang="en-US" sz="3600" b="1" i="1" dirty="0">
                <a:solidFill>
                  <a:srgbClr val="CC3300"/>
                </a:solidFill>
              </a:rPr>
              <a:t> </a:t>
            </a:r>
            <a:r>
              <a:rPr lang="en-US" sz="3600" b="1" i="1" dirty="0" err="1">
                <a:solidFill>
                  <a:srgbClr val="CC3300"/>
                </a:solidFill>
              </a:rPr>
              <a:t>xe</a:t>
            </a:r>
            <a:r>
              <a:rPr lang="en-US" sz="3600" b="1" i="1" dirty="0">
                <a:solidFill>
                  <a:srgbClr val="CC3300"/>
                </a:solidFill>
              </a:rPr>
              <a:t>.</a:t>
            </a:r>
          </a:p>
          <a:p>
            <a:pPr>
              <a:buFontTx/>
              <a:buNone/>
            </a:pPr>
            <a:r>
              <a:rPr lang="en-US" sz="3600" b="1" i="1" dirty="0">
                <a:solidFill>
                  <a:srgbClr val="CC3300"/>
                </a:solidFill>
              </a:rPr>
              <a:t> </a:t>
            </a:r>
            <a:r>
              <a:rPr lang="en-US" sz="3600" b="1" i="1" dirty="0"/>
              <a:t>- </a:t>
            </a:r>
            <a:r>
              <a:rPr lang="en-US" sz="3600" b="1" i="1" dirty="0" err="1"/>
              <a:t>Lắp</a:t>
            </a:r>
            <a:r>
              <a:rPr lang="en-US" sz="3600" b="1" i="1" dirty="0"/>
              <a:t> </a:t>
            </a:r>
            <a:r>
              <a:rPr lang="en-US" sz="3600" b="1" i="1" dirty="0" err="1"/>
              <a:t>giá</a:t>
            </a:r>
            <a:r>
              <a:rPr lang="en-US" sz="3600" b="1" i="1" dirty="0"/>
              <a:t> </a:t>
            </a:r>
            <a:r>
              <a:rPr lang="en-US" sz="3600" b="1" i="1" dirty="0" err="1"/>
              <a:t>đỡ</a:t>
            </a:r>
            <a:r>
              <a:rPr lang="en-US" sz="3600" b="1" i="1" dirty="0"/>
              <a:t> </a:t>
            </a:r>
            <a:r>
              <a:rPr lang="en-US" sz="3600" b="1" i="1" dirty="0" err="1"/>
              <a:t>trục</a:t>
            </a:r>
            <a:r>
              <a:rPr lang="en-US" sz="3600" b="1" i="1" dirty="0"/>
              <a:t> </a:t>
            </a:r>
            <a:r>
              <a:rPr lang="en-US" sz="3600" b="1" i="1" dirty="0" err="1"/>
              <a:t>bánh</a:t>
            </a:r>
            <a:r>
              <a:rPr lang="en-US" sz="3600" b="1" i="1" dirty="0"/>
              <a:t> </a:t>
            </a:r>
            <a:r>
              <a:rPr lang="en-US" sz="3600" b="1" i="1" dirty="0" err="1"/>
              <a:t>xe</a:t>
            </a:r>
            <a:r>
              <a:rPr lang="en-US" sz="3600" b="1" i="1" dirty="0"/>
              <a:t> </a:t>
            </a:r>
            <a:r>
              <a:rPr lang="en-US" sz="3600" b="1" i="1" dirty="0" err="1"/>
              <a:t>vào</a:t>
            </a:r>
            <a:r>
              <a:rPr lang="en-US" sz="3600" b="1" i="1" dirty="0"/>
              <a:t> </a:t>
            </a:r>
            <a:r>
              <a:rPr lang="en-US" sz="3600" b="1" i="1" dirty="0" err="1"/>
              <a:t>thanh</a:t>
            </a:r>
            <a:r>
              <a:rPr lang="en-US" sz="3600" b="1" i="1" dirty="0"/>
              <a:t> </a:t>
            </a:r>
            <a:r>
              <a:rPr lang="en-US" sz="3600" b="1" i="1" dirty="0" err="1"/>
              <a:t>đỡ</a:t>
            </a:r>
            <a:r>
              <a:rPr lang="en-US" sz="3600" b="1" i="1" dirty="0"/>
              <a:t> </a:t>
            </a:r>
            <a:r>
              <a:rPr lang="en-US" sz="3600" b="1" i="1" dirty="0" err="1"/>
              <a:t>giá</a:t>
            </a:r>
            <a:r>
              <a:rPr lang="en-US" sz="3600" b="1" i="1" dirty="0"/>
              <a:t> </a:t>
            </a:r>
            <a:r>
              <a:rPr lang="en-US" sz="3600" b="1" i="1" dirty="0" err="1"/>
              <a:t>đỡ</a:t>
            </a:r>
            <a:r>
              <a:rPr lang="en-US" sz="3600" b="1" i="1" dirty="0"/>
              <a:t> </a:t>
            </a:r>
            <a:r>
              <a:rPr lang="en-US" sz="3600" b="1" i="1" dirty="0" err="1"/>
              <a:t>trục</a:t>
            </a:r>
            <a:r>
              <a:rPr lang="en-US" sz="3600" b="1" i="1" dirty="0"/>
              <a:t> </a:t>
            </a:r>
            <a:r>
              <a:rPr lang="en-US" sz="3600" b="1" i="1" dirty="0" err="1"/>
              <a:t>bánh</a:t>
            </a:r>
            <a:r>
              <a:rPr lang="en-US" sz="3600" b="1" i="1" dirty="0"/>
              <a:t> </a:t>
            </a:r>
            <a:r>
              <a:rPr lang="en-US" sz="3600" b="1" i="1" dirty="0" err="1"/>
              <a:t>xe</a:t>
            </a:r>
            <a:r>
              <a:rPr lang="en-US" sz="3600" b="1" i="1" dirty="0"/>
              <a:t>.</a:t>
            </a:r>
          </a:p>
          <a:p>
            <a:pPr>
              <a:buFontTx/>
              <a:buNone/>
            </a:pPr>
            <a:r>
              <a:rPr lang="en-US" sz="3600" b="1" i="1" dirty="0">
                <a:solidFill>
                  <a:srgbClr val="CC3300"/>
                </a:solidFill>
              </a:rPr>
              <a:t> - </a:t>
            </a:r>
            <a:r>
              <a:rPr lang="en-US" sz="3600" b="1" i="1" dirty="0" err="1">
                <a:solidFill>
                  <a:srgbClr val="CC3300"/>
                </a:solidFill>
              </a:rPr>
              <a:t>Kiểm</a:t>
            </a:r>
            <a:r>
              <a:rPr lang="en-US" sz="3600" b="1" i="1" dirty="0">
                <a:solidFill>
                  <a:srgbClr val="CC3300"/>
                </a:solidFill>
              </a:rPr>
              <a:t> </a:t>
            </a:r>
            <a:r>
              <a:rPr lang="en-US" sz="3600" b="1" i="1" dirty="0" err="1">
                <a:solidFill>
                  <a:srgbClr val="CC3300"/>
                </a:solidFill>
              </a:rPr>
              <a:t>tra</a:t>
            </a:r>
            <a:r>
              <a:rPr lang="en-US" sz="3600" b="1" i="1" dirty="0">
                <a:solidFill>
                  <a:srgbClr val="CC3300"/>
                </a:solidFill>
              </a:rPr>
              <a:t> </a:t>
            </a:r>
            <a:r>
              <a:rPr lang="en-US" sz="3600" b="1" i="1" dirty="0" err="1">
                <a:solidFill>
                  <a:srgbClr val="CC3300"/>
                </a:solidFill>
              </a:rPr>
              <a:t>sự</a:t>
            </a:r>
            <a:r>
              <a:rPr lang="en-US" sz="3600" b="1" i="1" dirty="0">
                <a:solidFill>
                  <a:srgbClr val="CC3300"/>
                </a:solidFill>
              </a:rPr>
              <a:t> </a:t>
            </a:r>
            <a:r>
              <a:rPr lang="en-US" sz="3600" b="1" i="1" dirty="0" err="1">
                <a:solidFill>
                  <a:srgbClr val="CC3300"/>
                </a:solidFill>
              </a:rPr>
              <a:t>chuyển</a:t>
            </a:r>
            <a:r>
              <a:rPr lang="en-US" sz="3600" b="1" i="1" dirty="0">
                <a:solidFill>
                  <a:srgbClr val="CC3300"/>
                </a:solidFill>
              </a:rPr>
              <a:t> </a:t>
            </a:r>
            <a:r>
              <a:rPr lang="en-US" sz="3600" b="1" i="1" dirty="0" err="1">
                <a:solidFill>
                  <a:srgbClr val="CC3300"/>
                </a:solidFill>
              </a:rPr>
              <a:t>động</a:t>
            </a:r>
            <a:r>
              <a:rPr lang="en-US" sz="3600" b="1" i="1" dirty="0">
                <a:solidFill>
                  <a:srgbClr val="CC3300"/>
                </a:solidFill>
              </a:rPr>
              <a:t> </a:t>
            </a:r>
            <a:r>
              <a:rPr lang="en-US" sz="3600" b="1" i="1" dirty="0" err="1">
                <a:solidFill>
                  <a:srgbClr val="CC3300"/>
                </a:solidFill>
              </a:rPr>
              <a:t>của</a:t>
            </a:r>
            <a:r>
              <a:rPr lang="en-US" sz="3600" b="1" i="1" dirty="0">
                <a:solidFill>
                  <a:srgbClr val="CC3300"/>
                </a:solidFill>
              </a:rPr>
              <a:t> </a:t>
            </a:r>
            <a:r>
              <a:rPr lang="en-US" sz="3600" b="1" i="1" dirty="0" err="1">
                <a:solidFill>
                  <a:srgbClr val="CC3300"/>
                </a:solidFill>
              </a:rPr>
              <a:t>xe</a:t>
            </a:r>
            <a:r>
              <a:rPr lang="en-US" sz="3600" b="1" i="1" dirty="0">
                <a:solidFill>
                  <a:srgbClr val="CC33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2759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ordArt 210"/>
          <p:cNvSpPr>
            <a:spLocks noChangeArrowheads="1" noChangeShapeType="1" noTextEdit="1"/>
          </p:cNvSpPr>
          <p:nvPr/>
        </p:nvSpPr>
        <p:spPr bwMode="auto">
          <a:xfrm>
            <a:off x="1447800" y="1552575"/>
            <a:ext cx="6400800" cy="733425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b="1" kern="10" dirty="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chemeClr val="accent2">
                    <a:lumMod val="50000"/>
                  </a:schemeClr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Phân</a:t>
            </a:r>
            <a:r>
              <a:rPr lang="en-US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chemeClr val="accent2">
                    <a:lumMod val="50000"/>
                  </a:schemeClr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 chia </a:t>
            </a:r>
            <a:r>
              <a:rPr lang="en-US" b="1" kern="10" dirty="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chemeClr val="accent2">
                    <a:lumMod val="50000"/>
                  </a:schemeClr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nhiệm</a:t>
            </a:r>
            <a:r>
              <a:rPr lang="en-US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chemeClr val="accent2">
                    <a:lumMod val="50000"/>
                  </a:schemeClr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 </a:t>
            </a:r>
            <a:r>
              <a:rPr lang="en-US" b="1" kern="10" dirty="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chemeClr val="accent2">
                    <a:lumMod val="50000"/>
                  </a:schemeClr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vụ</a:t>
            </a:r>
            <a:r>
              <a:rPr lang="en-US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chemeClr val="accent2">
                    <a:lumMod val="50000"/>
                  </a:schemeClr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 </a:t>
            </a:r>
            <a:endParaRPr lang="vi-VN" b="1" kern="10" dirty="0">
              <a:ln w="19050">
                <a:solidFill>
                  <a:srgbClr val="FF0000"/>
                </a:solidFill>
                <a:round/>
                <a:headEnd/>
                <a:tailEnd/>
              </a:ln>
              <a:solidFill>
                <a:schemeClr val="accent2">
                  <a:lumMod val="50000"/>
                </a:schemeClr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596462" y="4114800"/>
            <a:ext cx="838200" cy="762000"/>
          </a:xfrm>
          <a:prstGeom prst="ellipse">
            <a:avLst/>
          </a:prstGeom>
          <a:solidFill>
            <a:srgbClr val="FFFF00">
              <a:alpha val="56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1</a:t>
            </a:r>
          </a:p>
        </p:txBody>
      </p:sp>
      <p:sp>
        <p:nvSpPr>
          <p:cNvPr id="7" name="Oval 6"/>
          <p:cNvSpPr/>
          <p:nvPr/>
        </p:nvSpPr>
        <p:spPr bwMode="auto">
          <a:xfrm>
            <a:off x="1905000" y="4495800"/>
            <a:ext cx="838200" cy="762000"/>
          </a:xfrm>
          <a:prstGeom prst="ellipse">
            <a:avLst/>
          </a:prstGeom>
          <a:solidFill>
            <a:schemeClr val="accent2">
              <a:alpha val="56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3200" b="1" dirty="0"/>
              <a:t>2</a:t>
            </a: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2895600" y="4059620"/>
            <a:ext cx="838200" cy="762000"/>
          </a:xfrm>
          <a:prstGeom prst="ellipse">
            <a:avLst/>
          </a:prstGeom>
          <a:solidFill>
            <a:srgbClr val="C00000">
              <a:alpha val="56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3200" b="1" dirty="0"/>
              <a:t>3</a:t>
            </a: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4038600" y="4495800"/>
            <a:ext cx="838200" cy="762000"/>
          </a:xfrm>
          <a:prstGeom prst="ellipse">
            <a:avLst/>
          </a:prstGeom>
          <a:solidFill>
            <a:srgbClr val="FFFF00">
              <a:alpha val="56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3200" b="1" dirty="0"/>
              <a:t>4</a:t>
            </a: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5334000" y="3733800"/>
            <a:ext cx="838200" cy="762000"/>
          </a:xfrm>
          <a:prstGeom prst="ellipse">
            <a:avLst/>
          </a:prstGeom>
          <a:solidFill>
            <a:srgbClr val="FF3399">
              <a:alpha val="56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3200" b="1" dirty="0"/>
              <a:t>5</a:t>
            </a: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6172200" y="4495800"/>
            <a:ext cx="838200" cy="762000"/>
          </a:xfrm>
          <a:prstGeom prst="ellipse">
            <a:avLst/>
          </a:prstGeom>
          <a:solidFill>
            <a:srgbClr val="00FFCC">
              <a:alpha val="56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3200" b="1" dirty="0"/>
              <a:t>6</a:t>
            </a: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7620000" y="4114800"/>
            <a:ext cx="838200" cy="762000"/>
          </a:xfrm>
          <a:prstGeom prst="ellipse">
            <a:avLst/>
          </a:prstGeom>
          <a:solidFill>
            <a:srgbClr val="00B050">
              <a:alpha val="56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3200" b="1" dirty="0"/>
              <a:t>7</a:t>
            </a: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4473544"/>
      </p:ext>
    </p:extLst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146618" y="152400"/>
            <a:ext cx="6714078" cy="914400"/>
            <a:chOff x="146618" y="152400"/>
            <a:chExt cx="6714078" cy="914400"/>
          </a:xfrm>
        </p:grpSpPr>
        <p:pic>
          <p:nvPicPr>
            <p:cNvPr id="5" name="Picture 4" descr="Tay keo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8133" y="152400"/>
              <a:ext cx="1592667" cy="914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146618" y="304800"/>
              <a:ext cx="85151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PX 1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022786" y="393770"/>
              <a:ext cx="3837910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/>
                <a:t>1.</a:t>
              </a:r>
              <a:r>
                <a:rPr lang="vi-VN" sz="2800" dirty="0"/>
                <a:t> </a:t>
              </a:r>
              <a:r>
                <a:rPr lang="en-US" sz="2800" dirty="0"/>
                <a:t>P</a:t>
              </a:r>
              <a:r>
                <a:rPr lang="vi-VN" sz="2800" dirty="0"/>
                <a:t>hân xưởng tay kéo</a:t>
              </a:r>
              <a:endParaRPr lang="en-US" sz="2800" dirty="0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46618" y="1447800"/>
            <a:ext cx="8608465" cy="615610"/>
            <a:chOff x="146618" y="1447800"/>
            <a:chExt cx="8608465" cy="615610"/>
          </a:xfrm>
        </p:grpSpPr>
        <p:pic>
          <p:nvPicPr>
            <p:cNvPr id="7" name="Picture 10" descr="Gia do truc banh x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1" y="1447800"/>
              <a:ext cx="1066800" cy="615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146618" y="1601744"/>
              <a:ext cx="85151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PX 2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980745" y="1463244"/>
              <a:ext cx="577433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/>
                <a:t>2.</a:t>
              </a:r>
              <a:r>
                <a:rPr lang="vi-VN" sz="2800" dirty="0"/>
                <a:t> </a:t>
              </a:r>
              <a:r>
                <a:rPr lang="en-US" sz="2800" dirty="0"/>
                <a:t>P</a:t>
              </a:r>
              <a:r>
                <a:rPr lang="vi-VN" sz="2800" dirty="0"/>
                <a:t>hân xưởng giá đỡ trục bánh xe</a:t>
              </a:r>
              <a:endParaRPr lang="en-US" sz="2800" dirty="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46618" y="2438400"/>
            <a:ext cx="8692582" cy="1182105"/>
            <a:chOff x="146618" y="2438400"/>
            <a:chExt cx="8692582" cy="1182105"/>
          </a:xfrm>
        </p:grpSpPr>
        <p:pic>
          <p:nvPicPr>
            <p:cNvPr id="9" name="Picture 8" descr="San xe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9200" y="2438400"/>
              <a:ext cx="1524000" cy="1065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146618" y="2835270"/>
              <a:ext cx="85151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PX 3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895600" y="2666398"/>
              <a:ext cx="5943600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800" dirty="0"/>
                <a:t>3.</a:t>
              </a:r>
              <a:r>
                <a:rPr lang="vi-VN" sz="2800" dirty="0"/>
                <a:t> </a:t>
              </a:r>
              <a:r>
                <a:rPr lang="en-US" sz="2800" dirty="0"/>
                <a:t>P</a:t>
              </a:r>
              <a:r>
                <a:rPr lang="vi-VN" sz="2800" dirty="0"/>
                <a:t>hân xưởng thanh đỡ giá đỡ trục bánh xe</a:t>
              </a:r>
              <a:endParaRPr lang="en-US" sz="2800" dirty="0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152400" y="3886200"/>
            <a:ext cx="8745394" cy="1219200"/>
            <a:chOff x="152400" y="3886200"/>
            <a:chExt cx="8745394" cy="1219200"/>
          </a:xfrm>
        </p:grpSpPr>
        <p:pic>
          <p:nvPicPr>
            <p:cNvPr id="11" name="Picture 10" descr="Thanh va mui xe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9200" y="3886200"/>
              <a:ext cx="1774683" cy="1219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152400" y="4198982"/>
              <a:ext cx="85151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PX 4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200400" y="4060482"/>
              <a:ext cx="5697394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/>
                <a:t>4.</a:t>
              </a:r>
              <a:r>
                <a:rPr lang="vi-VN" sz="2800" dirty="0"/>
                <a:t> </a:t>
              </a:r>
              <a:r>
                <a:rPr lang="en-US" sz="2800" dirty="0"/>
                <a:t>P</a:t>
              </a:r>
              <a:r>
                <a:rPr lang="vi-VN" sz="2800" dirty="0"/>
                <a:t>hân xưởng thành xe và mui xe</a:t>
              </a:r>
              <a:endParaRPr lang="en-US" sz="2800" dirty="0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152400" y="4876800"/>
            <a:ext cx="8295218" cy="1135065"/>
            <a:chOff x="152400" y="4876800"/>
            <a:chExt cx="8295218" cy="1135065"/>
          </a:xfrm>
        </p:grpSpPr>
        <p:pic>
          <p:nvPicPr>
            <p:cNvPr id="10" name="Picture 6" descr="Banh xe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1808" y="4876800"/>
              <a:ext cx="2451992" cy="11350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152400" y="5257800"/>
              <a:ext cx="85151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PX 5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3788970" y="5257800"/>
              <a:ext cx="465864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/>
                <a:t>5.</a:t>
              </a:r>
              <a:r>
                <a:rPr lang="vi-VN" sz="2800" dirty="0"/>
                <a:t> </a:t>
              </a:r>
              <a:r>
                <a:rPr lang="en-US" sz="2800" dirty="0"/>
                <a:t>P</a:t>
              </a:r>
              <a:r>
                <a:rPr lang="vi-VN" sz="2800" dirty="0"/>
                <a:t>hân xưởng trục bánh xe</a:t>
              </a:r>
              <a:endParaRPr lang="en-US" sz="2800" dirty="0"/>
            </a:p>
          </p:txBody>
        </p:sp>
      </p:grpSp>
      <p:sp>
        <p:nvSpPr>
          <p:cNvPr id="20" name="Rectangle 19"/>
          <p:cNvSpPr/>
          <p:nvPr/>
        </p:nvSpPr>
        <p:spPr>
          <a:xfrm>
            <a:off x="578157" y="6172200"/>
            <a:ext cx="52180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6-7. </a:t>
            </a:r>
            <a:r>
              <a:rPr lang="en-US" sz="2800" b="1" dirty="0" err="1">
                <a:solidFill>
                  <a:srgbClr val="FF0000"/>
                </a:solidFill>
              </a:rPr>
              <a:t>Khu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vực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làm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thành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phẩm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27954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itle 5"/>
          <p:cNvSpPr>
            <a:spLocks noGrp="1"/>
          </p:cNvSpPr>
          <p:nvPr>
            <p:ph type="title"/>
          </p:nvPr>
        </p:nvSpPr>
        <p:spPr>
          <a:xfrm>
            <a:off x="381000" y="685800"/>
            <a:ext cx="8305800" cy="4572000"/>
          </a:xfrm>
        </p:spPr>
        <p:txBody>
          <a:bodyPr/>
          <a:lstStyle/>
          <a:p>
            <a:pPr algn="l">
              <a:lnSpc>
                <a:spcPct val="150000"/>
              </a:lnSpc>
            </a:pPr>
            <a:r>
              <a:rPr lang="en-US" sz="3600" dirty="0"/>
              <a:t>     </a:t>
            </a:r>
            <a:r>
              <a:rPr lang="en-US" sz="2900" dirty="0"/>
              <a:t> </a:t>
            </a:r>
            <a:br>
              <a:rPr lang="en-US" sz="2900" dirty="0"/>
            </a:br>
            <a:r>
              <a:rPr lang="en-US" sz="2900" dirty="0"/>
              <a:t>      </a:t>
            </a:r>
            <a:r>
              <a:rPr lang="en-US" sz="3200" u="sng" dirty="0" err="1">
                <a:solidFill>
                  <a:srgbClr val="FF0000"/>
                </a:solidFill>
              </a:rPr>
              <a:t>Lưu</a:t>
            </a:r>
            <a:r>
              <a:rPr lang="en-US" sz="3200" u="sng" dirty="0">
                <a:solidFill>
                  <a:srgbClr val="FF0000"/>
                </a:solidFill>
              </a:rPr>
              <a:t> ý:</a:t>
            </a: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/>
              <a:t>- </a:t>
            </a:r>
            <a:r>
              <a:rPr lang="en-US" sz="3200" dirty="0" err="1"/>
              <a:t>Vị</a:t>
            </a:r>
            <a:r>
              <a:rPr lang="en-US" sz="3200" dirty="0"/>
              <a:t> </a:t>
            </a:r>
            <a:r>
              <a:rPr lang="en-US" sz="3200" dirty="0" err="1"/>
              <a:t>trí</a:t>
            </a:r>
            <a:r>
              <a:rPr lang="en-US" sz="3200" dirty="0"/>
              <a:t> </a:t>
            </a:r>
            <a:r>
              <a:rPr lang="en-US" sz="3200" dirty="0" err="1"/>
              <a:t>trong</a:t>
            </a:r>
            <a:r>
              <a:rPr lang="en-US" sz="3200" dirty="0"/>
              <a:t> </a:t>
            </a:r>
            <a:r>
              <a:rPr lang="en-US" sz="3200" dirty="0" err="1"/>
              <a:t>ngoài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r>
              <a:rPr lang="en-US" sz="3200" dirty="0"/>
              <a:t> </a:t>
            </a:r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thanh</a:t>
            </a:r>
            <a:r>
              <a:rPr lang="en-US" sz="3200" dirty="0"/>
              <a:t>.</a:t>
            </a:r>
            <a:br>
              <a:rPr lang="en-US" sz="3200" dirty="0"/>
            </a:br>
            <a:r>
              <a:rPr lang="en-US" sz="3200" dirty="0"/>
              <a:t>- </a:t>
            </a:r>
            <a:r>
              <a:rPr lang="en-US" sz="3200" dirty="0" err="1"/>
              <a:t>Lắp</a:t>
            </a:r>
            <a:r>
              <a:rPr lang="en-US" sz="3200" dirty="0"/>
              <a:t> </a:t>
            </a:r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thanh</a:t>
            </a:r>
            <a:r>
              <a:rPr lang="en-US" sz="3200" dirty="0"/>
              <a:t> </a:t>
            </a:r>
            <a:r>
              <a:rPr lang="en-US" sz="3200" dirty="0" err="1"/>
              <a:t>chữ</a:t>
            </a:r>
            <a:r>
              <a:rPr lang="en-US" sz="3200" dirty="0"/>
              <a:t> U </a:t>
            </a:r>
            <a:r>
              <a:rPr lang="en-US" sz="3200" dirty="0" err="1"/>
              <a:t>dài</a:t>
            </a:r>
            <a:r>
              <a:rPr lang="en-US" sz="3200" dirty="0"/>
              <a:t> </a:t>
            </a:r>
            <a:r>
              <a:rPr lang="en-US" sz="3200" dirty="0" err="1"/>
              <a:t>vào</a:t>
            </a:r>
            <a:r>
              <a:rPr lang="en-US" sz="3200" dirty="0"/>
              <a:t> </a:t>
            </a:r>
            <a:r>
              <a:rPr lang="en-US" sz="3200" dirty="0" err="1"/>
              <a:t>đúng</a:t>
            </a:r>
            <a:r>
              <a:rPr lang="en-US" sz="3200" dirty="0"/>
              <a:t> </a:t>
            </a:r>
            <a:r>
              <a:rPr lang="en-US" sz="3200" dirty="0" err="1"/>
              <a:t>hàng</a:t>
            </a:r>
            <a:r>
              <a:rPr lang="en-US" sz="3200" dirty="0"/>
              <a:t> </a:t>
            </a:r>
            <a:r>
              <a:rPr lang="en-US" sz="3200" dirty="0" err="1"/>
              <a:t>lỗ</a:t>
            </a:r>
            <a:r>
              <a:rPr lang="en-US" sz="3200" dirty="0"/>
              <a:t> </a:t>
            </a:r>
            <a:r>
              <a:rPr lang="en-US" sz="3200" dirty="0" err="1"/>
              <a:t>trên</a:t>
            </a:r>
            <a:r>
              <a:rPr lang="en-US" sz="3200" dirty="0"/>
              <a:t> </a:t>
            </a:r>
            <a:r>
              <a:rPr lang="en-US" sz="3200" dirty="0" err="1"/>
              <a:t>tấm</a:t>
            </a:r>
            <a:r>
              <a:rPr lang="en-US" sz="3200" dirty="0"/>
              <a:t> </a:t>
            </a:r>
            <a:r>
              <a:rPr lang="en-US" sz="3200" dirty="0" err="1"/>
              <a:t>lớn</a:t>
            </a:r>
            <a:r>
              <a:rPr lang="en-US" sz="3200" dirty="0"/>
              <a:t>.</a:t>
            </a:r>
            <a:br>
              <a:rPr lang="en-US" sz="3200" dirty="0"/>
            </a:br>
            <a:r>
              <a:rPr lang="en-US" sz="3200" dirty="0"/>
              <a:t>- </a:t>
            </a:r>
            <a:r>
              <a:rPr lang="en-US" sz="3200" dirty="0" err="1"/>
              <a:t>Vị</a:t>
            </a:r>
            <a:r>
              <a:rPr lang="en-US" sz="3200" dirty="0"/>
              <a:t> </a:t>
            </a:r>
            <a:r>
              <a:rPr lang="en-US" sz="3200" dirty="0" err="1"/>
              <a:t>trí</a:t>
            </a:r>
            <a:r>
              <a:rPr lang="en-US" sz="3200" dirty="0"/>
              <a:t> </a:t>
            </a:r>
            <a:r>
              <a:rPr lang="en-US" sz="3200" dirty="0" err="1"/>
              <a:t>tấm</a:t>
            </a:r>
            <a:r>
              <a:rPr lang="en-US" sz="3200" dirty="0"/>
              <a:t> </a:t>
            </a:r>
            <a:r>
              <a:rPr lang="en-US" sz="3200" dirty="0" err="1"/>
              <a:t>nhỏ</a:t>
            </a:r>
            <a:r>
              <a:rPr lang="en-US" sz="3200" dirty="0"/>
              <a:t> </a:t>
            </a:r>
            <a:r>
              <a:rPr lang="en-US" sz="3200" dirty="0" err="1"/>
              <a:t>với</a:t>
            </a:r>
            <a:r>
              <a:rPr lang="en-US" sz="3200" dirty="0"/>
              <a:t> </a:t>
            </a:r>
            <a:r>
              <a:rPr lang="en-US" sz="3200" dirty="0" err="1"/>
              <a:t>tấm</a:t>
            </a:r>
            <a:r>
              <a:rPr lang="en-US" sz="3200" dirty="0"/>
              <a:t> </a:t>
            </a:r>
            <a:r>
              <a:rPr lang="en-US" sz="3200" dirty="0" err="1"/>
              <a:t>chữ</a:t>
            </a:r>
            <a:r>
              <a:rPr lang="en-US" sz="3200" dirty="0"/>
              <a:t> U </a:t>
            </a:r>
            <a:r>
              <a:rPr lang="en-US" sz="3200" dirty="0" err="1"/>
              <a:t>khi</a:t>
            </a:r>
            <a:r>
              <a:rPr lang="en-US" sz="3200" dirty="0"/>
              <a:t> </a:t>
            </a:r>
            <a:r>
              <a:rPr lang="en-US" sz="3200" dirty="0" err="1"/>
              <a:t>lắp</a:t>
            </a:r>
            <a:r>
              <a:rPr lang="en-US" sz="3200" dirty="0"/>
              <a:t> </a:t>
            </a:r>
            <a:r>
              <a:rPr lang="en-US" sz="3200" dirty="0" err="1"/>
              <a:t>thành</a:t>
            </a:r>
            <a:r>
              <a:rPr lang="en-US" sz="3200" dirty="0"/>
              <a:t> </a:t>
            </a:r>
            <a:r>
              <a:rPr lang="en-US" sz="3200" dirty="0" err="1"/>
              <a:t>xe</a:t>
            </a:r>
            <a:r>
              <a:rPr lang="en-US" sz="3200" dirty="0"/>
              <a:t> </a:t>
            </a:r>
            <a:r>
              <a:rPr lang="en-US" sz="3200" dirty="0" err="1"/>
              <a:t>và</a:t>
            </a:r>
            <a:r>
              <a:rPr lang="en-US" sz="3200" dirty="0"/>
              <a:t> </a:t>
            </a:r>
            <a:r>
              <a:rPr lang="en-US" sz="3200" dirty="0" err="1"/>
              <a:t>mui</a:t>
            </a:r>
            <a:r>
              <a:rPr lang="en-US" sz="3200" dirty="0"/>
              <a:t> </a:t>
            </a:r>
            <a:r>
              <a:rPr lang="en-US" sz="3200" dirty="0" err="1"/>
              <a:t>xe</a:t>
            </a:r>
            <a:r>
              <a:rPr lang="en-US" sz="3200" dirty="0"/>
              <a:t>.</a:t>
            </a:r>
            <a:br>
              <a:rPr lang="en-US" sz="3200" dirty="0"/>
            </a:br>
            <a:r>
              <a:rPr lang="en-US" sz="3200" dirty="0"/>
              <a:t>- </a:t>
            </a:r>
            <a:r>
              <a:rPr lang="en-US" sz="3200" dirty="0" err="1"/>
              <a:t>Vặn</a:t>
            </a:r>
            <a:r>
              <a:rPr lang="en-US" sz="3200" dirty="0"/>
              <a:t> </a:t>
            </a:r>
            <a:r>
              <a:rPr lang="en-US" sz="3200" dirty="0" err="1"/>
              <a:t>chặt</a:t>
            </a:r>
            <a:r>
              <a:rPr lang="en-US" sz="3200" dirty="0"/>
              <a:t> </a:t>
            </a:r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mối</a:t>
            </a:r>
            <a:r>
              <a:rPr lang="en-US" sz="3200" dirty="0"/>
              <a:t> </a:t>
            </a:r>
            <a:r>
              <a:rPr lang="en-US" sz="3200" dirty="0" err="1"/>
              <a:t>ghép</a:t>
            </a:r>
            <a:r>
              <a:rPr lang="en-US" sz="3200" dirty="0"/>
              <a:t> </a:t>
            </a:r>
            <a:r>
              <a:rPr lang="en-US" sz="3200" dirty="0" err="1"/>
              <a:t>để</a:t>
            </a:r>
            <a:r>
              <a:rPr lang="en-US" sz="3200" dirty="0"/>
              <a:t> </a:t>
            </a:r>
            <a:r>
              <a:rPr lang="en-US" sz="3200" dirty="0" err="1"/>
              <a:t>xe</a:t>
            </a:r>
            <a:r>
              <a:rPr lang="en-US" sz="3200" dirty="0"/>
              <a:t> </a:t>
            </a:r>
            <a:r>
              <a:rPr lang="en-US" sz="3200" dirty="0" err="1"/>
              <a:t>không</a:t>
            </a:r>
            <a:r>
              <a:rPr lang="en-US" sz="3200" dirty="0"/>
              <a:t> </a:t>
            </a:r>
            <a:r>
              <a:rPr lang="en-US" sz="3200" dirty="0" err="1"/>
              <a:t>bị</a:t>
            </a:r>
            <a:r>
              <a:rPr lang="en-US" sz="3200" dirty="0"/>
              <a:t> </a:t>
            </a:r>
            <a:r>
              <a:rPr lang="en-US" sz="3200" dirty="0" err="1"/>
              <a:t>xộc</a:t>
            </a:r>
            <a:r>
              <a:rPr lang="en-US" sz="3200" dirty="0"/>
              <a:t> </a:t>
            </a:r>
            <a:r>
              <a:rPr lang="en-US" sz="3200" dirty="0" err="1"/>
              <a:t>xệch</a:t>
            </a:r>
            <a:r>
              <a:rPr lang="en-US" sz="3200" dirty="0"/>
              <a:t>.</a:t>
            </a:r>
            <a:r>
              <a:rPr lang="en-US" sz="4000" dirty="0"/>
              <a:t/>
            </a:r>
            <a:br>
              <a:rPr lang="en-US" sz="4000" dirty="0"/>
            </a:br>
            <a:endParaRPr lang="en-US" sz="4000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itle 5"/>
          <p:cNvSpPr>
            <a:spLocks noGrp="1"/>
          </p:cNvSpPr>
          <p:nvPr>
            <p:ph type="title"/>
          </p:nvPr>
        </p:nvSpPr>
        <p:spPr>
          <a:xfrm>
            <a:off x="381000" y="2514600"/>
            <a:ext cx="8229600" cy="3581400"/>
          </a:xfrm>
        </p:spPr>
        <p:txBody>
          <a:bodyPr/>
          <a:lstStyle/>
          <a:p>
            <a:pPr algn="l">
              <a:lnSpc>
                <a:spcPct val="150000"/>
              </a:lnSpc>
            </a:pPr>
            <a:r>
              <a:rPr lang="en-US" sz="3600" dirty="0"/>
              <a:t>      </a:t>
            </a:r>
            <a:r>
              <a:rPr lang="en-US" sz="3600" u="sng" dirty="0" err="1">
                <a:solidFill>
                  <a:srgbClr val="FF0000"/>
                </a:solidFill>
              </a:rPr>
              <a:t>Tiêu</a:t>
            </a:r>
            <a:r>
              <a:rPr lang="en-US" sz="3600" u="sng" dirty="0">
                <a:solidFill>
                  <a:srgbClr val="FF0000"/>
                </a:solidFill>
              </a:rPr>
              <a:t> </a:t>
            </a:r>
            <a:r>
              <a:rPr lang="en-US" sz="3600" u="sng" dirty="0" err="1">
                <a:solidFill>
                  <a:srgbClr val="FF0000"/>
                </a:solidFill>
              </a:rPr>
              <a:t>chí</a:t>
            </a:r>
            <a:r>
              <a:rPr lang="en-US" sz="3600" u="sng" dirty="0">
                <a:solidFill>
                  <a:srgbClr val="FF0000"/>
                </a:solidFill>
              </a:rPr>
              <a:t> </a:t>
            </a:r>
            <a:r>
              <a:rPr lang="en-US" sz="3600" u="sng" dirty="0" err="1">
                <a:solidFill>
                  <a:srgbClr val="FF0000"/>
                </a:solidFill>
              </a:rPr>
              <a:t>đánh</a:t>
            </a:r>
            <a:r>
              <a:rPr lang="en-US" sz="3600" u="sng" dirty="0">
                <a:solidFill>
                  <a:srgbClr val="FF0000"/>
                </a:solidFill>
              </a:rPr>
              <a:t> </a:t>
            </a:r>
            <a:r>
              <a:rPr lang="en-US" sz="3600" u="sng" dirty="0" err="1">
                <a:solidFill>
                  <a:srgbClr val="FF0000"/>
                </a:solidFill>
              </a:rPr>
              <a:t>giá</a:t>
            </a:r>
            <a:r>
              <a:rPr lang="en-US" sz="3600" u="sng" dirty="0">
                <a:solidFill>
                  <a:srgbClr val="FF0000"/>
                </a:solidFill>
              </a:rPr>
              <a:t> </a:t>
            </a:r>
            <a:r>
              <a:rPr lang="en-US" sz="3600" u="sng" dirty="0" err="1">
                <a:solidFill>
                  <a:srgbClr val="FF0000"/>
                </a:solidFill>
              </a:rPr>
              <a:t>sản</a:t>
            </a:r>
            <a:r>
              <a:rPr lang="en-US" sz="3600" u="sng" dirty="0">
                <a:solidFill>
                  <a:srgbClr val="FF0000"/>
                </a:solidFill>
              </a:rPr>
              <a:t> </a:t>
            </a:r>
            <a:r>
              <a:rPr lang="en-US" sz="3600" u="sng" dirty="0" err="1">
                <a:solidFill>
                  <a:srgbClr val="FF0000"/>
                </a:solidFill>
              </a:rPr>
              <a:t>phẩm</a:t>
            </a:r>
            <a:r>
              <a:rPr lang="en-US" sz="3600" u="sng" dirty="0">
                <a:solidFill>
                  <a:srgbClr val="FF0000"/>
                </a:solidFill>
              </a:rPr>
              <a:t>:</a:t>
            </a:r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/>
              <a:t>- </a:t>
            </a:r>
            <a:r>
              <a:rPr lang="en-US" sz="3600" dirty="0" err="1"/>
              <a:t>Lắp</a:t>
            </a:r>
            <a:r>
              <a:rPr lang="en-US" sz="3600" dirty="0"/>
              <a:t> </a:t>
            </a:r>
            <a:r>
              <a:rPr lang="en-US" sz="3600" dirty="0" err="1"/>
              <a:t>đúng</a:t>
            </a:r>
            <a:r>
              <a:rPr lang="en-US" sz="3600" dirty="0"/>
              <a:t> </a:t>
            </a:r>
            <a:r>
              <a:rPr lang="en-US" sz="3600" dirty="0" err="1"/>
              <a:t>mẫu</a:t>
            </a:r>
            <a:r>
              <a:rPr lang="en-US" sz="3600" dirty="0"/>
              <a:t> </a:t>
            </a:r>
            <a:br>
              <a:rPr lang="en-US" sz="3600" dirty="0"/>
            </a:br>
            <a:r>
              <a:rPr lang="en-US" sz="3600" dirty="0"/>
              <a:t> - </a:t>
            </a:r>
            <a:r>
              <a:rPr lang="en-US" sz="3600" dirty="0" err="1"/>
              <a:t>Xe</a:t>
            </a:r>
            <a:r>
              <a:rPr lang="en-US" sz="3600" dirty="0"/>
              <a:t> </a:t>
            </a:r>
            <a:r>
              <a:rPr lang="en-US" sz="3600" dirty="0" err="1"/>
              <a:t>nôi</a:t>
            </a:r>
            <a:r>
              <a:rPr lang="en-US" sz="3600" dirty="0"/>
              <a:t> </a:t>
            </a:r>
            <a:r>
              <a:rPr lang="en-US" sz="3600" dirty="0" err="1"/>
              <a:t>chắc</a:t>
            </a:r>
            <a:r>
              <a:rPr lang="en-US" sz="3600" dirty="0"/>
              <a:t> </a:t>
            </a:r>
            <a:r>
              <a:rPr lang="en-US" sz="3600" dirty="0" err="1"/>
              <a:t>chắn</a:t>
            </a:r>
            <a:r>
              <a:rPr lang="en-US" sz="3600" dirty="0"/>
              <a:t>, </a:t>
            </a:r>
            <a:r>
              <a:rPr lang="en-US" sz="3600" dirty="0" err="1"/>
              <a:t>không</a:t>
            </a:r>
            <a:r>
              <a:rPr lang="en-US" sz="3600" dirty="0"/>
              <a:t> </a:t>
            </a:r>
            <a:r>
              <a:rPr lang="en-US" sz="3600" dirty="0" err="1"/>
              <a:t>bị</a:t>
            </a:r>
            <a:r>
              <a:rPr lang="en-US" sz="3600" dirty="0"/>
              <a:t> </a:t>
            </a:r>
            <a:r>
              <a:rPr lang="en-US" sz="3600" dirty="0" err="1"/>
              <a:t>xộc</a:t>
            </a:r>
            <a:r>
              <a:rPr lang="en-US" sz="3600" dirty="0"/>
              <a:t> </a:t>
            </a:r>
            <a:r>
              <a:rPr lang="en-US" sz="3600" dirty="0" err="1"/>
              <a:t>xệch</a:t>
            </a:r>
            <a:r>
              <a:rPr lang="en-US" sz="3600" dirty="0"/>
              <a:t>.</a:t>
            </a:r>
            <a:br>
              <a:rPr lang="en-US" sz="3600" dirty="0"/>
            </a:br>
            <a:r>
              <a:rPr lang="en-US" sz="3600" dirty="0"/>
              <a:t>- </a:t>
            </a:r>
            <a:r>
              <a:rPr lang="en-US" sz="3600" dirty="0" err="1"/>
              <a:t>Xe</a:t>
            </a:r>
            <a:r>
              <a:rPr lang="en-US" sz="3600" dirty="0"/>
              <a:t> </a:t>
            </a:r>
            <a:r>
              <a:rPr lang="en-US" sz="3600" dirty="0" err="1"/>
              <a:t>nôi</a:t>
            </a:r>
            <a:r>
              <a:rPr lang="en-US" sz="3600" dirty="0"/>
              <a:t> </a:t>
            </a:r>
            <a:r>
              <a:rPr lang="en-US" sz="3600" dirty="0" err="1"/>
              <a:t>chuyển</a:t>
            </a:r>
            <a:r>
              <a:rPr lang="en-US" sz="3600" dirty="0"/>
              <a:t> </a:t>
            </a:r>
            <a:r>
              <a:rPr lang="en-US" sz="3600" dirty="0" err="1"/>
              <a:t>động</a:t>
            </a:r>
            <a:r>
              <a:rPr lang="en-US" sz="3600" dirty="0"/>
              <a:t> </a:t>
            </a:r>
            <a:r>
              <a:rPr lang="en-US" sz="3600" dirty="0" err="1"/>
              <a:t>được</a:t>
            </a:r>
            <a:r>
              <a:rPr lang="en-US" sz="3600" dirty="0"/>
              <a:t>.</a:t>
            </a:r>
            <a:br>
              <a:rPr lang="en-US" sz="3600" dirty="0"/>
            </a:br>
            <a:endParaRPr lang="en-US" sz="3600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60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60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60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3400" y="542444"/>
            <a:ext cx="8153400" cy="101566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>
              <a:spcBef>
                <a:spcPct val="50000"/>
              </a:spcBef>
              <a:defRPr/>
            </a:pPr>
            <a:r>
              <a:rPr lang="en-US" sz="60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NHẬN XÉT -</a:t>
            </a:r>
            <a:r>
              <a:rPr lang="en-US" sz="60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Dặn</a:t>
            </a:r>
            <a:r>
              <a:rPr lang="en-US" sz="60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dò</a:t>
            </a:r>
            <a:endParaRPr lang="en-US" sz="6000" b="1" cap="all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86000" y="3019821"/>
            <a:ext cx="30315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/>
              <a:t>Bài</a:t>
            </a:r>
            <a:r>
              <a:rPr lang="en-US" sz="3200" dirty="0"/>
              <a:t>: </a:t>
            </a:r>
            <a:r>
              <a:rPr lang="en-US" sz="3200" dirty="0" err="1"/>
              <a:t>Lắp</a:t>
            </a:r>
            <a:r>
              <a:rPr lang="en-US" sz="3200" dirty="0"/>
              <a:t> ô </a:t>
            </a:r>
            <a:r>
              <a:rPr lang="en-US" sz="3200" dirty="0" err="1"/>
              <a:t>tô</a:t>
            </a:r>
            <a:r>
              <a:rPr lang="en-US" sz="3200" dirty="0"/>
              <a:t> </a:t>
            </a:r>
            <a:r>
              <a:rPr lang="en-US" sz="3200" dirty="0" err="1"/>
              <a:t>tải</a:t>
            </a:r>
            <a:endParaRPr lang="en-US" sz="3200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>
              <a:latin typeface="Calibri" pitchFamily="34" charset="0"/>
            </a:endParaRPr>
          </a:p>
        </p:txBody>
      </p:sp>
      <p:pic>
        <p:nvPicPr>
          <p:cNvPr id="28675" name="Picture 4" descr="EJ145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116" name="Picture 12" descr="0 (50)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775" y="5208588"/>
            <a:ext cx="40005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7" name="Picture 13" descr="0 (50)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5754688"/>
            <a:ext cx="40005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utoShape 14"/>
          <p:cNvSpPr>
            <a:spLocks noChangeArrowheads="1"/>
          </p:cNvSpPr>
          <p:nvPr/>
        </p:nvSpPr>
        <p:spPr bwMode="auto">
          <a:xfrm>
            <a:off x="774700" y="3619500"/>
            <a:ext cx="301625" cy="431800"/>
          </a:xfrm>
          <a:prstGeom prst="irregularSeal1">
            <a:avLst/>
          </a:prstGeom>
          <a:gradFill rotWithShape="1">
            <a:gsLst>
              <a:gs pos="0">
                <a:srgbClr val="FF0066"/>
              </a:gs>
              <a:gs pos="100000">
                <a:srgbClr val="FF0000">
                  <a:alpha val="3998"/>
                </a:srgbClr>
              </a:gs>
            </a:gsLst>
            <a:path path="rect">
              <a:fillToRect r="100000" b="10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/>
          <a:lstStyle/>
          <a:p>
            <a:endParaRPr lang="vi-VN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" name="AutoShape 16"/>
          <p:cNvSpPr>
            <a:spLocks noChangeArrowheads="1"/>
          </p:cNvSpPr>
          <p:nvPr/>
        </p:nvSpPr>
        <p:spPr bwMode="auto">
          <a:xfrm>
            <a:off x="3557588" y="4337050"/>
            <a:ext cx="406400" cy="53975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/>
          <a:lstStyle/>
          <a:p>
            <a:endParaRPr lang="vi-VN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9" name="AutoShape 18"/>
          <p:cNvSpPr>
            <a:spLocks noChangeArrowheads="1"/>
          </p:cNvSpPr>
          <p:nvPr/>
        </p:nvSpPr>
        <p:spPr bwMode="auto">
          <a:xfrm>
            <a:off x="1393825" y="3733800"/>
            <a:ext cx="407988" cy="53975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/>
          <a:lstStyle/>
          <a:p>
            <a:endParaRPr lang="vi-VN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" name="AutoShape 19"/>
          <p:cNvSpPr>
            <a:spLocks noChangeArrowheads="1"/>
          </p:cNvSpPr>
          <p:nvPr/>
        </p:nvSpPr>
        <p:spPr bwMode="auto">
          <a:xfrm>
            <a:off x="4913313" y="5445125"/>
            <a:ext cx="406400" cy="53975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/>
          <a:lstStyle/>
          <a:p>
            <a:endParaRPr lang="vi-VN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" name="AutoShape 23"/>
          <p:cNvSpPr>
            <a:spLocks noChangeArrowheads="1"/>
          </p:cNvSpPr>
          <p:nvPr/>
        </p:nvSpPr>
        <p:spPr bwMode="auto">
          <a:xfrm>
            <a:off x="304800" y="2179638"/>
            <a:ext cx="250825" cy="4572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/>
          <a:lstStyle/>
          <a:p>
            <a:endParaRPr lang="vi-VN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2" name="AutoShape 26"/>
          <p:cNvSpPr>
            <a:spLocks noChangeArrowheads="1"/>
          </p:cNvSpPr>
          <p:nvPr/>
        </p:nvSpPr>
        <p:spPr bwMode="auto">
          <a:xfrm>
            <a:off x="2651125" y="5562600"/>
            <a:ext cx="252413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68580" tIns="34290" rIns="68580" bIns="3429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" name="AutoShape 27"/>
          <p:cNvSpPr>
            <a:spLocks noChangeArrowheads="1"/>
          </p:cNvSpPr>
          <p:nvPr/>
        </p:nvSpPr>
        <p:spPr bwMode="auto">
          <a:xfrm>
            <a:off x="925513" y="1444625"/>
            <a:ext cx="250825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68580" tIns="34290" rIns="68580" bIns="3429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" name="AutoShape 28"/>
          <p:cNvSpPr>
            <a:spLocks noChangeArrowheads="1"/>
          </p:cNvSpPr>
          <p:nvPr/>
        </p:nvSpPr>
        <p:spPr bwMode="auto">
          <a:xfrm>
            <a:off x="2182813" y="4572000"/>
            <a:ext cx="250825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68580" tIns="34290" rIns="68580" bIns="3429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" name="AutoShape 29"/>
          <p:cNvSpPr>
            <a:spLocks noChangeArrowheads="1"/>
          </p:cNvSpPr>
          <p:nvPr/>
        </p:nvSpPr>
        <p:spPr bwMode="auto">
          <a:xfrm>
            <a:off x="5589588" y="4876800"/>
            <a:ext cx="250825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68580" tIns="34290" rIns="68580" bIns="3429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" name="AutoShape 30"/>
          <p:cNvSpPr>
            <a:spLocks noChangeArrowheads="1"/>
          </p:cNvSpPr>
          <p:nvPr/>
        </p:nvSpPr>
        <p:spPr bwMode="auto">
          <a:xfrm>
            <a:off x="8042275" y="2371725"/>
            <a:ext cx="317500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68580" tIns="34290" rIns="68580" bIns="3429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" name="AutoShape 31"/>
          <p:cNvSpPr>
            <a:spLocks noChangeArrowheads="1"/>
          </p:cNvSpPr>
          <p:nvPr/>
        </p:nvSpPr>
        <p:spPr bwMode="auto">
          <a:xfrm>
            <a:off x="1863725" y="1274763"/>
            <a:ext cx="319088" cy="439737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68580" tIns="34290" rIns="68580" bIns="3429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" name="AutoShape 33"/>
          <p:cNvSpPr>
            <a:spLocks noChangeArrowheads="1"/>
          </p:cNvSpPr>
          <p:nvPr/>
        </p:nvSpPr>
        <p:spPr bwMode="auto">
          <a:xfrm>
            <a:off x="1457325" y="2590800"/>
            <a:ext cx="250825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68580" tIns="34290" rIns="68580" bIns="3429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" name="AutoShape 34"/>
          <p:cNvSpPr>
            <a:spLocks noChangeArrowheads="1"/>
          </p:cNvSpPr>
          <p:nvPr/>
        </p:nvSpPr>
        <p:spPr bwMode="auto">
          <a:xfrm>
            <a:off x="2798763" y="965200"/>
            <a:ext cx="419100" cy="403225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/>
          <a:lstStyle/>
          <a:p>
            <a:endParaRPr lang="vi-VN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0" name="AutoShape 35"/>
          <p:cNvSpPr>
            <a:spLocks noChangeArrowheads="1"/>
          </p:cNvSpPr>
          <p:nvPr/>
        </p:nvSpPr>
        <p:spPr bwMode="auto">
          <a:xfrm>
            <a:off x="6497638" y="1798638"/>
            <a:ext cx="419100" cy="403225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/>
          <a:lstStyle/>
          <a:p>
            <a:endParaRPr lang="vi-VN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1" name="AutoShape 37"/>
          <p:cNvSpPr>
            <a:spLocks noChangeArrowheads="1"/>
          </p:cNvSpPr>
          <p:nvPr/>
        </p:nvSpPr>
        <p:spPr bwMode="auto">
          <a:xfrm>
            <a:off x="836613" y="512763"/>
            <a:ext cx="314325" cy="3810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68580" tIns="34290" rIns="68580" bIns="3429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22" name="AutoShape 38"/>
          <p:cNvSpPr>
            <a:spLocks noChangeArrowheads="1"/>
          </p:cNvSpPr>
          <p:nvPr/>
        </p:nvSpPr>
        <p:spPr bwMode="auto">
          <a:xfrm>
            <a:off x="5715000" y="1044575"/>
            <a:ext cx="188913" cy="3810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68580" tIns="34290" rIns="68580" bIns="3429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" name="AutoShape 40"/>
          <p:cNvSpPr>
            <a:spLocks noChangeArrowheads="1"/>
          </p:cNvSpPr>
          <p:nvPr/>
        </p:nvSpPr>
        <p:spPr bwMode="auto">
          <a:xfrm>
            <a:off x="3775075" y="1368425"/>
            <a:ext cx="188913" cy="3810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/>
          <a:lstStyle/>
          <a:p>
            <a:endParaRPr lang="vi-VN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4" name="AutoShape 41"/>
          <p:cNvSpPr>
            <a:spLocks noChangeArrowheads="1"/>
          </p:cNvSpPr>
          <p:nvPr/>
        </p:nvSpPr>
        <p:spPr bwMode="auto">
          <a:xfrm>
            <a:off x="8001000" y="893763"/>
            <a:ext cx="250825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68580" tIns="34290" rIns="68580" bIns="3429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" name="AutoShape 43"/>
          <p:cNvSpPr>
            <a:spLocks noChangeArrowheads="1"/>
          </p:cNvSpPr>
          <p:nvPr/>
        </p:nvSpPr>
        <p:spPr bwMode="auto">
          <a:xfrm>
            <a:off x="7999413" y="3816350"/>
            <a:ext cx="252412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68580" tIns="34290" rIns="68580" bIns="3429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26" name="WordArt 3"/>
          <p:cNvSpPr>
            <a:spLocks noChangeArrowheads="1" noChangeShapeType="1" noTextEdit="1"/>
          </p:cNvSpPr>
          <p:nvPr/>
        </p:nvSpPr>
        <p:spPr bwMode="auto">
          <a:xfrm>
            <a:off x="1608138" y="1863725"/>
            <a:ext cx="5668962" cy="2682875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vi-VN" sz="27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KÍNH CHÀO QUÝ THẦY CÔ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41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750" tmFilter="0,0; .5, 1; 1, 1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4" descr="Hình ảnh có liên qu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20" b="10294"/>
          <a:stretch>
            <a:fillRect/>
          </a:stretch>
        </p:blipFill>
        <p:spPr bwMode="auto">
          <a:xfrm>
            <a:off x="1447800" y="2286000"/>
            <a:ext cx="67818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1" name="Oval Callout 5"/>
          <p:cNvSpPr>
            <a:spLocks noChangeArrowheads="1"/>
          </p:cNvSpPr>
          <p:nvPr/>
        </p:nvSpPr>
        <p:spPr bwMode="auto">
          <a:xfrm>
            <a:off x="0" y="304800"/>
            <a:ext cx="6705600" cy="1524000"/>
          </a:xfrm>
          <a:prstGeom prst="wedgeEllipseCallout">
            <a:avLst>
              <a:gd name="adj1" fmla="val -4949"/>
              <a:gd name="adj2" fmla="val 88095"/>
            </a:avLst>
          </a:prstGeom>
          <a:solidFill>
            <a:srgbClr val="FFFF00">
              <a:alpha val="56078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en-US" sz="3200" b="1" dirty="0" err="1"/>
              <a:t>Các</a:t>
            </a:r>
            <a:r>
              <a:rPr lang="en-US" sz="3200" b="1" dirty="0"/>
              <a:t> </a:t>
            </a:r>
            <a:r>
              <a:rPr lang="en-US" sz="3200" b="1" dirty="0" err="1"/>
              <a:t>cô</a:t>
            </a:r>
            <a:r>
              <a:rPr lang="en-US" sz="3200" b="1" dirty="0"/>
              <a:t> </a:t>
            </a:r>
            <a:r>
              <a:rPr lang="en-US" sz="3200" b="1" dirty="0" err="1"/>
              <a:t>chú</a:t>
            </a:r>
            <a:r>
              <a:rPr lang="en-US" sz="3200" b="1" dirty="0"/>
              <a:t> </a:t>
            </a:r>
            <a:r>
              <a:rPr lang="en-US" sz="3200" b="1" dirty="0" err="1"/>
              <a:t>công</a:t>
            </a:r>
            <a:r>
              <a:rPr lang="en-US" sz="3200" b="1" dirty="0"/>
              <a:t> </a:t>
            </a:r>
            <a:r>
              <a:rPr lang="en-US" sz="3200" b="1" dirty="0" err="1"/>
              <a:t>nhân</a:t>
            </a:r>
            <a:r>
              <a:rPr lang="en-US" sz="3200" b="1" dirty="0"/>
              <a:t> </a:t>
            </a:r>
            <a:r>
              <a:rPr lang="en-US" sz="3200" b="1" dirty="0" err="1"/>
              <a:t>đang</a:t>
            </a:r>
            <a:r>
              <a:rPr lang="en-US" sz="3200" b="1" dirty="0"/>
              <a:t> </a:t>
            </a:r>
            <a:r>
              <a:rPr lang="en-US" sz="3200" b="1" dirty="0" err="1"/>
              <a:t>làm</a:t>
            </a:r>
            <a:r>
              <a:rPr lang="en-US" sz="3200" b="1" dirty="0"/>
              <a:t> </a:t>
            </a:r>
            <a:r>
              <a:rPr lang="en-US" sz="3200" b="1" dirty="0" err="1"/>
              <a:t>việc</a:t>
            </a:r>
            <a:r>
              <a:rPr lang="en-US" sz="3200" b="1" dirty="0"/>
              <a:t> </a:t>
            </a:r>
            <a:r>
              <a:rPr lang="en-US" sz="3200" b="1" dirty="0" err="1"/>
              <a:t>gì</a:t>
            </a:r>
            <a:r>
              <a:rPr lang="en-US" sz="3200" b="1" dirty="0"/>
              <a:t> ?</a:t>
            </a:r>
          </a:p>
        </p:txBody>
      </p:sp>
      <p:sp>
        <p:nvSpPr>
          <p:cNvPr id="73732" name="Cloud Callout 8"/>
          <p:cNvSpPr>
            <a:spLocks noChangeArrowheads="1"/>
          </p:cNvSpPr>
          <p:nvPr/>
        </p:nvSpPr>
        <p:spPr bwMode="auto">
          <a:xfrm>
            <a:off x="7239000" y="1905000"/>
            <a:ext cx="1676400" cy="762000"/>
          </a:xfrm>
          <a:prstGeom prst="cloudCallout">
            <a:avLst>
              <a:gd name="adj1" fmla="val -20833"/>
              <a:gd name="adj2" fmla="val 62500"/>
            </a:avLst>
          </a:prstGeom>
          <a:solidFill>
            <a:srgbClr val="FFFF00">
              <a:alpha val="56078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sz="4400" dirty="0"/>
              <a:t>?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IMG_035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854364"/>
            <a:ext cx="8483600" cy="6384636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7"/>
          <p:cNvSpPr>
            <a:spLocks noChangeArrowheads="1"/>
          </p:cNvSpPr>
          <p:nvPr/>
        </p:nvSpPr>
        <p:spPr bwMode="auto">
          <a:xfrm>
            <a:off x="6705600" y="355600"/>
            <a:ext cx="2209800" cy="711200"/>
          </a:xfrm>
          <a:prstGeom prst="wedgeRoundRectCallout">
            <a:avLst>
              <a:gd name="adj1" fmla="val -26224"/>
              <a:gd name="adj2" fmla="val 91051"/>
              <a:gd name="adj3" fmla="val 16667"/>
            </a:avLst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sz="3000" b="1" dirty="0" err="1">
                <a:solidFill>
                  <a:srgbClr val="333399"/>
                </a:solidFill>
              </a:rPr>
              <a:t>Tay</a:t>
            </a:r>
            <a:r>
              <a:rPr lang="en-US" sz="3000" b="1" dirty="0">
                <a:solidFill>
                  <a:srgbClr val="333399"/>
                </a:solidFill>
              </a:rPr>
              <a:t> </a:t>
            </a:r>
            <a:r>
              <a:rPr lang="en-US" sz="3000" b="1" dirty="0" err="1">
                <a:solidFill>
                  <a:srgbClr val="333399"/>
                </a:solidFill>
              </a:rPr>
              <a:t>kéo</a:t>
            </a:r>
            <a:r>
              <a:rPr lang="en-US" sz="3000" b="1" dirty="0">
                <a:solidFill>
                  <a:srgbClr val="333399"/>
                </a:solidFill>
              </a:rPr>
              <a:t> </a:t>
            </a:r>
            <a:r>
              <a:rPr lang="en-US" sz="3000" b="1" dirty="0" err="1">
                <a:solidFill>
                  <a:srgbClr val="333399"/>
                </a:solidFill>
              </a:rPr>
              <a:t>xe</a:t>
            </a:r>
            <a:endParaRPr lang="en-US" sz="3000" b="1" dirty="0">
              <a:solidFill>
                <a:srgbClr val="333399"/>
              </a:solidFill>
            </a:endParaRPr>
          </a:p>
        </p:txBody>
      </p:sp>
      <p:grpSp>
        <p:nvGrpSpPr>
          <p:cNvPr id="6" name="Group 26"/>
          <p:cNvGrpSpPr>
            <a:grpSpLocks/>
          </p:cNvGrpSpPr>
          <p:nvPr/>
        </p:nvGrpSpPr>
        <p:grpSpPr bwMode="auto">
          <a:xfrm>
            <a:off x="228600" y="3962400"/>
            <a:ext cx="3276600" cy="1447800"/>
            <a:chOff x="144" y="2496"/>
            <a:chExt cx="2064" cy="912"/>
          </a:xfrm>
        </p:grpSpPr>
        <p:sp>
          <p:nvSpPr>
            <p:cNvPr id="7" name="AutoShape 13"/>
            <p:cNvSpPr>
              <a:spLocks noChangeArrowheads="1"/>
            </p:cNvSpPr>
            <p:nvPr/>
          </p:nvSpPr>
          <p:spPr bwMode="auto">
            <a:xfrm>
              <a:off x="144" y="2496"/>
              <a:ext cx="1152" cy="912"/>
            </a:xfrm>
            <a:prstGeom prst="flowChartProcess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3000" b="1" dirty="0" err="1">
                  <a:solidFill>
                    <a:srgbClr val="333399"/>
                  </a:solidFill>
                </a:rPr>
                <a:t>Giá</a:t>
              </a:r>
              <a:r>
                <a:rPr lang="en-US" sz="3000" b="1" dirty="0">
                  <a:solidFill>
                    <a:srgbClr val="333399"/>
                  </a:solidFill>
                </a:rPr>
                <a:t> </a:t>
              </a:r>
              <a:r>
                <a:rPr lang="en-US" sz="3000" b="1" dirty="0" err="1">
                  <a:solidFill>
                    <a:srgbClr val="333399"/>
                  </a:solidFill>
                </a:rPr>
                <a:t>đỡ</a:t>
              </a:r>
              <a:r>
                <a:rPr lang="en-US" sz="3000" b="1" dirty="0">
                  <a:solidFill>
                    <a:srgbClr val="333399"/>
                  </a:solidFill>
                </a:rPr>
                <a:t> </a:t>
              </a:r>
            </a:p>
            <a:p>
              <a:pPr algn="ctr"/>
              <a:r>
                <a:rPr lang="en-US" sz="3000" b="1" dirty="0" err="1">
                  <a:solidFill>
                    <a:srgbClr val="333399"/>
                  </a:solidFill>
                </a:rPr>
                <a:t>trục</a:t>
              </a:r>
              <a:r>
                <a:rPr lang="en-US" sz="3000" b="1" dirty="0">
                  <a:solidFill>
                    <a:srgbClr val="333399"/>
                  </a:solidFill>
                </a:rPr>
                <a:t> </a:t>
              </a:r>
            </a:p>
            <a:p>
              <a:pPr algn="ctr"/>
              <a:r>
                <a:rPr lang="en-US" sz="3000" b="1" dirty="0" err="1">
                  <a:solidFill>
                    <a:srgbClr val="333399"/>
                  </a:solidFill>
                </a:rPr>
                <a:t>bánh</a:t>
              </a:r>
              <a:r>
                <a:rPr lang="en-US" sz="3000" b="1" dirty="0">
                  <a:solidFill>
                    <a:srgbClr val="333399"/>
                  </a:solidFill>
                </a:rPr>
                <a:t> </a:t>
              </a:r>
              <a:r>
                <a:rPr lang="en-US" sz="3000" b="1" dirty="0" err="1">
                  <a:solidFill>
                    <a:srgbClr val="333399"/>
                  </a:solidFill>
                </a:rPr>
                <a:t>xe</a:t>
              </a:r>
              <a:endParaRPr lang="en-US" sz="3000" b="1" dirty="0">
                <a:solidFill>
                  <a:srgbClr val="333399"/>
                </a:solidFill>
              </a:endParaRPr>
            </a:p>
          </p:txBody>
        </p:sp>
        <p:sp>
          <p:nvSpPr>
            <p:cNvPr id="8" name="Line 18"/>
            <p:cNvSpPr>
              <a:spLocks noChangeShapeType="1"/>
            </p:cNvSpPr>
            <p:nvPr/>
          </p:nvSpPr>
          <p:spPr bwMode="auto">
            <a:xfrm>
              <a:off x="1296" y="2832"/>
              <a:ext cx="912" cy="120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 sz="3000"/>
            </a:p>
          </p:txBody>
        </p:sp>
      </p:grpSp>
      <p:grpSp>
        <p:nvGrpSpPr>
          <p:cNvPr id="9" name="Group 27"/>
          <p:cNvGrpSpPr>
            <a:grpSpLocks/>
          </p:cNvGrpSpPr>
          <p:nvPr/>
        </p:nvGrpSpPr>
        <p:grpSpPr bwMode="auto">
          <a:xfrm>
            <a:off x="3244850" y="5638800"/>
            <a:ext cx="2514600" cy="914400"/>
            <a:chOff x="2024" y="3648"/>
            <a:chExt cx="1584" cy="576"/>
          </a:xfrm>
        </p:grpSpPr>
        <p:sp>
          <p:nvSpPr>
            <p:cNvPr id="10" name="AutoShape 11"/>
            <p:cNvSpPr>
              <a:spLocks noChangeArrowheads="1"/>
            </p:cNvSpPr>
            <p:nvPr/>
          </p:nvSpPr>
          <p:spPr bwMode="auto">
            <a:xfrm>
              <a:off x="2024" y="3744"/>
              <a:ext cx="1584" cy="480"/>
            </a:xfrm>
            <a:prstGeom prst="flowChartProcess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3000" b="1" dirty="0" err="1">
                  <a:solidFill>
                    <a:srgbClr val="333399"/>
                  </a:solidFill>
                </a:rPr>
                <a:t>Trục</a:t>
              </a:r>
              <a:r>
                <a:rPr lang="en-US" sz="3000" b="1" dirty="0">
                  <a:solidFill>
                    <a:srgbClr val="333399"/>
                  </a:solidFill>
                </a:rPr>
                <a:t> </a:t>
              </a:r>
              <a:r>
                <a:rPr lang="en-US" sz="3000" b="1" dirty="0" err="1">
                  <a:solidFill>
                    <a:srgbClr val="333399"/>
                  </a:solidFill>
                </a:rPr>
                <a:t>bánh</a:t>
              </a:r>
              <a:r>
                <a:rPr lang="en-US" sz="3000" b="1" dirty="0">
                  <a:solidFill>
                    <a:srgbClr val="333399"/>
                  </a:solidFill>
                </a:rPr>
                <a:t> </a:t>
              </a:r>
              <a:r>
                <a:rPr lang="en-US" sz="3000" b="1" dirty="0" err="1">
                  <a:solidFill>
                    <a:srgbClr val="333399"/>
                  </a:solidFill>
                </a:rPr>
                <a:t>xe</a:t>
              </a:r>
              <a:endParaRPr lang="en-US" sz="3000" b="1" dirty="0">
                <a:solidFill>
                  <a:srgbClr val="333399"/>
                </a:solidFill>
              </a:endParaRPr>
            </a:p>
          </p:txBody>
        </p:sp>
        <p:sp>
          <p:nvSpPr>
            <p:cNvPr id="11" name="Line 19"/>
            <p:cNvSpPr>
              <a:spLocks noChangeShapeType="1"/>
            </p:cNvSpPr>
            <p:nvPr/>
          </p:nvSpPr>
          <p:spPr bwMode="auto">
            <a:xfrm flipH="1" flipV="1">
              <a:off x="2458" y="3648"/>
              <a:ext cx="306" cy="0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 sz="3000"/>
            </a:p>
          </p:txBody>
        </p:sp>
        <p:sp>
          <p:nvSpPr>
            <p:cNvPr id="12" name="Line 20"/>
            <p:cNvSpPr>
              <a:spLocks noChangeShapeType="1"/>
            </p:cNvSpPr>
            <p:nvPr/>
          </p:nvSpPr>
          <p:spPr bwMode="auto">
            <a:xfrm flipV="1">
              <a:off x="2764" y="3648"/>
              <a:ext cx="322" cy="0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 sz="3000"/>
            </a:p>
          </p:txBody>
        </p:sp>
      </p:grpSp>
      <p:grpSp>
        <p:nvGrpSpPr>
          <p:cNvPr id="13" name="Group 28"/>
          <p:cNvGrpSpPr>
            <a:grpSpLocks/>
          </p:cNvGrpSpPr>
          <p:nvPr/>
        </p:nvGrpSpPr>
        <p:grpSpPr bwMode="auto">
          <a:xfrm>
            <a:off x="5759450" y="3505200"/>
            <a:ext cx="3308350" cy="1447800"/>
            <a:chOff x="3628" y="2208"/>
            <a:chExt cx="2084" cy="912"/>
          </a:xfrm>
        </p:grpSpPr>
        <p:sp>
          <p:nvSpPr>
            <p:cNvPr id="14" name="AutoShape 15"/>
            <p:cNvSpPr>
              <a:spLocks noChangeArrowheads="1"/>
            </p:cNvSpPr>
            <p:nvPr/>
          </p:nvSpPr>
          <p:spPr bwMode="auto">
            <a:xfrm>
              <a:off x="3984" y="2208"/>
              <a:ext cx="1728" cy="912"/>
            </a:xfrm>
            <a:prstGeom prst="flowChartProcess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3000" b="1" dirty="0" err="1">
                  <a:solidFill>
                    <a:srgbClr val="333399"/>
                  </a:solidFill>
                </a:rPr>
                <a:t>Thanh</a:t>
              </a:r>
              <a:r>
                <a:rPr lang="en-US" sz="3000" b="1" dirty="0">
                  <a:solidFill>
                    <a:srgbClr val="333399"/>
                  </a:solidFill>
                </a:rPr>
                <a:t> </a:t>
              </a:r>
              <a:r>
                <a:rPr lang="en-US" sz="3000" b="1" dirty="0" err="1">
                  <a:solidFill>
                    <a:srgbClr val="333399"/>
                  </a:solidFill>
                </a:rPr>
                <a:t>đỡ</a:t>
              </a:r>
              <a:r>
                <a:rPr lang="en-US" sz="3000" b="1" dirty="0">
                  <a:solidFill>
                    <a:srgbClr val="333399"/>
                  </a:solidFill>
                </a:rPr>
                <a:t> </a:t>
              </a:r>
              <a:r>
                <a:rPr lang="en-US" sz="3000" b="1" dirty="0" err="1">
                  <a:solidFill>
                    <a:srgbClr val="333399"/>
                  </a:solidFill>
                </a:rPr>
                <a:t>giá</a:t>
              </a:r>
              <a:r>
                <a:rPr lang="en-US" sz="3000" b="1" dirty="0">
                  <a:solidFill>
                    <a:srgbClr val="333399"/>
                  </a:solidFill>
                </a:rPr>
                <a:t> </a:t>
              </a:r>
            </a:p>
            <a:p>
              <a:pPr algn="ctr"/>
              <a:r>
                <a:rPr lang="en-US" sz="3000" b="1" dirty="0" err="1">
                  <a:solidFill>
                    <a:srgbClr val="333399"/>
                  </a:solidFill>
                </a:rPr>
                <a:t>đỡ</a:t>
              </a:r>
              <a:r>
                <a:rPr lang="en-US" sz="3000" b="1" dirty="0">
                  <a:solidFill>
                    <a:srgbClr val="333399"/>
                  </a:solidFill>
                </a:rPr>
                <a:t> </a:t>
              </a:r>
              <a:r>
                <a:rPr lang="en-US" sz="3000" b="1" dirty="0" err="1">
                  <a:solidFill>
                    <a:srgbClr val="333399"/>
                  </a:solidFill>
                </a:rPr>
                <a:t>Trục</a:t>
              </a:r>
              <a:r>
                <a:rPr lang="en-US" sz="3000" b="1" dirty="0">
                  <a:solidFill>
                    <a:srgbClr val="333399"/>
                  </a:solidFill>
                </a:rPr>
                <a:t> </a:t>
              </a:r>
              <a:r>
                <a:rPr lang="en-US" sz="3000" b="1" dirty="0" err="1">
                  <a:solidFill>
                    <a:srgbClr val="333399"/>
                  </a:solidFill>
                </a:rPr>
                <a:t>bánh</a:t>
              </a:r>
              <a:r>
                <a:rPr lang="en-US" sz="3000" b="1" dirty="0">
                  <a:solidFill>
                    <a:srgbClr val="333399"/>
                  </a:solidFill>
                </a:rPr>
                <a:t> </a:t>
              </a:r>
            </a:p>
            <a:p>
              <a:pPr algn="ctr"/>
              <a:r>
                <a:rPr lang="en-US" sz="3000" b="1" dirty="0" err="1">
                  <a:solidFill>
                    <a:srgbClr val="333399"/>
                  </a:solidFill>
                </a:rPr>
                <a:t>xe</a:t>
              </a:r>
              <a:endParaRPr lang="en-US" sz="3000" b="1" dirty="0">
                <a:solidFill>
                  <a:srgbClr val="333399"/>
                </a:solidFill>
              </a:endParaRPr>
            </a:p>
          </p:txBody>
        </p:sp>
        <p:sp>
          <p:nvSpPr>
            <p:cNvPr id="15" name="Line 21"/>
            <p:cNvSpPr>
              <a:spLocks noChangeShapeType="1"/>
            </p:cNvSpPr>
            <p:nvPr/>
          </p:nvSpPr>
          <p:spPr bwMode="auto">
            <a:xfrm flipH="1" flipV="1">
              <a:off x="3628" y="2256"/>
              <a:ext cx="692" cy="0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 sz="3000"/>
            </a:p>
          </p:txBody>
        </p:sp>
      </p:grpSp>
      <p:grpSp>
        <p:nvGrpSpPr>
          <p:cNvPr id="16" name="Group 25"/>
          <p:cNvGrpSpPr>
            <a:grpSpLocks/>
          </p:cNvGrpSpPr>
          <p:nvPr/>
        </p:nvGrpSpPr>
        <p:grpSpPr bwMode="auto">
          <a:xfrm>
            <a:off x="241300" y="304800"/>
            <a:ext cx="2667000" cy="2057400"/>
            <a:chOff x="144" y="384"/>
            <a:chExt cx="1680" cy="1296"/>
          </a:xfrm>
        </p:grpSpPr>
        <p:sp>
          <p:nvSpPr>
            <p:cNvPr id="17" name="Line 16"/>
            <p:cNvSpPr>
              <a:spLocks noChangeShapeType="1"/>
            </p:cNvSpPr>
            <p:nvPr/>
          </p:nvSpPr>
          <p:spPr bwMode="auto">
            <a:xfrm>
              <a:off x="1152" y="1104"/>
              <a:ext cx="672" cy="240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 sz="3000"/>
            </a:p>
          </p:txBody>
        </p:sp>
        <p:sp>
          <p:nvSpPr>
            <p:cNvPr id="18" name="Line 17"/>
            <p:cNvSpPr>
              <a:spLocks noChangeShapeType="1"/>
            </p:cNvSpPr>
            <p:nvPr/>
          </p:nvSpPr>
          <p:spPr bwMode="auto">
            <a:xfrm>
              <a:off x="1152" y="1104"/>
              <a:ext cx="480" cy="576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 sz="3000"/>
            </a:p>
          </p:txBody>
        </p:sp>
        <p:sp>
          <p:nvSpPr>
            <p:cNvPr id="19" name="AutoShape 12"/>
            <p:cNvSpPr>
              <a:spLocks noChangeArrowheads="1"/>
            </p:cNvSpPr>
            <p:nvPr/>
          </p:nvSpPr>
          <p:spPr bwMode="auto">
            <a:xfrm>
              <a:off x="144" y="384"/>
              <a:ext cx="1488" cy="614"/>
            </a:xfrm>
            <a:prstGeom prst="flowChartProcess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3000" b="1" dirty="0" err="1">
                  <a:solidFill>
                    <a:srgbClr val="333399"/>
                  </a:solidFill>
                </a:rPr>
                <a:t>Thành</a:t>
              </a:r>
              <a:r>
                <a:rPr lang="en-US" sz="3000" b="1" dirty="0">
                  <a:solidFill>
                    <a:srgbClr val="333399"/>
                  </a:solidFill>
                </a:rPr>
                <a:t> </a:t>
              </a:r>
              <a:r>
                <a:rPr lang="en-US" sz="3000" b="1" dirty="0" err="1">
                  <a:solidFill>
                    <a:srgbClr val="333399"/>
                  </a:solidFill>
                </a:rPr>
                <a:t>xe</a:t>
              </a:r>
              <a:r>
                <a:rPr lang="en-US" sz="3000" b="1" dirty="0">
                  <a:solidFill>
                    <a:srgbClr val="333399"/>
                  </a:solidFill>
                </a:rPr>
                <a:t> </a:t>
              </a:r>
            </a:p>
            <a:p>
              <a:pPr algn="ctr"/>
              <a:r>
                <a:rPr lang="en-US" sz="3000" b="1" dirty="0" err="1">
                  <a:solidFill>
                    <a:srgbClr val="333399"/>
                  </a:solidFill>
                </a:rPr>
                <a:t>và</a:t>
              </a:r>
              <a:r>
                <a:rPr lang="en-US" sz="3000" b="1" dirty="0">
                  <a:solidFill>
                    <a:srgbClr val="333399"/>
                  </a:solidFill>
                </a:rPr>
                <a:t> </a:t>
              </a:r>
              <a:r>
                <a:rPr lang="en-US" sz="3000" b="1" dirty="0" err="1">
                  <a:solidFill>
                    <a:srgbClr val="333399"/>
                  </a:solidFill>
                </a:rPr>
                <a:t>mui</a:t>
              </a:r>
              <a:r>
                <a:rPr lang="en-US" sz="3000" b="1" dirty="0">
                  <a:solidFill>
                    <a:srgbClr val="333399"/>
                  </a:solidFill>
                </a:rPr>
                <a:t> </a:t>
              </a:r>
              <a:r>
                <a:rPr lang="en-US" sz="3000" b="1" dirty="0" err="1">
                  <a:solidFill>
                    <a:srgbClr val="333399"/>
                  </a:solidFill>
                </a:rPr>
                <a:t>xe</a:t>
              </a:r>
              <a:endParaRPr lang="en-US" sz="3000" b="1" dirty="0">
                <a:solidFill>
                  <a:srgbClr val="333399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0731974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ết quả hình ảnh cho chiếc xe nô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486400" y="2743200"/>
            <a:ext cx="4076700" cy="407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"/>
          <p:cNvSpPr txBox="1">
            <a:spLocks noChangeArrowheads="1"/>
          </p:cNvSpPr>
          <p:nvPr/>
        </p:nvSpPr>
        <p:spPr bwMode="auto">
          <a:xfrm>
            <a:off x="679450" y="838200"/>
            <a:ext cx="80010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/>
            <a:endParaRPr lang="en-US"/>
          </a:p>
          <a:p>
            <a:pPr eaLnBrk="1" hangingPunct="1"/>
            <a:endParaRPr lang="en-US"/>
          </a:p>
          <a:p>
            <a:pPr eaLnBrk="1" hangingPunct="1"/>
            <a:endParaRPr lang="en-US"/>
          </a:p>
          <a:p>
            <a:pPr eaLnBrk="1" hangingPunct="1"/>
            <a:endParaRPr lang="en-US"/>
          </a:p>
          <a:p>
            <a:pPr eaLnBrk="1" hangingPunct="1"/>
            <a:endParaRPr lang="en-US"/>
          </a:p>
        </p:txBody>
      </p:sp>
      <p:sp>
        <p:nvSpPr>
          <p:cNvPr id="22" name="Text Box 5"/>
          <p:cNvSpPr txBox="1">
            <a:spLocks noChangeArrowheads="1"/>
          </p:cNvSpPr>
          <p:nvPr/>
        </p:nvSpPr>
        <p:spPr bwMode="auto">
          <a:xfrm>
            <a:off x="2133600" y="838200"/>
            <a:ext cx="445531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800" b="1" dirty="0" err="1" smtClean="0">
                <a:solidFill>
                  <a:srgbClr val="002060"/>
                </a:solidFill>
                <a:latin typeface="Verdana" pitchFamily="34" charset="0"/>
              </a:rPr>
              <a:t>Kỹ</a:t>
            </a:r>
            <a:r>
              <a:rPr lang="en-US" sz="2800" b="1" dirty="0" smtClean="0">
                <a:solidFill>
                  <a:srgbClr val="002060"/>
                </a:solidFill>
                <a:latin typeface="Verdana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Verdana" pitchFamily="34" charset="0"/>
              </a:rPr>
              <a:t>thuật</a:t>
            </a:r>
            <a:endParaRPr lang="en-US" sz="1200" dirty="0">
              <a:solidFill>
                <a:srgbClr val="002060"/>
              </a:solidFill>
              <a:latin typeface="Verdana" pitchFamily="34" charset="0"/>
            </a:endParaRPr>
          </a:p>
        </p:txBody>
      </p:sp>
      <p:sp>
        <p:nvSpPr>
          <p:cNvPr id="23" name="WordArt 6"/>
          <p:cNvSpPr>
            <a:spLocks noChangeArrowheads="1" noChangeShapeType="1" noTextEdit="1"/>
          </p:cNvSpPr>
          <p:nvPr/>
        </p:nvSpPr>
        <p:spPr bwMode="auto">
          <a:xfrm>
            <a:off x="1828800" y="1828800"/>
            <a:ext cx="4637470" cy="148841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139"/>
              </a:avLst>
            </a:prstTxWarp>
          </a:bodyPr>
          <a:lstStyle/>
          <a:p>
            <a:pPr algn="ctr"/>
            <a:r>
              <a:rPr lang="vi-VN" sz="24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cs typeface="Verdana"/>
              </a:rPr>
              <a:t>LẮP XE NÔI </a:t>
            </a:r>
          </a:p>
          <a:p>
            <a:pPr algn="ctr"/>
            <a:r>
              <a:rPr lang="vi-VN" sz="24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cs typeface="Verdana"/>
              </a:rPr>
              <a:t>( TIẾT 2 )</a:t>
            </a:r>
          </a:p>
        </p:txBody>
      </p:sp>
    </p:spTree>
    <p:extLst>
      <p:ext uri="{BB962C8B-B14F-4D97-AF65-F5344CB8AC3E}">
        <p14:creationId xmlns:p14="http://schemas.microsoft.com/office/powerpoint/2010/main" val="234993324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ext Box 10"/>
          <p:cNvSpPr txBox="1">
            <a:spLocks noChangeArrowheads="1"/>
          </p:cNvSpPr>
          <p:nvPr/>
        </p:nvSpPr>
        <p:spPr bwMode="auto">
          <a:xfrm>
            <a:off x="974725" y="5334000"/>
            <a:ext cx="72548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Title 5"/>
          <p:cNvSpPr txBox="1">
            <a:spLocks/>
          </p:cNvSpPr>
          <p:nvPr/>
        </p:nvSpPr>
        <p:spPr bwMode="auto">
          <a:xfrm>
            <a:off x="304800" y="228600"/>
            <a:ext cx="8534400" cy="966950"/>
          </a:xfrm>
          <a:prstGeom prst="rect">
            <a:avLst/>
          </a:prstGeom>
          <a:solidFill>
            <a:schemeClr val="accent3"/>
          </a:solidFill>
          <a:ln>
            <a:noFill/>
          </a:ln>
          <a:ex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5000" b="1" dirty="0" err="1">
                <a:solidFill>
                  <a:srgbClr val="C00000"/>
                </a:solidFill>
              </a:rPr>
              <a:t>Giới</a:t>
            </a:r>
            <a:r>
              <a:rPr lang="en-US" sz="5000" b="1" dirty="0">
                <a:solidFill>
                  <a:srgbClr val="C00000"/>
                </a:solidFill>
              </a:rPr>
              <a:t> </a:t>
            </a:r>
            <a:r>
              <a:rPr lang="en-US" sz="5000" b="1" dirty="0" err="1">
                <a:solidFill>
                  <a:srgbClr val="C00000"/>
                </a:solidFill>
              </a:rPr>
              <a:t>thiệu</a:t>
            </a:r>
            <a:r>
              <a:rPr lang="en-US" sz="5000" b="1" dirty="0">
                <a:solidFill>
                  <a:srgbClr val="C00000"/>
                </a:solidFill>
              </a:rPr>
              <a:t> </a:t>
            </a:r>
            <a:r>
              <a:rPr lang="en-US" sz="5000" b="1" dirty="0" err="1">
                <a:solidFill>
                  <a:srgbClr val="C00000"/>
                </a:solidFill>
              </a:rPr>
              <a:t>các</a:t>
            </a:r>
            <a:r>
              <a:rPr lang="en-US" sz="5000" b="1" dirty="0">
                <a:solidFill>
                  <a:srgbClr val="C00000"/>
                </a:solidFill>
              </a:rPr>
              <a:t> </a:t>
            </a:r>
            <a:r>
              <a:rPr lang="en-US" sz="5000" b="1" dirty="0" err="1">
                <a:solidFill>
                  <a:srgbClr val="C00000"/>
                </a:solidFill>
              </a:rPr>
              <a:t>phân</a:t>
            </a:r>
            <a:r>
              <a:rPr lang="en-US" sz="5000" b="1" dirty="0">
                <a:solidFill>
                  <a:srgbClr val="C00000"/>
                </a:solidFill>
              </a:rPr>
              <a:t> </a:t>
            </a:r>
            <a:r>
              <a:rPr lang="en-US" sz="5000" b="1" dirty="0" err="1">
                <a:solidFill>
                  <a:srgbClr val="C00000"/>
                </a:solidFill>
              </a:rPr>
              <a:t>xưởng</a:t>
            </a:r>
            <a:endParaRPr lang="en-US" sz="5000" b="1" dirty="0">
              <a:solidFill>
                <a:srgbClr val="C00000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28600" y="1524000"/>
            <a:ext cx="8763000" cy="51054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US" sz="3400" dirty="0"/>
              <a:t>1.</a:t>
            </a:r>
            <a:r>
              <a:rPr lang="vi-VN" sz="3400" dirty="0"/>
              <a:t> </a:t>
            </a:r>
            <a:r>
              <a:rPr lang="en-US" sz="3400" dirty="0"/>
              <a:t>P</a:t>
            </a:r>
            <a:r>
              <a:rPr lang="vi-VN" sz="3400" dirty="0"/>
              <a:t>hân xưởng tay kéo</a:t>
            </a:r>
            <a:endParaRPr lang="en-US" sz="3400" dirty="0"/>
          </a:p>
          <a:p>
            <a:pPr marL="0" indent="0">
              <a:buFontTx/>
              <a:buNone/>
            </a:pPr>
            <a:r>
              <a:rPr lang="en-US" sz="3400" dirty="0"/>
              <a:t>2.</a:t>
            </a:r>
            <a:r>
              <a:rPr lang="vi-VN" sz="3400" dirty="0"/>
              <a:t> </a:t>
            </a:r>
            <a:r>
              <a:rPr lang="en-US" sz="3400" dirty="0"/>
              <a:t>P</a:t>
            </a:r>
            <a:r>
              <a:rPr lang="vi-VN" sz="3400" dirty="0"/>
              <a:t>hân xưởng giá đỡ trục bánh xe</a:t>
            </a:r>
            <a:endParaRPr lang="en-US" sz="3400" dirty="0"/>
          </a:p>
          <a:p>
            <a:pPr marL="0" indent="0">
              <a:buFontTx/>
              <a:buNone/>
            </a:pPr>
            <a:r>
              <a:rPr lang="en-US" sz="3400" dirty="0"/>
              <a:t>3.</a:t>
            </a:r>
            <a:r>
              <a:rPr lang="vi-VN" sz="3400" dirty="0"/>
              <a:t> </a:t>
            </a:r>
            <a:r>
              <a:rPr lang="en-US" sz="3400" dirty="0"/>
              <a:t>P</a:t>
            </a:r>
            <a:r>
              <a:rPr lang="vi-VN" sz="3400" dirty="0"/>
              <a:t>hân xưởng thanh đỡ giá đỡ trục bánh xe</a:t>
            </a:r>
            <a:endParaRPr lang="en-US" sz="3400" dirty="0"/>
          </a:p>
          <a:p>
            <a:pPr marL="0" indent="0">
              <a:buFontTx/>
              <a:buNone/>
            </a:pPr>
            <a:r>
              <a:rPr lang="en-US" sz="3400" dirty="0"/>
              <a:t>4.</a:t>
            </a:r>
            <a:r>
              <a:rPr lang="vi-VN" sz="3400" dirty="0"/>
              <a:t> </a:t>
            </a:r>
            <a:r>
              <a:rPr lang="en-US" sz="3400" dirty="0"/>
              <a:t>P</a:t>
            </a:r>
            <a:r>
              <a:rPr lang="vi-VN" sz="3400" dirty="0"/>
              <a:t>hân xưởng thành xe và mui xe</a:t>
            </a:r>
            <a:endParaRPr lang="en-US" sz="3400" dirty="0"/>
          </a:p>
          <a:p>
            <a:pPr marL="0" indent="0">
              <a:buFontTx/>
              <a:buNone/>
            </a:pPr>
            <a:r>
              <a:rPr lang="en-US" sz="3400" dirty="0"/>
              <a:t>5.</a:t>
            </a:r>
            <a:r>
              <a:rPr lang="vi-VN" sz="3400" dirty="0"/>
              <a:t> </a:t>
            </a:r>
            <a:r>
              <a:rPr lang="en-US" sz="3400" dirty="0"/>
              <a:t>P</a:t>
            </a:r>
            <a:r>
              <a:rPr lang="vi-VN" sz="3400" dirty="0"/>
              <a:t>hân xưởng trục bánh xe</a:t>
            </a:r>
            <a:endParaRPr lang="en-US" sz="3400" dirty="0"/>
          </a:p>
          <a:p>
            <a:pPr marL="0" indent="0">
              <a:buFontTx/>
              <a:buNone/>
            </a:pPr>
            <a:r>
              <a:rPr lang="en-US" sz="3400" dirty="0" err="1">
                <a:solidFill>
                  <a:srgbClr val="002060"/>
                </a:solidFill>
              </a:rPr>
              <a:t>Khu</a:t>
            </a:r>
            <a:r>
              <a:rPr lang="en-US" sz="3400" dirty="0">
                <a:solidFill>
                  <a:srgbClr val="002060"/>
                </a:solidFill>
              </a:rPr>
              <a:t> </a:t>
            </a:r>
            <a:r>
              <a:rPr lang="en-US" sz="3400" dirty="0" err="1">
                <a:solidFill>
                  <a:srgbClr val="002060"/>
                </a:solidFill>
              </a:rPr>
              <a:t>vực</a:t>
            </a:r>
            <a:r>
              <a:rPr lang="en-US" sz="3400" dirty="0">
                <a:solidFill>
                  <a:srgbClr val="002060"/>
                </a:solidFill>
              </a:rPr>
              <a:t> </a:t>
            </a:r>
            <a:r>
              <a:rPr lang="en-US" sz="3400" dirty="0" err="1">
                <a:solidFill>
                  <a:srgbClr val="002060"/>
                </a:solidFill>
              </a:rPr>
              <a:t>làm</a:t>
            </a:r>
            <a:r>
              <a:rPr lang="en-US" sz="3400" dirty="0">
                <a:solidFill>
                  <a:srgbClr val="002060"/>
                </a:solidFill>
              </a:rPr>
              <a:t> </a:t>
            </a:r>
            <a:r>
              <a:rPr lang="en-US" sz="3400" dirty="0" err="1">
                <a:solidFill>
                  <a:srgbClr val="002060"/>
                </a:solidFill>
              </a:rPr>
              <a:t>thành</a:t>
            </a:r>
            <a:r>
              <a:rPr lang="en-US" sz="3400" dirty="0">
                <a:solidFill>
                  <a:srgbClr val="002060"/>
                </a:solidFill>
              </a:rPr>
              <a:t> </a:t>
            </a:r>
            <a:r>
              <a:rPr lang="en-US" sz="3400" dirty="0" err="1">
                <a:solidFill>
                  <a:srgbClr val="002060"/>
                </a:solidFill>
              </a:rPr>
              <a:t>phẩm</a:t>
            </a:r>
            <a:endParaRPr lang="en-US" sz="3400" dirty="0">
              <a:solidFill>
                <a:srgbClr val="002060"/>
              </a:solidFill>
            </a:endParaRPr>
          </a:p>
          <a:p>
            <a:pPr marL="0" indent="0">
              <a:buFontTx/>
              <a:buNone/>
            </a:pPr>
            <a:r>
              <a:rPr lang="en-US" sz="3400" dirty="0" err="1">
                <a:solidFill>
                  <a:srgbClr val="002060"/>
                </a:solidFill>
              </a:rPr>
              <a:t>Khu</a:t>
            </a:r>
            <a:r>
              <a:rPr lang="en-US" sz="3400" dirty="0">
                <a:solidFill>
                  <a:srgbClr val="002060"/>
                </a:solidFill>
              </a:rPr>
              <a:t> </a:t>
            </a:r>
            <a:r>
              <a:rPr lang="en-US" sz="3400" dirty="0" err="1">
                <a:solidFill>
                  <a:srgbClr val="002060"/>
                </a:solidFill>
              </a:rPr>
              <a:t>vực</a:t>
            </a:r>
            <a:r>
              <a:rPr lang="en-US" sz="3400" dirty="0">
                <a:solidFill>
                  <a:srgbClr val="002060"/>
                </a:solidFill>
              </a:rPr>
              <a:t> </a:t>
            </a:r>
            <a:r>
              <a:rPr lang="en-US" sz="3400" dirty="0" err="1">
                <a:solidFill>
                  <a:srgbClr val="002060"/>
                </a:solidFill>
              </a:rPr>
              <a:t>trưng</a:t>
            </a:r>
            <a:r>
              <a:rPr lang="en-US" sz="3400" dirty="0">
                <a:solidFill>
                  <a:srgbClr val="002060"/>
                </a:solidFill>
              </a:rPr>
              <a:t> </a:t>
            </a:r>
            <a:r>
              <a:rPr lang="en-US" sz="3400" dirty="0" err="1">
                <a:solidFill>
                  <a:srgbClr val="002060"/>
                </a:solidFill>
              </a:rPr>
              <a:t>bày</a:t>
            </a:r>
            <a:r>
              <a:rPr lang="en-US" sz="3400" dirty="0">
                <a:solidFill>
                  <a:srgbClr val="002060"/>
                </a:solidFill>
              </a:rPr>
              <a:t> </a:t>
            </a:r>
            <a:r>
              <a:rPr lang="en-US" sz="3400" dirty="0" err="1">
                <a:solidFill>
                  <a:srgbClr val="002060"/>
                </a:solidFill>
              </a:rPr>
              <a:t>sản</a:t>
            </a:r>
            <a:r>
              <a:rPr lang="en-US" sz="3400" dirty="0">
                <a:solidFill>
                  <a:srgbClr val="002060"/>
                </a:solidFill>
              </a:rPr>
              <a:t> </a:t>
            </a:r>
            <a:r>
              <a:rPr lang="en-US" sz="3400" dirty="0" err="1">
                <a:solidFill>
                  <a:srgbClr val="002060"/>
                </a:solidFill>
              </a:rPr>
              <a:t>phẩm</a:t>
            </a:r>
            <a:endParaRPr lang="en-US" sz="3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ordArt 210"/>
          <p:cNvSpPr>
            <a:spLocks noChangeArrowheads="1" noChangeShapeType="1" noTextEdit="1"/>
          </p:cNvSpPr>
          <p:nvPr/>
        </p:nvSpPr>
        <p:spPr bwMode="auto">
          <a:xfrm>
            <a:off x="580752" y="789592"/>
            <a:ext cx="3482181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14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Nhiệm vụ 1</a:t>
            </a:r>
          </a:p>
        </p:txBody>
      </p:sp>
      <p:sp>
        <p:nvSpPr>
          <p:cNvPr id="4" name="WordArt 211"/>
          <p:cNvSpPr>
            <a:spLocks noChangeArrowheads="1" noChangeShapeType="1" noTextEdit="1"/>
          </p:cNvSpPr>
          <p:nvPr/>
        </p:nvSpPr>
        <p:spPr bwMode="auto">
          <a:xfrm>
            <a:off x="198437" y="2351692"/>
            <a:ext cx="8640763" cy="1610708"/>
          </a:xfrm>
          <a:prstGeom prst="rect">
            <a:avLst/>
          </a:prstGeom>
          <a:solidFill>
            <a:schemeClr val="accent3"/>
          </a:solidFill>
          <a:ln w="9525">
            <a:solidFill>
              <a:srgbClr val="000000"/>
            </a:solidFill>
            <a:round/>
            <a:headEnd/>
            <a:tailEnd/>
          </a:ln>
          <a:extLst/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b="1" kern="10" dirty="0">
                <a:solidFill>
                  <a:srgbClr val="00206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Chọn đủ, đúng các chi tiết, bộ phận và đặt </a:t>
            </a:r>
            <a:endParaRPr lang="en-US" b="1" kern="10" dirty="0">
              <a:solidFill>
                <a:srgbClr val="00206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Arial"/>
              <a:cs typeface="Arial"/>
            </a:endParaRPr>
          </a:p>
          <a:p>
            <a:pPr algn="ctr"/>
            <a:r>
              <a:rPr lang="vi-VN" b="1" kern="10" dirty="0">
                <a:solidFill>
                  <a:srgbClr val="00206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đúng vào các phân xưởng cho phù hợp. </a:t>
            </a:r>
          </a:p>
        </p:txBody>
      </p:sp>
    </p:spTree>
    <p:extLst>
      <p:ext uri="{BB962C8B-B14F-4D97-AF65-F5344CB8AC3E}">
        <p14:creationId xmlns:p14="http://schemas.microsoft.com/office/powerpoint/2010/main" val="3494243143"/>
      </p:ext>
    </p:extLst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Tay ke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055" y="152400"/>
            <a:ext cx="2805545" cy="2342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0" descr="Gia do truc banh x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7720" y="277729"/>
            <a:ext cx="2783680" cy="1866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San x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008" y="3259105"/>
            <a:ext cx="2971800" cy="207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Banh x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910523">
            <a:off x="5880416" y="2784491"/>
            <a:ext cx="4202260" cy="1448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Chic2574.wav">
            <a:hlinkClick r:id="" action="ppaction://media"/>
          </p:cNvPr>
          <p:cNvPicPr>
            <a:picLocks noRot="1" noChangeAspect="1"/>
          </p:cNvPicPr>
          <p:nvPr>
            <a:wavAudioFile r:embed="rId1" name="ChickenDance-Dangcapnhat_n86k.wav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5405438"/>
            <a:ext cx="487363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Thanh va mui x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691" y="3102596"/>
            <a:ext cx="2914193" cy="2391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27515" y="1554062"/>
            <a:ext cx="10743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PX 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698067" y="1143000"/>
            <a:ext cx="10743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PX 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64681" y="5649119"/>
            <a:ext cx="10743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PX 3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070553" y="5201613"/>
            <a:ext cx="10743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PX 4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07213" y="5661381"/>
            <a:ext cx="10743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PX 5</a:t>
            </a:r>
          </a:p>
        </p:txBody>
      </p:sp>
    </p:spTree>
    <p:extLst>
      <p:ext uri="{BB962C8B-B14F-4D97-AF65-F5344CB8AC3E}">
        <p14:creationId xmlns:p14="http://schemas.microsoft.com/office/powerpoint/2010/main" val="167716785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5399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WordArt 210"/>
          <p:cNvSpPr>
            <a:spLocks noChangeArrowheads="1" noChangeShapeType="1" noTextEdit="1"/>
          </p:cNvSpPr>
          <p:nvPr/>
        </p:nvSpPr>
        <p:spPr bwMode="auto">
          <a:xfrm>
            <a:off x="546538" y="179992"/>
            <a:ext cx="3482181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14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Nhiệm vụ 1</a:t>
            </a:r>
          </a:p>
        </p:txBody>
      </p:sp>
      <p:sp>
        <p:nvSpPr>
          <p:cNvPr id="80899" name="WordArt 211"/>
          <p:cNvSpPr>
            <a:spLocks noChangeArrowheads="1" noChangeShapeType="1" noTextEdit="1"/>
          </p:cNvSpPr>
          <p:nvPr/>
        </p:nvSpPr>
        <p:spPr bwMode="auto">
          <a:xfrm>
            <a:off x="164223" y="914400"/>
            <a:ext cx="8640763" cy="1143000"/>
          </a:xfrm>
          <a:prstGeom prst="rect">
            <a:avLst/>
          </a:prstGeom>
          <a:solidFill>
            <a:schemeClr val="accent3"/>
          </a:solidFill>
          <a:ln w="9525">
            <a:solidFill>
              <a:srgbClr val="000000"/>
            </a:solidFill>
            <a:round/>
            <a:headEnd/>
            <a:tailEnd/>
          </a:ln>
          <a:extLst/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b="1" kern="10" dirty="0">
                <a:solidFill>
                  <a:srgbClr val="008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Chọn đủ, đúng các chi tiết, bộ phận và đặt đúng vào</a:t>
            </a:r>
          </a:p>
          <a:p>
            <a:pPr algn="ctr"/>
            <a:r>
              <a:rPr lang="vi-VN" b="1" kern="10" dirty="0">
                <a:solidFill>
                  <a:srgbClr val="008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các phân xưởng cho phù hợp. </a:t>
            </a:r>
          </a:p>
        </p:txBody>
      </p:sp>
      <p:pic>
        <p:nvPicPr>
          <p:cNvPr id="8" name="Picture 4" descr="Tay ke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286001"/>
            <a:ext cx="2286000" cy="1192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 descr="Gia do truc banh x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3810" y="2057400"/>
            <a:ext cx="2120190" cy="1421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 descr="San x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956" y="2057400"/>
            <a:ext cx="2971800" cy="1481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 descr="Banh x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4560" y="4434284"/>
            <a:ext cx="4202260" cy="1448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7" descr="Thanh va mui x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495800"/>
            <a:ext cx="2399470" cy="1969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66800" y="3539304"/>
            <a:ext cx="10743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PX 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579189" y="3539303"/>
            <a:ext cx="10743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PX 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817689" y="3557642"/>
            <a:ext cx="10743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PX 3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26352" y="5882618"/>
            <a:ext cx="10743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PX 4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346788" y="5866852"/>
            <a:ext cx="10743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PX 5</a:t>
            </a:r>
          </a:p>
        </p:txBody>
      </p:sp>
    </p:spTree>
    <p:extLst>
      <p:ext uri="{BB962C8B-B14F-4D97-AF65-F5344CB8AC3E}">
        <p14:creationId xmlns:p14="http://schemas.microsoft.com/office/powerpoint/2010/main" val="392783168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WordArt 210"/>
          <p:cNvSpPr>
            <a:spLocks noChangeArrowheads="1" noChangeShapeType="1" noTextEdit="1"/>
          </p:cNvSpPr>
          <p:nvPr/>
        </p:nvSpPr>
        <p:spPr bwMode="auto">
          <a:xfrm>
            <a:off x="1219200" y="533400"/>
            <a:ext cx="6400800" cy="733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FF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Nhiệm vụ 2</a:t>
            </a:r>
          </a:p>
        </p:txBody>
      </p:sp>
      <p:sp>
        <p:nvSpPr>
          <p:cNvPr id="82947" name="WordArt 211"/>
          <p:cNvSpPr>
            <a:spLocks noChangeArrowheads="1" noChangeShapeType="1" noTextEdit="1"/>
          </p:cNvSpPr>
          <p:nvPr/>
        </p:nvSpPr>
        <p:spPr bwMode="auto">
          <a:xfrm>
            <a:off x="762000" y="1600200"/>
            <a:ext cx="7924800" cy="11430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b="1" kern="10" dirty="0">
                <a:solidFill>
                  <a:srgbClr val="008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Các công nhân nhí </a:t>
            </a:r>
          </a:p>
          <a:p>
            <a:pPr algn="ctr"/>
            <a:r>
              <a:rPr lang="vi-VN" b="1" kern="10" dirty="0">
                <a:solidFill>
                  <a:srgbClr val="008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Hãy lắp ráp hoàn chỉnh chiếc xe nôi</a:t>
            </a:r>
          </a:p>
        </p:txBody>
      </p:sp>
      <p:pic>
        <p:nvPicPr>
          <p:cNvPr id="82948" name="Picture 5" descr="IMG_035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76" t="8511" r="8739" b="12766"/>
          <a:stretch>
            <a:fillRect/>
          </a:stretch>
        </p:blipFill>
        <p:spPr bwMode="auto">
          <a:xfrm>
            <a:off x="990600" y="3200400"/>
            <a:ext cx="73914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0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89&quot;/&gt;&lt;/object&gt;&lt;object type=&quot;3&quot; unique_id=&quot;10004&quot;&gt;&lt;property id=&quot;20148&quot; value=&quot;5&quot;/&gt;&lt;property id=&quot;20300&quot; value=&quot;Slide 2&quot;/&gt;&lt;property id=&quot;20307&quot; value=&quot;323&quot;/&gt;&lt;/object&gt;&lt;object type=&quot;3&quot; unique_id=&quot;10005&quot;&gt;&lt;property id=&quot;20148&quot; value=&quot;5&quot;/&gt;&lt;property id=&quot;20300&quot; value=&quot;Slide 3&quot;/&gt;&lt;property id=&quot;20307&quot; value=&quot;286&quot;/&gt;&lt;/object&gt;&lt;object type=&quot;3&quot; unique_id=&quot;10006&quot;&gt;&lt;property id=&quot;20148&quot; value=&quot;5&quot;/&gt;&lt;property id=&quot;20300&quot; value=&quot;Slide 4&quot;/&gt;&lt;property id=&quot;20307&quot; value=&quot;330&quot;/&gt;&lt;/object&gt;&lt;object type=&quot;3&quot; unique_id=&quot;10007&quot;&gt;&lt;property id=&quot;20148&quot; value=&quot;5&quot;/&gt;&lt;property id=&quot;20300&quot; value=&quot;Slide 5&quot;/&gt;&lt;property id=&quot;20307&quot; value=&quot;331&quot;/&gt;&lt;/object&gt;&lt;object type=&quot;3&quot; unique_id=&quot;10008&quot;&gt;&lt;property id=&quot;20148&quot; value=&quot;5&quot;/&gt;&lt;property id=&quot;20300&quot; value=&quot;Slide 6&quot;/&gt;&lt;property id=&quot;20307&quot; value=&quot;309&quot;/&gt;&lt;/object&gt;&lt;object type=&quot;3&quot; unique_id=&quot;10009&quot;&gt;&lt;property id=&quot;20148&quot; value=&quot;5&quot;/&gt;&lt;property id=&quot;20300&quot; value=&quot;Slide 7&quot;/&gt;&lt;property id=&quot;20307&quot; value=&quot;326&quot;/&gt;&lt;/object&gt;&lt;object type=&quot;3&quot; unique_id=&quot;10010&quot;&gt;&lt;property id=&quot;20148&quot; value=&quot;5&quot;/&gt;&lt;property id=&quot;20300&quot; value=&quot;Slide 8&quot;/&gt;&lt;property id=&quot;20307&quot; value=&quot;327&quot;/&gt;&lt;/object&gt;&lt;object type=&quot;3&quot; unique_id=&quot;10011&quot;&gt;&lt;property id=&quot;20148&quot; value=&quot;5&quot;/&gt;&lt;property id=&quot;20300&quot; value=&quot;Slide 9&quot;/&gt;&lt;property id=&quot;20307&quot; value=&quot;320&quot;/&gt;&lt;/object&gt;&lt;object type=&quot;3&quot; unique_id=&quot;10012&quot;&gt;&lt;property id=&quot;20148&quot; value=&quot;5&quot;/&gt;&lt;property id=&quot;20300&quot; value=&quot;Slide 10&quot;/&gt;&lt;property id=&quot;20307&quot; value=&quot;287&quot;/&gt;&lt;/object&gt;&lt;object type=&quot;3&quot; unique_id=&quot;10013&quot;&gt;&lt;property id=&quot;20148&quot; value=&quot;5&quot;/&gt;&lt;property id=&quot;20300&quot; value=&quot;Slide 11&quot;/&gt;&lt;property id=&quot;20307&quot; value=&quot;324&quot;/&gt;&lt;/object&gt;&lt;object type=&quot;3&quot; unique_id=&quot;10014&quot;&gt;&lt;property id=&quot;20148&quot; value=&quot;5&quot;/&gt;&lt;property id=&quot;20300&quot; value=&quot;Slide 12&quot;/&gt;&lt;property id=&quot;20307&quot; value=&quot;328&quot;/&gt;&lt;/object&gt;&lt;object type=&quot;3&quot; unique_id=&quot;10015&quot;&gt;&lt;property id=&quot;20148&quot; value=&quot;5&quot;/&gt;&lt;property id=&quot;20300&quot; value=&quot;Slide 13&quot;/&gt;&lt;property id=&quot;20307&quot; value=&quot;332&quot;/&gt;&lt;/object&gt;&lt;object type=&quot;3&quot; unique_id=&quot;10016&quot;&gt;&lt;property id=&quot;20148&quot; value=&quot;5&quot;/&gt;&lt;property id=&quot;20300&quot; value=&quot;Slide 14 - &amp;quot;             Lưu ý: - Vị trí trong ngoài của các thanh. - Lắp các thanh chữ U dài vào đúng hàng lỗ trên tấm lớn. -&quot;/&gt;&lt;property id=&quot;20307&quot; value=&quot;311&quot;/&gt;&lt;/object&gt;&lt;object type=&quot;3&quot; unique_id=&quot;10017&quot;&gt;&lt;property id=&quot;20148&quot; value=&quot;5&quot;/&gt;&lt;property id=&quot;20300&quot; value=&quot;Slide 15&quot;/&gt;&lt;property id=&quot;20307&quot; value=&quot;334&quot;/&gt;&lt;/object&gt;&lt;object type=&quot;3&quot; unique_id=&quot;10018&quot;&gt;&lt;property id=&quot;20148&quot; value=&quot;5&quot;/&gt;&lt;property id=&quot;20300&quot; value=&quot;Slide 16 - &amp;quot;HẾT GIỜ&amp;quot;&quot;/&gt;&lt;property id=&quot;20307&quot; value=&quot;325&quot;/&gt;&lt;/object&gt;&lt;object type=&quot;3&quot; unique_id=&quot;10019&quot;&gt;&lt;property id=&quot;20148&quot; value=&quot;5&quot;/&gt;&lt;property id=&quot;20300&quot; value=&quot;Slide 17 - &amp;quot;      Tiêu chí đánh giá sản phẩm: - Lắp đúng mẫu   - Xe nôi chắc chắn, không bị xộc xệch. - Xe nôi chuyển động đượ&quot;/&gt;&lt;property id=&quot;20307&quot; value=&quot;315&quot;/&gt;&lt;/object&gt;&lt;object type=&quot;3&quot; unique_id=&quot;10022&quot;&gt;&lt;property id=&quot;20148&quot; value=&quot;5&quot;/&gt;&lt;property id=&quot;20300&quot; value=&quot;Slide 18&quot;/&gt;&lt;property id=&quot;20307&quot; value=&quot;299&quot;/&gt;&lt;/object&gt;&lt;object type=&quot;3&quot; unique_id=&quot;10023&quot;&gt;&lt;property id=&quot;20148&quot; value=&quot;5&quot;/&gt;&lt;property id=&quot;20300&quot; value=&quot;Slide 19&quot;/&gt;&lt;property id=&quot;20307&quot; value=&quot;292&quot;/&gt;&lt;/object&gt;&lt;/object&gt;&lt;object type=&quot;8&quot; unique_id=&quot;10046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99CCFF"/>
      </a:accent1>
      <a:accent2>
        <a:srgbClr val="CCCCFF"/>
      </a:accent2>
      <a:accent3>
        <a:srgbClr val="FFFFFF"/>
      </a:accent3>
      <a:accent4>
        <a:srgbClr val="000000"/>
      </a:accent4>
      <a:accent5>
        <a:srgbClr val="CAE2FF"/>
      </a:accent5>
      <a:accent6>
        <a:srgbClr val="B9B9E7"/>
      </a:accent6>
      <a:hlink>
        <a:srgbClr val="3333CC"/>
      </a:hlink>
      <a:folHlink>
        <a:srgbClr val="AF67FF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>
            <a:alpha val="56000"/>
          </a:srgbClr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>
            <a:alpha val="56000"/>
          </a:srgbClr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Ac dan toc va su phan bo dan cu">
  <a:themeElements>
    <a:clrScheme name="">
      <a:dk1>
        <a:srgbClr val="000099"/>
      </a:dk1>
      <a:lt1>
        <a:srgbClr val="66CCFF"/>
      </a:lt1>
      <a:dk2>
        <a:srgbClr val="000099"/>
      </a:dk2>
      <a:lt2>
        <a:srgbClr val="3E3E5C"/>
      </a:lt2>
      <a:accent1>
        <a:srgbClr val="60597B"/>
      </a:accent1>
      <a:accent2>
        <a:srgbClr val="6666FF"/>
      </a:accent2>
      <a:accent3>
        <a:srgbClr val="B8E2FF"/>
      </a:accent3>
      <a:accent4>
        <a:srgbClr val="000082"/>
      </a:accent4>
      <a:accent5>
        <a:srgbClr val="B6B5BF"/>
      </a:accent5>
      <a:accent6>
        <a:srgbClr val="5C5CE7"/>
      </a:accent6>
      <a:hlink>
        <a:srgbClr val="99CCFF"/>
      </a:hlink>
      <a:folHlink>
        <a:srgbClr val="FFFF99"/>
      </a:folHlink>
    </a:clrScheme>
    <a:fontScheme name="CAc dan toc va su phan bo dan cu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Ac dan toc va su phan bo dan cu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 dan toc va su phan bo dan cu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 dan toc va su phan bo dan cu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 dan toc va su phan bo dan cu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 dan toc va su phan bo dan cu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 dan toc va su phan bo dan cu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c dan toc va su phan bo dan cu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c dan toc va su phan bo dan cu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c dan toc va su phan bo dan cu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c dan toc va su phan bo dan cu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c dan toc va su phan bo dan cu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c dan toc va su phan bo dan cu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c dan toc va su phan bo dan cu 13">
        <a:dk1>
          <a:srgbClr val="3E3E5C"/>
        </a:dk1>
        <a:lt1>
          <a:srgbClr val="FFFFCC"/>
        </a:lt1>
        <a:dk2>
          <a:srgbClr val="9900CC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CAAAE2"/>
        </a:accent3>
        <a:accent4>
          <a:srgbClr val="DADAAE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c dan toc va su phan bo dan cu 14">
        <a:dk1>
          <a:srgbClr val="3E3E5C"/>
        </a:dk1>
        <a:lt1>
          <a:srgbClr val="FFFFCC"/>
        </a:lt1>
        <a:dk2>
          <a:srgbClr val="800080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C0AAC0"/>
        </a:accent3>
        <a:accent4>
          <a:srgbClr val="DADAAE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c dan toc va su phan bo dan cu 15">
        <a:dk1>
          <a:srgbClr val="3E3E5C"/>
        </a:dk1>
        <a:lt1>
          <a:srgbClr val="FFFFCC"/>
        </a:lt1>
        <a:dk2>
          <a:srgbClr val="99CCFF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CAE2FF"/>
        </a:accent3>
        <a:accent4>
          <a:srgbClr val="DADAAE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c dan toc va su phan bo dan cu 16">
        <a:dk1>
          <a:srgbClr val="3E3E5C"/>
        </a:dk1>
        <a:lt1>
          <a:srgbClr val="FFFFCC"/>
        </a:lt1>
        <a:dk2>
          <a:srgbClr val="CCCCFF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E2E2FF"/>
        </a:accent3>
        <a:accent4>
          <a:srgbClr val="DADAAE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>
            <a:alpha val="56000"/>
          </a:srgbClr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>
            <a:alpha val="56000"/>
          </a:srgbClr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>
            <a:alpha val="56000"/>
          </a:srgbClr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>
            <a:alpha val="56000"/>
          </a:srgbClr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>
            <a:alpha val="56000"/>
          </a:srgbClr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>
            <a:alpha val="56000"/>
          </a:srgbClr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3690</TotalTime>
  <Words>397</Words>
  <Application>Microsoft Office PowerPoint</Application>
  <PresentationFormat>On-screen Show (4:3)</PresentationFormat>
  <Paragraphs>84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Arial</vt:lpstr>
      <vt:lpstr>Calibri</vt:lpstr>
      <vt:lpstr>Times New Roman</vt:lpstr>
      <vt:lpstr>Verdana</vt:lpstr>
      <vt:lpstr>Default Design</vt:lpstr>
      <vt:lpstr>7_Office Theme</vt:lpstr>
      <vt:lpstr>CAc dan toc va su phan bo dan cu</vt:lpstr>
      <vt:lpstr>5_Default Design</vt:lpstr>
      <vt:lpstr>3_Default Design</vt:lpstr>
      <vt:lpstr>2_Default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  Lưu ý: - Vị trí trong ngoài của các thanh. - Lắp các thanh chữ U dài vào đúng hàng lỗ trên tấm lớn. - Vị trí tấm nhỏ với tấm chữ U khi lắp thành xe và mui xe. - Vặn chặt các mối ghép để xe không bị xộc xệch. </vt:lpstr>
      <vt:lpstr>      Tiêu chí đánh giá sản phẩm: - Lắp đúng mẫu   - Xe nôi chắc chắn, không bị xộc xệch. - Xe nôi chuyển động được. 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TRANG</dc:creator>
  <cp:lastModifiedBy>Admin</cp:lastModifiedBy>
  <cp:revision>109</cp:revision>
  <dcterms:created xsi:type="dcterms:W3CDTF">2008-09-06T01:05:13Z</dcterms:created>
  <dcterms:modified xsi:type="dcterms:W3CDTF">2021-10-30T16:17:36Z</dcterms:modified>
</cp:coreProperties>
</file>