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  <p:sldMasterId id="2147483713" r:id="rId2"/>
    <p:sldMasterId id="2147483725" r:id="rId3"/>
    <p:sldMasterId id="2147483737" r:id="rId4"/>
  </p:sldMasterIdLst>
  <p:notesMasterIdLst>
    <p:notesMasterId r:id="rId17"/>
  </p:notesMasterIdLst>
  <p:sldIdLst>
    <p:sldId id="270" r:id="rId5"/>
    <p:sldId id="328" r:id="rId6"/>
    <p:sldId id="307" r:id="rId7"/>
    <p:sldId id="309" r:id="rId8"/>
    <p:sldId id="314" r:id="rId9"/>
    <p:sldId id="303" r:id="rId10"/>
    <p:sldId id="371" r:id="rId11"/>
    <p:sldId id="297" r:id="rId12"/>
    <p:sldId id="329" r:id="rId13"/>
    <p:sldId id="373" r:id="rId14"/>
    <p:sldId id="257" r:id="rId15"/>
    <p:sldId id="25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4274CD-E197-4BC3-87F8-0FBD5B5B2A05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A3A43D-5A84-45BB-AC4F-22532FF0C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71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Nguyễn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Thị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Tuyết</a:t>
            </a:r>
            <a:r>
              <a:rPr lang="en-US" dirty="0">
                <a:sym typeface="+mn-ea"/>
              </a:rPr>
              <a:t> Nga – TH Mai </a:t>
            </a:r>
            <a:r>
              <a:rPr lang="en-US" dirty="0" err="1">
                <a:sym typeface="+mn-ea"/>
              </a:rPr>
              <a:t>Động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Hoàng</a:t>
            </a:r>
            <a:r>
              <a:rPr lang="en-US" dirty="0">
                <a:sym typeface="+mn-ea"/>
              </a:rPr>
              <a:t> Mai – HN.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611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6630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796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722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Nguyễn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Thị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Tuyết</a:t>
            </a:r>
            <a:r>
              <a:rPr lang="en-US" dirty="0">
                <a:sym typeface="+mn-ea"/>
              </a:rPr>
              <a:t> Nga – TH Mai </a:t>
            </a:r>
            <a:r>
              <a:rPr lang="en-US" dirty="0" err="1">
                <a:sym typeface="+mn-ea"/>
              </a:rPr>
              <a:t>Động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Hoàng</a:t>
            </a:r>
            <a:r>
              <a:rPr lang="en-US" dirty="0">
                <a:sym typeface="+mn-ea"/>
              </a:rPr>
              <a:t> Mai – HN.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211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7693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8972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579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48016-32A1-4C0B-A00A-D1797A4C7E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7E82DF-67AE-437E-A0EB-8A450642C5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BE54-FF05-4370-842F-60AD7057F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57C9-D0B9-44A8-9913-9BA315F90F2F}" type="datetime1">
              <a:rPr lang="en-US" smtClean="0"/>
              <a:t>8/26/2021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F4CB0-1E02-4B59-8DD3-9452F1F15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514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0B687-DB60-49FE-B24D-739956638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B3F5E0-431B-4ED9-ADB7-B247A651FD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55B3E-2D56-43E1-98BD-201B2E264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4C3F1-0510-487A-9B70-42ABED53F415}" type="datetime1">
              <a:rPr lang="en-US" smtClean="0"/>
              <a:t>8/26/2021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50914-0F13-4166-B717-84F541DD1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847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52E3E1-0BD4-4831-A4F1-548A9E040C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410D2F-ED61-4BE4-AFA4-7EABCCF4A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65A3FD-734E-4FFE-B115-781B011E6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7BD9D-EF2D-4803-B5DF-DD84AA5785D5}" type="datetime1">
              <a:rPr lang="en-US" smtClean="0"/>
              <a:t>8/26/2021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64B4E-904C-4B4E-820B-53962A722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7403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168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822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50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590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716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625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00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373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130D9-C7F0-499D-9DFC-2B78B1AC4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CB696-3F1F-4C9D-9DE0-153B4396E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E85C47-53FA-4164-9755-C5B9249ED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18F7A-DAFD-4AFB-A73A-8317E6C0E168}" type="datetime1">
              <a:rPr lang="en-US" smtClean="0"/>
              <a:t>8/26/2021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1E75E-4E2A-474F-B647-BC7B065F2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185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979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875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089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43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26/08/2021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2044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68" y="-15875"/>
            <a:ext cx="12094633" cy="6886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1" name="Picture 9" descr="Picture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52385" y="122239"/>
            <a:ext cx="960967" cy="4841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26/08/2021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61FB12-3AFE-461D-A353-36A826BF37E5}"/>
              </a:ext>
            </a:extLst>
          </p:cNvPr>
          <p:cNvSpPr txBox="1"/>
          <p:nvPr userDrawn="1"/>
        </p:nvSpPr>
        <p:spPr>
          <a:xfrm>
            <a:off x="8807694" y="0"/>
            <a:ext cx="333350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8505072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26/08/2021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0951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26/08/2021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7684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26/08/2021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0576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26/08/2021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252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7E958-EEFC-4BE8-AE40-B51BD2AF7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8F3FCE-D29C-40E9-B0AE-D6F0CAA4BD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30C54-6849-49A2-A847-B7FB2425A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78C6-E338-4E1A-B4A9-EF88A8E7E8C3}" type="datetime1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FBB17-0F9F-42E0-A1E6-1C059E8FA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Bài giảng được chỉnh sửa bởi: Nguyễn Thị Tuyết Nga - TH Mai Động - Hoàng Mai - HN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D8AE9-9097-4066-91C2-6EA209323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4941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26/08/2021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0466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26/08/2021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3672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26/08/2021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2276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26/08/2021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1258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26/08/2021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6598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896017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409619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258211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161973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84420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1445D-56F1-4C76-843B-424E76F0A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8D17E-0094-4DBD-B69B-E5FC49E34C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0EAFA0-F332-4424-ADDF-F200295C2B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710154-2E50-4036-BA18-0515BB428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F261-2C13-472D-818E-F218FE7721F7}" type="datetime1">
              <a:rPr lang="en-US" smtClean="0"/>
              <a:t>8/26/2021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19B14-A49F-4EB3-BBAE-DDCB805B7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5367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973717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30370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462215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787872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543039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432814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33794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353B6-5F78-4622-BB18-3F99CEBDE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B80D71-EE2C-40CA-A663-5F3F3D4B0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F6E61C-4DE2-4CCF-BF0C-6231102C18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F16E9F-4679-4C92-829B-6FB7EAF329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59215D-A627-40A0-BDB1-24B2DAE5B6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344D34-FF79-4122-801D-5FC505A8D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71C71-7B8F-48D7-A562-E9756B03CF0B}" type="datetime1">
              <a:rPr lang="en-US" smtClean="0"/>
              <a:t>8/26/2021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32FD41-C0B4-43E2-AD7C-FDB437EA8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200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06E6E-4DAE-4CE2-A619-25B677679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46C47D-C5BE-4B93-9B41-D3C440189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73357-5128-4917-9024-184E9B167076}" type="datetime1">
              <a:rPr lang="en-US" smtClean="0"/>
              <a:t>8/26/2021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D5E271-90F5-41E8-B6D3-D04D3E7C1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959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95FC60-A46D-4078-9232-12F1EA135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DD711-41C3-416F-A3EC-BBEA14F10CE3}" type="datetime1">
              <a:rPr lang="en-US" smtClean="0"/>
              <a:t>8/26/2021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1059FD-4FB1-4056-A271-C43A052EF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135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7CE7A-64AF-48F2-92F2-3B612542B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691D8-0C9C-4284-B4F1-1481D691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067389-71D9-4DA7-9A90-F64F7E14F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68E1E0-8A2A-49E8-957B-C098DE18C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F585-9D02-4FE1-8A3F-3EDBF2A8ED40}" type="datetime1">
              <a:rPr lang="en-US" smtClean="0"/>
              <a:t>8/26/2021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0C7D8-1902-4BFB-9E3D-278927137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582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356FC-A906-417B-BB5F-CA1651A77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E88DCF-32C6-460B-8131-2188B9DF4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4C46BC-1BA0-4A72-A8DC-4C8C83ECFC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2B27D1-D8F1-43DD-9A6E-728B8DE84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AD68B-CC29-49B2-8433-C430B7251E3E}" type="datetime1">
              <a:rPr lang="en-US" smtClean="0"/>
              <a:t>8/26/2021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F1536A-3680-41F3-9955-708B12EE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026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A30042-F4C7-43B3-B8FA-55006788D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54882-F5EA-40F7-884C-846AD3BFE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49E4E-EA8C-4386-8A28-D0A36E6D8B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C3C0A-A6D9-4170-9D27-9102EE221837}" type="datetime1">
              <a:rPr lang="en-US" smtClean="0"/>
              <a:t>8/26/2021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11C1F-2FB1-4A1F-A6E9-A7FFB530C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51DFEC-D345-411B-9C42-13B82B5A6F84}"/>
              </a:ext>
            </a:extLst>
          </p:cNvPr>
          <p:cNvSpPr txBox="1"/>
          <p:nvPr userDrawn="1"/>
        </p:nvSpPr>
        <p:spPr>
          <a:xfrm>
            <a:off x="8913202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47491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1A9FD9-B14A-4CE0-9ED0-AE2CA5DC5AF0}"/>
              </a:ext>
            </a:extLst>
          </p:cNvPr>
          <p:cNvSpPr txBox="1"/>
          <p:nvPr userDrawn="1"/>
        </p:nvSpPr>
        <p:spPr>
          <a:xfrm>
            <a:off x="8807694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456336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l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26/08/2021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82402C-3402-45B4-B724-46FFAC8E693D}"/>
              </a:ext>
            </a:extLst>
          </p:cNvPr>
          <p:cNvSpPr txBox="1"/>
          <p:nvPr userDrawn="1"/>
        </p:nvSpPr>
        <p:spPr>
          <a:xfrm>
            <a:off x="8807694" y="0"/>
            <a:ext cx="332155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220417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314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72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transition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3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jp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1.png"/><Relationship Id="rId7" Type="http://schemas.openxmlformats.org/officeDocument/2006/relationships/image" Target="../media/image18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image" Target="../media/image13.pn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0" Type="http://schemas.openxmlformats.org/officeDocument/2006/relationships/image" Target="../media/image15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0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TIẾNG VIỆT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PHÒNG GIÁO DỤC VÀ ĐÀO TẠO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738476" y="3320936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</a:rPr>
              <a:t>PHÂN MÔN : VIẾT</a:t>
            </a: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9029" y="5045758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Chữ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hoa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8895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888467" y="288235"/>
            <a:ext cx="1018099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Tràn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ngập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vi-VN" sz="4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 </a:t>
            </a:r>
            <a:r>
              <a:rPr lang="en-US" sz="4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</a:t>
            </a:r>
            <a:r>
              <a:rPr lang="vi-VN" sz="4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ất nhiều, đến </a:t>
            </a:r>
            <a:endParaRPr lang="en-US" sz="44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vi-VN" sz="4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mức như bao phủ, che lấp hết cả bề mặt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DEC5B3-720F-49C8-A55B-999C1B595C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320" y="1734785"/>
            <a:ext cx="6822592" cy="461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066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05102" y="-2727335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1009865" y="1832775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4794054" y="3074708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712F110-C1FC-4263-B780-DD377C39C7F9}"/>
              </a:ext>
            </a:extLst>
          </p:cNvPr>
          <p:cNvSpPr/>
          <p:nvPr/>
        </p:nvSpPr>
        <p:spPr>
          <a:xfrm>
            <a:off x="7218159" y="1941338"/>
            <a:ext cx="3743654" cy="191590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hành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vở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46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3B71264-C090-456C-972A-4F20A48D5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6107722-8034-425A-958D-10B680E53E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9439CEC-9F1D-42CF-B72C-064937CF18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970" y="5606657"/>
            <a:ext cx="656057" cy="67722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4AC4AFF-6BBC-4ABE-A6E8-D3063820BD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B911CE9-928E-477A-B3AC-4B6FDB50A8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D1B6485-3BB7-402F-93E4-0DD2DD86CA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962FA2F-D87F-48B6-8D6C-408F50C6DB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1967DD1-C1FA-476C-B795-42FB3BF450D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A62BFEB-70F2-482D-9420-91C44AFA7E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47641D-9B33-4B4A-9389-9B763CA1930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5B2A9A4C-B5BC-4D92-87D2-F750148EC297}"/>
              </a:ext>
            </a:extLst>
          </p:cNvPr>
          <p:cNvSpPr/>
          <p:nvPr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01CDA80-078A-4FCC-9CB8-7B44551BE441}"/>
              </a:ext>
            </a:extLst>
          </p:cNvPr>
          <p:cNvSpPr/>
          <p:nvPr/>
        </p:nvSpPr>
        <p:spPr>
          <a:xfrm>
            <a:off x="3489411" y="2251572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15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361" y="-678424"/>
            <a:ext cx="11363880" cy="74105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773864" y="3275730"/>
            <a:ext cx="2983258" cy="24709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6F4310-48C2-4BDE-BE0D-B587E2A4D51A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650" y="1897625"/>
            <a:ext cx="4847302" cy="3569110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AC7629-9933-41FF-B4A2-4C1E629A581F}"/>
              </a:ext>
            </a:extLst>
          </p:cNvPr>
          <p:cNvSpPr txBox="1"/>
          <p:nvPr/>
        </p:nvSpPr>
        <p:spPr>
          <a:xfrm>
            <a:off x="1547475" y="5959602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0CC1A7-2BC1-4A7B-B4CD-062B23C025B6}"/>
              </a:ext>
            </a:extLst>
          </p:cNvPr>
          <p:cNvSpPr txBox="1"/>
          <p:nvPr/>
        </p:nvSpPr>
        <p:spPr>
          <a:xfrm>
            <a:off x="4063017" y="5959603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8"/>
          <p:cNvSpPr>
            <a:spLocks noChangeArrowheads="1"/>
          </p:cNvSpPr>
          <p:nvPr/>
        </p:nvSpPr>
        <p:spPr bwMode="auto">
          <a:xfrm>
            <a:off x="2640013" y="3196356"/>
            <a:ext cx="457200" cy="4572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2640013" y="24050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a) 4 ô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00314" y="908051"/>
            <a:ext cx="3667125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i="1" u="sng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i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i="1" u="sng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i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i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6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7490096">
            <a:off x="4367213" y="525462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1774825" y="1700213"/>
            <a:ext cx="6965950" cy="42902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*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ô li ?</a:t>
            </a: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2640013" y="31416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b) 5 ô li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2682875" y="3786189"/>
            <a:ext cx="1627188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c) 6 ô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107" name="Group 119"/>
          <p:cNvGrpSpPr/>
          <p:nvPr/>
        </p:nvGrpSpPr>
        <p:grpSpPr>
          <a:xfrm>
            <a:off x="6096000" y="2238376"/>
            <a:ext cx="3676650" cy="4214813"/>
            <a:chOff x="4901092" y="1500174"/>
            <a:chExt cx="3419637" cy="4214842"/>
          </a:xfrm>
        </p:grpSpPr>
        <p:pic>
          <p:nvPicPr>
            <p:cNvPr id="4108" name="Picture 330"/>
            <p:cNvPicPr>
              <a:picLocks noChangeAspect="1"/>
            </p:cNvPicPr>
            <p:nvPr/>
          </p:nvPicPr>
          <p:blipFill>
            <a:blip r:embed="rId5"/>
            <a:srcRect l="20361" t="39278" r="54736" b="30208"/>
            <a:stretch>
              <a:fillRect/>
            </a:stretch>
          </p:blipFill>
          <p:spPr>
            <a:xfrm>
              <a:off x="4947035" y="1500174"/>
              <a:ext cx="3373694" cy="4144108"/>
            </a:xfrm>
            <a:prstGeom prst="rect">
              <a:avLst/>
            </a:prstGeom>
            <a:noFill/>
            <a:ln w="28575" cap="flat" cmpd="sng">
              <a:solidFill>
                <a:srgbClr val="0000CC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pic>
          <p:nvPicPr>
            <p:cNvPr id="4109" name="Picture 331" descr="aa hoa"/>
            <p:cNvPicPr>
              <a:picLocks noChangeAspect="1"/>
            </p:cNvPicPr>
            <p:nvPr/>
          </p:nvPicPr>
          <p:blipFill>
            <a:blip r:embed="rId6"/>
            <a:srcRect t="20689"/>
            <a:stretch>
              <a:fillRect/>
            </a:stretch>
          </p:blipFill>
          <p:spPr>
            <a:xfrm>
              <a:off x="4901092" y="2036839"/>
              <a:ext cx="3343274" cy="367817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6" name="Arc 332"/>
            <p:cNvSpPr/>
            <p:nvPr/>
          </p:nvSpPr>
          <p:spPr bwMode="auto">
            <a:xfrm rot="3012920" flipH="1">
              <a:off x="5086681" y="4673397"/>
              <a:ext cx="625479" cy="606853"/>
            </a:xfrm>
            <a:custGeom>
              <a:avLst/>
              <a:gdLst>
                <a:gd name="T0" fmla="*/ 0 w 21600"/>
                <a:gd name="T1" fmla="*/ 0 h 24238"/>
                <a:gd name="T2" fmla="*/ 0 w 21600"/>
                <a:gd name="T3" fmla="*/ 0 h 24238"/>
                <a:gd name="T4" fmla="*/ 0 w 21600"/>
                <a:gd name="T5" fmla="*/ 0 h 2423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4238"/>
                <a:gd name="T11" fmla="*/ 21600 w 21600"/>
                <a:gd name="T12" fmla="*/ 24238 h 2423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4238" fill="none" extrusionOk="0">
                  <a:moveTo>
                    <a:pt x="21370" y="0"/>
                  </a:moveTo>
                  <a:cubicBezTo>
                    <a:pt x="21523" y="1038"/>
                    <a:pt x="21600" y="2087"/>
                    <a:pt x="21600" y="3137"/>
                  </a:cubicBezTo>
                  <a:cubicBezTo>
                    <a:pt x="21600" y="13287"/>
                    <a:pt x="14532" y="22068"/>
                    <a:pt x="4616" y="24238"/>
                  </a:cubicBezTo>
                </a:path>
                <a:path w="21600" h="24238" stroke="0" extrusionOk="0">
                  <a:moveTo>
                    <a:pt x="21370" y="0"/>
                  </a:moveTo>
                  <a:cubicBezTo>
                    <a:pt x="21523" y="1038"/>
                    <a:pt x="21600" y="2087"/>
                    <a:pt x="21600" y="3137"/>
                  </a:cubicBezTo>
                  <a:cubicBezTo>
                    <a:pt x="21600" y="13287"/>
                    <a:pt x="14532" y="22068"/>
                    <a:pt x="4616" y="24238"/>
                  </a:cubicBezTo>
                  <a:lnTo>
                    <a:pt x="0" y="3137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tail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Arc 333"/>
            <p:cNvSpPr/>
            <p:nvPr/>
          </p:nvSpPr>
          <p:spPr bwMode="auto">
            <a:xfrm rot="2886845" flipH="1">
              <a:off x="6342633" y="2452463"/>
              <a:ext cx="620717" cy="754505"/>
            </a:xfrm>
            <a:custGeom>
              <a:avLst/>
              <a:gdLst>
                <a:gd name="T0" fmla="*/ 0 w 21507"/>
                <a:gd name="T1" fmla="*/ 0 h 17587"/>
                <a:gd name="T2" fmla="*/ 0 w 21507"/>
                <a:gd name="T3" fmla="*/ 0 h 17587"/>
                <a:gd name="T4" fmla="*/ 0 w 21507"/>
                <a:gd name="T5" fmla="*/ 0 h 17587"/>
                <a:gd name="T6" fmla="*/ 0 60000 65536"/>
                <a:gd name="T7" fmla="*/ 0 60000 65536"/>
                <a:gd name="T8" fmla="*/ 0 60000 65536"/>
                <a:gd name="T9" fmla="*/ 0 w 21507"/>
                <a:gd name="T10" fmla="*/ 0 h 17587"/>
                <a:gd name="T11" fmla="*/ 21507 w 21507"/>
                <a:gd name="T12" fmla="*/ 17587 h 17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07" h="17587" fill="none" extrusionOk="0">
                  <a:moveTo>
                    <a:pt x="21506" y="2004"/>
                  </a:moveTo>
                  <a:cubicBezTo>
                    <a:pt x="20924" y="8254"/>
                    <a:pt x="17651" y="13942"/>
                    <a:pt x="12540" y="17586"/>
                  </a:cubicBezTo>
                </a:path>
                <a:path w="21507" h="17587" stroke="0" extrusionOk="0">
                  <a:moveTo>
                    <a:pt x="21506" y="2004"/>
                  </a:moveTo>
                  <a:cubicBezTo>
                    <a:pt x="20924" y="8254"/>
                    <a:pt x="17651" y="13942"/>
                    <a:pt x="12540" y="17586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Arc 334"/>
            <p:cNvSpPr/>
            <p:nvPr/>
          </p:nvSpPr>
          <p:spPr bwMode="auto">
            <a:xfrm rot="6471623" flipH="1">
              <a:off x="6199420" y="3545601"/>
              <a:ext cx="493715" cy="863769"/>
            </a:xfrm>
            <a:custGeom>
              <a:avLst/>
              <a:gdLst>
                <a:gd name="T0" fmla="*/ 0 w 17031"/>
                <a:gd name="T1" fmla="*/ 0 h 20119"/>
                <a:gd name="T2" fmla="*/ 0 w 17031"/>
                <a:gd name="T3" fmla="*/ 0 h 20119"/>
                <a:gd name="T4" fmla="*/ 0 w 17031"/>
                <a:gd name="T5" fmla="*/ 0 h 20119"/>
                <a:gd name="T6" fmla="*/ 0 60000 65536"/>
                <a:gd name="T7" fmla="*/ 0 60000 65536"/>
                <a:gd name="T8" fmla="*/ 0 60000 65536"/>
                <a:gd name="T9" fmla="*/ 0 w 17031"/>
                <a:gd name="T10" fmla="*/ 0 h 20119"/>
                <a:gd name="T11" fmla="*/ 17031 w 17031"/>
                <a:gd name="T12" fmla="*/ 20119 h 201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031" h="20119" fill="none" extrusionOk="0">
                  <a:moveTo>
                    <a:pt x="17030" y="13285"/>
                  </a:moveTo>
                  <a:cubicBezTo>
                    <a:pt x="14643" y="16345"/>
                    <a:pt x="11475" y="18706"/>
                    <a:pt x="7860" y="20118"/>
                  </a:cubicBezTo>
                </a:path>
                <a:path w="17031" h="20119" stroke="0" extrusionOk="0">
                  <a:moveTo>
                    <a:pt x="17030" y="13285"/>
                  </a:moveTo>
                  <a:cubicBezTo>
                    <a:pt x="14643" y="16345"/>
                    <a:pt x="11475" y="18706"/>
                    <a:pt x="7860" y="20118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 Box 335"/>
            <p:cNvSpPr txBox="1">
              <a:spLocks noChangeArrowheads="1"/>
            </p:cNvSpPr>
            <p:nvPr/>
          </p:nvSpPr>
          <p:spPr bwMode="auto">
            <a:xfrm>
              <a:off x="5490227" y="3840165"/>
              <a:ext cx="466583" cy="58420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20" name="Line 336"/>
            <p:cNvSpPr>
              <a:spLocks noChangeShapeType="1"/>
            </p:cNvSpPr>
            <p:nvPr/>
          </p:nvSpPr>
          <p:spPr bwMode="auto">
            <a:xfrm flipH="1">
              <a:off x="7427431" y="2359018"/>
              <a:ext cx="28054" cy="547691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tailEnd type="triangle" w="med" len="med"/>
            </a:ln>
          </p:spPr>
          <p:txBody>
            <a:bodyPr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 Box 337"/>
            <p:cNvSpPr txBox="1">
              <a:spLocks noChangeArrowheads="1"/>
            </p:cNvSpPr>
            <p:nvPr/>
          </p:nvSpPr>
          <p:spPr bwMode="auto">
            <a:xfrm>
              <a:off x="7194139" y="1590663"/>
              <a:ext cx="466583" cy="58420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22" name="Text Box 338"/>
            <p:cNvSpPr txBox="1">
              <a:spLocks noChangeArrowheads="1"/>
            </p:cNvSpPr>
            <p:nvPr/>
          </p:nvSpPr>
          <p:spPr bwMode="auto">
            <a:xfrm>
              <a:off x="5649692" y="3309936"/>
              <a:ext cx="468059" cy="58420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8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6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build="allAtOnce"/>
      <p:bldP spid="5" grpId="0"/>
      <p:bldP spid="9" grpId="0"/>
      <p:bldP spid="10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2911475" y="3860802"/>
            <a:ext cx="1771650" cy="5222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c) 6 ô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395539" y="889001"/>
            <a:ext cx="4132263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5124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2205039" y="1562100"/>
            <a:ext cx="7204075" cy="42902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*Con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ô li ?</a:t>
            </a:r>
          </a:p>
        </p:txBody>
      </p:sp>
      <p:sp>
        <p:nvSpPr>
          <p:cNvPr id="15" name="Oval 16"/>
          <p:cNvSpPr>
            <a:spLocks noChangeArrowheads="1"/>
          </p:cNvSpPr>
          <p:nvPr/>
        </p:nvSpPr>
        <p:spPr bwMode="auto">
          <a:xfrm>
            <a:off x="2802058" y="2427289"/>
            <a:ext cx="512763" cy="4699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2855913" y="2373314"/>
            <a:ext cx="2286000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2 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rưỡi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2911475" y="3119439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b) 4 ô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234"/>
          <p:cNvGrpSpPr/>
          <p:nvPr/>
        </p:nvGrpSpPr>
        <p:grpSpPr>
          <a:xfrm>
            <a:off x="6489701" y="2495551"/>
            <a:ext cx="3095625" cy="3121025"/>
            <a:chOff x="5761044" y="3571876"/>
            <a:chExt cx="1739914" cy="2105024"/>
          </a:xfrm>
        </p:grpSpPr>
        <p:pic>
          <p:nvPicPr>
            <p:cNvPr id="5133" name="Picture 330"/>
            <p:cNvPicPr>
              <a:picLocks noChangeAspect="1"/>
            </p:cNvPicPr>
            <p:nvPr/>
          </p:nvPicPr>
          <p:blipFill>
            <a:blip r:embed="rId5"/>
            <a:srcRect l="20361" t="54475" r="66866" b="30208"/>
            <a:stretch>
              <a:fillRect/>
            </a:stretch>
          </p:blipFill>
          <p:spPr>
            <a:xfrm>
              <a:off x="5770498" y="3571876"/>
              <a:ext cx="1730460" cy="2080104"/>
            </a:xfrm>
            <a:prstGeom prst="rect">
              <a:avLst/>
            </a:prstGeom>
            <a:noFill/>
            <a:ln w="28575" cap="flat" cmpd="sng">
              <a:solidFill>
                <a:srgbClr val="0000CC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pic>
          <p:nvPicPr>
            <p:cNvPr id="5134" name="Picture 331" descr="aa hoa"/>
            <p:cNvPicPr>
              <a:picLocks noChangeAspect="1"/>
            </p:cNvPicPr>
            <p:nvPr/>
          </p:nvPicPr>
          <p:blipFill>
            <a:blip r:embed="rId6"/>
            <a:srcRect t="20689"/>
            <a:stretch>
              <a:fillRect/>
            </a:stretch>
          </p:blipFill>
          <p:spPr>
            <a:xfrm>
              <a:off x="5761044" y="3857628"/>
              <a:ext cx="1707333" cy="1819272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5135" name="Group 222"/>
            <p:cNvGrpSpPr/>
            <p:nvPr/>
          </p:nvGrpSpPr>
          <p:grpSpPr>
            <a:xfrm>
              <a:off x="5915407" y="3614704"/>
              <a:ext cx="1188495" cy="1754900"/>
              <a:chOff x="5096656" y="1590600"/>
              <a:chExt cx="2505473" cy="3699514"/>
            </a:xfrm>
          </p:grpSpPr>
          <p:sp>
            <p:nvSpPr>
              <p:cNvPr id="27" name="Arc 332"/>
              <p:cNvSpPr/>
              <p:nvPr/>
            </p:nvSpPr>
            <p:spPr bwMode="auto">
              <a:xfrm rot="3012920" flipH="1">
                <a:off x="5085747" y="4673528"/>
                <a:ext cx="627495" cy="605678"/>
              </a:xfrm>
              <a:custGeom>
                <a:avLst/>
                <a:gdLst>
                  <a:gd name="T0" fmla="*/ 0 w 21600"/>
                  <a:gd name="T1" fmla="*/ 0 h 24238"/>
                  <a:gd name="T2" fmla="*/ 0 w 21600"/>
                  <a:gd name="T3" fmla="*/ 0 h 24238"/>
                  <a:gd name="T4" fmla="*/ 0 w 21600"/>
                  <a:gd name="T5" fmla="*/ 0 h 24238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4238"/>
                  <a:gd name="T11" fmla="*/ 21600 w 21600"/>
                  <a:gd name="T12" fmla="*/ 24238 h 2423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4238" fill="none" extrusionOk="0">
                    <a:moveTo>
                      <a:pt x="21370" y="0"/>
                    </a:moveTo>
                    <a:cubicBezTo>
                      <a:pt x="21523" y="1038"/>
                      <a:pt x="21600" y="2087"/>
                      <a:pt x="21600" y="3137"/>
                    </a:cubicBezTo>
                    <a:cubicBezTo>
                      <a:pt x="21600" y="13287"/>
                      <a:pt x="14532" y="22068"/>
                      <a:pt x="4616" y="24238"/>
                    </a:cubicBezTo>
                  </a:path>
                  <a:path w="21600" h="24238" stroke="0" extrusionOk="0">
                    <a:moveTo>
                      <a:pt x="21370" y="0"/>
                    </a:moveTo>
                    <a:cubicBezTo>
                      <a:pt x="21523" y="1038"/>
                      <a:pt x="21600" y="2087"/>
                      <a:pt x="21600" y="3137"/>
                    </a:cubicBezTo>
                    <a:cubicBezTo>
                      <a:pt x="21600" y="13287"/>
                      <a:pt x="14532" y="22068"/>
                      <a:pt x="4616" y="24238"/>
                    </a:cubicBezTo>
                    <a:lnTo>
                      <a:pt x="0" y="3137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tailEnd type="triangle" w="med" len="med"/>
              </a:ln>
            </p:spPr>
            <p:txBody>
              <a:bodyPr wrap="none" anchor="ctr"/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endParaRPr lang="en-US" sz="3600"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Arc 333"/>
              <p:cNvSpPr/>
              <p:nvPr/>
            </p:nvSpPr>
            <p:spPr bwMode="auto">
              <a:xfrm rot="2886845" flipH="1">
                <a:off x="6340741" y="2451712"/>
                <a:ext cx="622981" cy="756157"/>
              </a:xfrm>
              <a:custGeom>
                <a:avLst/>
                <a:gdLst>
                  <a:gd name="T0" fmla="*/ 0 w 21507"/>
                  <a:gd name="T1" fmla="*/ 0 h 17587"/>
                  <a:gd name="T2" fmla="*/ 0 w 21507"/>
                  <a:gd name="T3" fmla="*/ 0 h 17587"/>
                  <a:gd name="T4" fmla="*/ 0 w 21507"/>
                  <a:gd name="T5" fmla="*/ 0 h 17587"/>
                  <a:gd name="T6" fmla="*/ 0 60000 65536"/>
                  <a:gd name="T7" fmla="*/ 0 60000 65536"/>
                  <a:gd name="T8" fmla="*/ 0 60000 65536"/>
                  <a:gd name="T9" fmla="*/ 0 w 21507"/>
                  <a:gd name="T10" fmla="*/ 0 h 17587"/>
                  <a:gd name="T11" fmla="*/ 21507 w 21507"/>
                  <a:gd name="T12" fmla="*/ 17587 h 175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07" h="17587" fill="none" extrusionOk="0">
                    <a:moveTo>
                      <a:pt x="21506" y="2004"/>
                    </a:moveTo>
                    <a:cubicBezTo>
                      <a:pt x="20924" y="8254"/>
                      <a:pt x="17651" y="13942"/>
                      <a:pt x="12540" y="17586"/>
                    </a:cubicBezTo>
                  </a:path>
                  <a:path w="21507" h="17587" stroke="0" extrusionOk="0">
                    <a:moveTo>
                      <a:pt x="21506" y="2004"/>
                    </a:moveTo>
                    <a:cubicBezTo>
                      <a:pt x="20924" y="8254"/>
                      <a:pt x="17651" y="13942"/>
                      <a:pt x="12540" y="17586"/>
                    </a:cubicBezTo>
                    <a:lnTo>
                      <a:pt x="0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headEnd type="triangle" w="med" len="med"/>
              </a:ln>
            </p:spPr>
            <p:txBody>
              <a:bodyPr wrap="none" anchor="ctr"/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endParaRPr lang="en-US" sz="3600"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Arc 334"/>
              <p:cNvSpPr/>
              <p:nvPr/>
            </p:nvSpPr>
            <p:spPr bwMode="auto">
              <a:xfrm rot="6471623" flipH="1">
                <a:off x="6197221" y="3545879"/>
                <a:ext cx="494323" cy="863374"/>
              </a:xfrm>
              <a:custGeom>
                <a:avLst/>
                <a:gdLst>
                  <a:gd name="T0" fmla="*/ 0 w 17031"/>
                  <a:gd name="T1" fmla="*/ 0 h 20119"/>
                  <a:gd name="T2" fmla="*/ 0 w 17031"/>
                  <a:gd name="T3" fmla="*/ 0 h 20119"/>
                  <a:gd name="T4" fmla="*/ 0 w 17031"/>
                  <a:gd name="T5" fmla="*/ 0 h 20119"/>
                  <a:gd name="T6" fmla="*/ 0 60000 65536"/>
                  <a:gd name="T7" fmla="*/ 0 60000 65536"/>
                  <a:gd name="T8" fmla="*/ 0 60000 65536"/>
                  <a:gd name="T9" fmla="*/ 0 w 17031"/>
                  <a:gd name="T10" fmla="*/ 0 h 20119"/>
                  <a:gd name="T11" fmla="*/ 17031 w 17031"/>
                  <a:gd name="T12" fmla="*/ 20119 h 201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031" h="20119" fill="none" extrusionOk="0">
                    <a:moveTo>
                      <a:pt x="17030" y="13285"/>
                    </a:moveTo>
                    <a:cubicBezTo>
                      <a:pt x="14643" y="16345"/>
                      <a:pt x="11475" y="18706"/>
                      <a:pt x="7860" y="20118"/>
                    </a:cubicBezTo>
                  </a:path>
                  <a:path w="17031" h="20119" stroke="0" extrusionOk="0">
                    <a:moveTo>
                      <a:pt x="17030" y="13285"/>
                    </a:moveTo>
                    <a:cubicBezTo>
                      <a:pt x="14643" y="16345"/>
                      <a:pt x="11475" y="18706"/>
                      <a:pt x="7860" y="20118"/>
                    </a:cubicBezTo>
                    <a:lnTo>
                      <a:pt x="0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headEnd type="triangle" w="med" len="med"/>
              </a:ln>
            </p:spPr>
            <p:txBody>
              <a:bodyPr wrap="none" anchor="ctr"/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endParaRPr lang="en-US" sz="3600"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Text Box 335"/>
              <p:cNvSpPr txBox="1">
                <a:spLocks noChangeArrowheads="1"/>
              </p:cNvSpPr>
              <p:nvPr/>
            </p:nvSpPr>
            <p:spPr bwMode="auto">
              <a:xfrm>
                <a:off x="5277229" y="3841006"/>
                <a:ext cx="464603" cy="525133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b="1" dirty="0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  <p:sp>
            <p:nvSpPr>
              <p:cNvPr id="31" name="Line 336"/>
              <p:cNvSpPr>
                <a:spLocks noChangeShapeType="1"/>
              </p:cNvSpPr>
              <p:nvPr/>
            </p:nvSpPr>
            <p:spPr bwMode="auto">
              <a:xfrm flipH="1">
                <a:off x="7425316" y="2360298"/>
                <a:ext cx="30096" cy="546237"/>
              </a:xfrm>
              <a:prstGeom prst="line">
                <a:avLst/>
              </a:prstGeom>
              <a:noFill/>
              <a:ln w="28575">
                <a:solidFill>
                  <a:srgbClr val="0000CC"/>
                </a:solidFill>
                <a:round/>
                <a:tailEnd type="triangle" w="med" len="med"/>
              </a:ln>
            </p:spPr>
            <p:txBody>
              <a:bodyPr/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endParaRPr lang="en-US" sz="3600"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Text Box 337"/>
              <p:cNvSpPr txBox="1">
                <a:spLocks noChangeArrowheads="1"/>
              </p:cNvSpPr>
              <p:nvPr/>
            </p:nvSpPr>
            <p:spPr bwMode="auto">
              <a:xfrm>
                <a:off x="7137525" y="1590600"/>
                <a:ext cx="464604" cy="568894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sz="2000" b="1" dirty="0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33" name="Text Box 338"/>
              <p:cNvSpPr txBox="1">
                <a:spLocks noChangeArrowheads="1"/>
              </p:cNvSpPr>
              <p:nvPr/>
            </p:nvSpPr>
            <p:spPr bwMode="auto">
              <a:xfrm>
                <a:off x="5651545" y="3310570"/>
                <a:ext cx="464604" cy="525133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b="1" dirty="0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</p:grpSp>
        <p:sp>
          <p:nvSpPr>
            <p:cNvPr id="25" name="Oval 431"/>
            <p:cNvSpPr>
              <a:spLocks noChangeArrowheads="1"/>
            </p:cNvSpPr>
            <p:nvPr/>
          </p:nvSpPr>
          <p:spPr bwMode="auto">
            <a:xfrm>
              <a:off x="6024262" y="4953097"/>
              <a:ext cx="56212" cy="55677"/>
            </a:xfrm>
            <a:prstGeom prst="ellipse">
              <a:avLst/>
            </a:prstGeom>
            <a:solidFill>
              <a:srgbClr val="00CC00"/>
            </a:solidFill>
            <a:ln w="9525">
              <a:solidFill>
                <a:srgbClr val="00CC00"/>
              </a:solidFill>
              <a:round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Oval 431"/>
            <p:cNvSpPr>
              <a:spLocks noChangeArrowheads="1"/>
            </p:cNvSpPr>
            <p:nvPr/>
          </p:nvSpPr>
          <p:spPr bwMode="auto">
            <a:xfrm>
              <a:off x="7332320" y="5301080"/>
              <a:ext cx="56212" cy="55677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round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4" name="Line 26"/>
          <p:cNvSpPr>
            <a:spLocks noChangeShapeType="1"/>
          </p:cNvSpPr>
          <p:nvPr/>
        </p:nvSpPr>
        <p:spPr bwMode="auto">
          <a:xfrm>
            <a:off x="6505575" y="2970213"/>
            <a:ext cx="3079750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</a:ln>
          <a:effectLst/>
        </p:spPr>
        <p:txBody>
          <a:bodyPr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4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2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/>
      <p:bldP spid="15" grpId="0" animBg="1"/>
      <p:bldP spid="16" grpId="0" build="allAtOnce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107"/>
          <p:cNvGrpSpPr/>
          <p:nvPr/>
        </p:nvGrpSpPr>
        <p:grpSpPr>
          <a:xfrm>
            <a:off x="6871999" y="1999928"/>
            <a:ext cx="3400713" cy="4214813"/>
            <a:chOff x="4901092" y="1500174"/>
            <a:chExt cx="3419637" cy="4214842"/>
          </a:xfrm>
        </p:grpSpPr>
        <p:pic>
          <p:nvPicPr>
            <p:cNvPr id="6246" name="Picture 330"/>
            <p:cNvPicPr>
              <a:picLocks noChangeAspect="1"/>
            </p:cNvPicPr>
            <p:nvPr/>
          </p:nvPicPr>
          <p:blipFill>
            <a:blip r:embed="rId2"/>
            <a:srcRect l="20361" t="39278" r="54736" b="30208"/>
            <a:stretch>
              <a:fillRect/>
            </a:stretch>
          </p:blipFill>
          <p:spPr>
            <a:xfrm>
              <a:off x="4947035" y="1500174"/>
              <a:ext cx="3373694" cy="4144108"/>
            </a:xfrm>
            <a:prstGeom prst="rect">
              <a:avLst/>
            </a:prstGeom>
            <a:noFill/>
            <a:ln w="28575" cap="flat" cmpd="sng">
              <a:solidFill>
                <a:srgbClr val="0000CC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pic>
          <p:nvPicPr>
            <p:cNvPr id="6247" name="Picture 331" descr="aa hoa"/>
            <p:cNvPicPr>
              <a:picLocks noChangeAspect="1"/>
            </p:cNvPicPr>
            <p:nvPr/>
          </p:nvPicPr>
          <p:blipFill>
            <a:blip r:embed="rId3"/>
            <a:srcRect t="20689"/>
            <a:stretch>
              <a:fillRect/>
            </a:stretch>
          </p:blipFill>
          <p:spPr>
            <a:xfrm>
              <a:off x="4901092" y="2036839"/>
              <a:ext cx="3343274" cy="367817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47" name="Arc 332"/>
            <p:cNvSpPr/>
            <p:nvPr/>
          </p:nvSpPr>
          <p:spPr bwMode="auto">
            <a:xfrm rot="3012920" flipH="1">
              <a:off x="5086852" y="4673597"/>
              <a:ext cx="625479" cy="606454"/>
            </a:xfrm>
            <a:custGeom>
              <a:avLst/>
              <a:gdLst>
                <a:gd name="T0" fmla="*/ 0 w 21600"/>
                <a:gd name="T1" fmla="*/ 0 h 24238"/>
                <a:gd name="T2" fmla="*/ 0 w 21600"/>
                <a:gd name="T3" fmla="*/ 0 h 24238"/>
                <a:gd name="T4" fmla="*/ 0 w 21600"/>
                <a:gd name="T5" fmla="*/ 0 h 2423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4238"/>
                <a:gd name="T11" fmla="*/ 21600 w 21600"/>
                <a:gd name="T12" fmla="*/ 24238 h 2423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4238" fill="none" extrusionOk="0">
                  <a:moveTo>
                    <a:pt x="21370" y="0"/>
                  </a:moveTo>
                  <a:cubicBezTo>
                    <a:pt x="21523" y="1038"/>
                    <a:pt x="21600" y="2087"/>
                    <a:pt x="21600" y="3137"/>
                  </a:cubicBezTo>
                  <a:cubicBezTo>
                    <a:pt x="21600" y="13287"/>
                    <a:pt x="14532" y="22068"/>
                    <a:pt x="4616" y="24238"/>
                  </a:cubicBezTo>
                </a:path>
                <a:path w="21600" h="24238" stroke="0" extrusionOk="0">
                  <a:moveTo>
                    <a:pt x="21370" y="0"/>
                  </a:moveTo>
                  <a:cubicBezTo>
                    <a:pt x="21523" y="1038"/>
                    <a:pt x="21600" y="2087"/>
                    <a:pt x="21600" y="3137"/>
                  </a:cubicBezTo>
                  <a:cubicBezTo>
                    <a:pt x="21600" y="13287"/>
                    <a:pt x="14532" y="22068"/>
                    <a:pt x="4616" y="24238"/>
                  </a:cubicBezTo>
                  <a:lnTo>
                    <a:pt x="0" y="3137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tail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148" name="Arc 333"/>
            <p:cNvSpPr/>
            <p:nvPr/>
          </p:nvSpPr>
          <p:spPr bwMode="auto">
            <a:xfrm rot="2886845" flipH="1">
              <a:off x="6342623" y="2452665"/>
              <a:ext cx="620717" cy="754099"/>
            </a:xfrm>
            <a:custGeom>
              <a:avLst/>
              <a:gdLst>
                <a:gd name="T0" fmla="*/ 0 w 21507"/>
                <a:gd name="T1" fmla="*/ 0 h 17587"/>
                <a:gd name="T2" fmla="*/ 0 w 21507"/>
                <a:gd name="T3" fmla="*/ 0 h 17587"/>
                <a:gd name="T4" fmla="*/ 0 w 21507"/>
                <a:gd name="T5" fmla="*/ 0 h 17587"/>
                <a:gd name="T6" fmla="*/ 0 60000 65536"/>
                <a:gd name="T7" fmla="*/ 0 60000 65536"/>
                <a:gd name="T8" fmla="*/ 0 60000 65536"/>
                <a:gd name="T9" fmla="*/ 0 w 21507"/>
                <a:gd name="T10" fmla="*/ 0 h 17587"/>
                <a:gd name="T11" fmla="*/ 21507 w 21507"/>
                <a:gd name="T12" fmla="*/ 17587 h 17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07" h="17587" fill="none" extrusionOk="0">
                  <a:moveTo>
                    <a:pt x="21506" y="2004"/>
                  </a:moveTo>
                  <a:cubicBezTo>
                    <a:pt x="20924" y="8254"/>
                    <a:pt x="17651" y="13942"/>
                    <a:pt x="12540" y="17586"/>
                  </a:cubicBezTo>
                </a:path>
                <a:path w="21507" h="17587" stroke="0" extrusionOk="0">
                  <a:moveTo>
                    <a:pt x="21506" y="2004"/>
                  </a:moveTo>
                  <a:cubicBezTo>
                    <a:pt x="20924" y="8254"/>
                    <a:pt x="17651" y="13942"/>
                    <a:pt x="12540" y="17586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149" name="Arc 334"/>
            <p:cNvSpPr/>
            <p:nvPr/>
          </p:nvSpPr>
          <p:spPr bwMode="auto">
            <a:xfrm rot="6471623" flipH="1">
              <a:off x="6198945" y="3545665"/>
              <a:ext cx="493715" cy="863641"/>
            </a:xfrm>
            <a:custGeom>
              <a:avLst/>
              <a:gdLst>
                <a:gd name="T0" fmla="*/ 0 w 17031"/>
                <a:gd name="T1" fmla="*/ 0 h 20119"/>
                <a:gd name="T2" fmla="*/ 0 w 17031"/>
                <a:gd name="T3" fmla="*/ 0 h 20119"/>
                <a:gd name="T4" fmla="*/ 0 w 17031"/>
                <a:gd name="T5" fmla="*/ 0 h 20119"/>
                <a:gd name="T6" fmla="*/ 0 60000 65536"/>
                <a:gd name="T7" fmla="*/ 0 60000 65536"/>
                <a:gd name="T8" fmla="*/ 0 60000 65536"/>
                <a:gd name="T9" fmla="*/ 0 w 17031"/>
                <a:gd name="T10" fmla="*/ 0 h 20119"/>
                <a:gd name="T11" fmla="*/ 17031 w 17031"/>
                <a:gd name="T12" fmla="*/ 20119 h 201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031" h="20119" fill="none" extrusionOk="0">
                  <a:moveTo>
                    <a:pt x="17030" y="13285"/>
                  </a:moveTo>
                  <a:cubicBezTo>
                    <a:pt x="14643" y="16345"/>
                    <a:pt x="11475" y="18706"/>
                    <a:pt x="7860" y="20118"/>
                  </a:cubicBezTo>
                </a:path>
                <a:path w="17031" h="20119" stroke="0" extrusionOk="0">
                  <a:moveTo>
                    <a:pt x="17030" y="13285"/>
                  </a:moveTo>
                  <a:cubicBezTo>
                    <a:pt x="14643" y="16345"/>
                    <a:pt x="11475" y="18706"/>
                    <a:pt x="7860" y="20118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150" name="Text Box 335"/>
            <p:cNvSpPr txBox="1">
              <a:spLocks noChangeArrowheads="1"/>
            </p:cNvSpPr>
            <p:nvPr/>
          </p:nvSpPr>
          <p:spPr bwMode="auto">
            <a:xfrm>
              <a:off x="5490083" y="3840165"/>
              <a:ext cx="466747" cy="58420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1</a:t>
              </a:r>
            </a:p>
          </p:txBody>
        </p:sp>
        <p:sp>
          <p:nvSpPr>
            <p:cNvPr id="151" name="Line 336"/>
            <p:cNvSpPr>
              <a:spLocks noChangeShapeType="1"/>
            </p:cNvSpPr>
            <p:nvPr/>
          </p:nvSpPr>
          <p:spPr bwMode="auto">
            <a:xfrm flipH="1">
              <a:off x="7426925" y="2359018"/>
              <a:ext cx="28576" cy="547691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tailEnd type="triangle" w="med" len="med"/>
            </a:ln>
          </p:spPr>
          <p:txBody>
            <a:bodyPr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152" name="Text Box 337"/>
            <p:cNvSpPr txBox="1">
              <a:spLocks noChangeArrowheads="1"/>
            </p:cNvSpPr>
            <p:nvPr/>
          </p:nvSpPr>
          <p:spPr bwMode="auto">
            <a:xfrm>
              <a:off x="7193551" y="1590663"/>
              <a:ext cx="466747" cy="58420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2</a:t>
              </a:r>
            </a:p>
          </p:txBody>
        </p:sp>
        <p:sp>
          <p:nvSpPr>
            <p:cNvPr id="153" name="Text Box 338"/>
            <p:cNvSpPr txBox="1">
              <a:spLocks noChangeArrowheads="1"/>
            </p:cNvSpPr>
            <p:nvPr/>
          </p:nvSpPr>
          <p:spPr bwMode="auto">
            <a:xfrm>
              <a:off x="5650427" y="3309936"/>
              <a:ext cx="466747" cy="58420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3</a:t>
              </a:r>
            </a:p>
          </p:txBody>
        </p:sp>
      </p:grpSp>
      <p:sp>
        <p:nvSpPr>
          <p:cNvPr id="232" name="Rectangle 419"/>
          <p:cNvSpPr>
            <a:spLocks noChangeArrowheads="1"/>
          </p:cNvSpPr>
          <p:nvPr/>
        </p:nvSpPr>
        <p:spPr bwMode="auto">
          <a:xfrm rot="9608893">
            <a:off x="8022936" y="4455790"/>
            <a:ext cx="141288" cy="106363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2695575" y="3068639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4 nét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390190" y="805792"/>
            <a:ext cx="3667125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i="1" u="sng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i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i="1" u="sng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i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i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6150" name="Picture 10" descr="hoa0001"/>
          <p:cNvPicPr>
            <a:picLocks noChangeAspect="1"/>
          </p:cNvPicPr>
          <p:nvPr/>
        </p:nvPicPr>
        <p:blipFill>
          <a:blip r:embed="rId4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1" name="Picture 11" descr="hoa0001"/>
          <p:cNvPicPr>
            <a:picLocks noChangeAspect="1"/>
          </p:cNvPicPr>
          <p:nvPr/>
        </p:nvPicPr>
        <p:blipFill>
          <a:blip r:embed="rId5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2" name="Picture 12" descr="hoa0001"/>
          <p:cNvPicPr>
            <a:picLocks noChangeAspect="1"/>
          </p:cNvPicPr>
          <p:nvPr/>
        </p:nvPicPr>
        <p:blipFill>
          <a:blip r:embed="rId6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1919288" y="1731964"/>
            <a:ext cx="5181600" cy="354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*Con chữ A gồm mấy nét?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2733243" y="2388366"/>
            <a:ext cx="457200" cy="4572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2755900" y="2336801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3 nét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2695837" y="3822433"/>
            <a:ext cx="2024063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c)  5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4" name="Rectangle 363"/>
          <p:cNvSpPr>
            <a:spLocks noChangeArrowheads="1"/>
          </p:cNvSpPr>
          <p:nvPr/>
        </p:nvSpPr>
        <p:spPr bwMode="auto">
          <a:xfrm>
            <a:off x="7397461" y="4763765"/>
            <a:ext cx="82550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55" name="Rectangle 364"/>
          <p:cNvSpPr>
            <a:spLocks noChangeArrowheads="1"/>
          </p:cNvSpPr>
          <p:nvPr/>
        </p:nvSpPr>
        <p:spPr bwMode="auto">
          <a:xfrm rot="21104433">
            <a:off x="7343487" y="4774877"/>
            <a:ext cx="79375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56" name="Rectangle 365"/>
          <p:cNvSpPr>
            <a:spLocks noChangeArrowheads="1"/>
          </p:cNvSpPr>
          <p:nvPr/>
        </p:nvSpPr>
        <p:spPr bwMode="auto">
          <a:xfrm rot="20239631">
            <a:off x="7265698" y="4805040"/>
            <a:ext cx="82550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57" name="Rectangle 366"/>
          <p:cNvSpPr>
            <a:spLocks noChangeArrowheads="1"/>
          </p:cNvSpPr>
          <p:nvPr/>
        </p:nvSpPr>
        <p:spPr bwMode="auto">
          <a:xfrm rot="20239631">
            <a:off x="7208549" y="4836790"/>
            <a:ext cx="79375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58" name="Rectangle 367"/>
          <p:cNvSpPr>
            <a:spLocks noChangeArrowheads="1"/>
          </p:cNvSpPr>
          <p:nvPr/>
        </p:nvSpPr>
        <p:spPr bwMode="auto">
          <a:xfrm rot="19350042">
            <a:off x="7146636" y="4893940"/>
            <a:ext cx="82550" cy="1079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59" name="Rectangle 368"/>
          <p:cNvSpPr>
            <a:spLocks noChangeArrowheads="1"/>
          </p:cNvSpPr>
          <p:nvPr/>
        </p:nvSpPr>
        <p:spPr bwMode="auto">
          <a:xfrm rot="18862236">
            <a:off x="7080754" y="4970933"/>
            <a:ext cx="109538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0" name="Rectangle 369"/>
          <p:cNvSpPr>
            <a:spLocks noChangeArrowheads="1"/>
          </p:cNvSpPr>
          <p:nvPr/>
        </p:nvSpPr>
        <p:spPr bwMode="auto">
          <a:xfrm rot="18278581">
            <a:off x="7035511" y="5041578"/>
            <a:ext cx="109538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1" name="Rectangle 370"/>
          <p:cNvSpPr>
            <a:spLocks noChangeArrowheads="1"/>
          </p:cNvSpPr>
          <p:nvPr/>
        </p:nvSpPr>
        <p:spPr bwMode="auto">
          <a:xfrm rot="18067020">
            <a:off x="6993442" y="5126508"/>
            <a:ext cx="109538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2" name="Rectangle 371"/>
          <p:cNvSpPr>
            <a:spLocks noChangeArrowheads="1"/>
          </p:cNvSpPr>
          <p:nvPr/>
        </p:nvSpPr>
        <p:spPr bwMode="auto">
          <a:xfrm rot="17608645">
            <a:off x="6960104" y="5216996"/>
            <a:ext cx="109538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3" name="Rectangle 372"/>
          <p:cNvSpPr>
            <a:spLocks noChangeArrowheads="1"/>
          </p:cNvSpPr>
          <p:nvPr/>
        </p:nvSpPr>
        <p:spPr bwMode="auto">
          <a:xfrm rot="16930049">
            <a:off x="6939467" y="5307483"/>
            <a:ext cx="109538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4" name="Rectangle 373"/>
          <p:cNvSpPr>
            <a:spLocks noChangeArrowheads="1"/>
          </p:cNvSpPr>
          <p:nvPr/>
        </p:nvSpPr>
        <p:spPr bwMode="auto">
          <a:xfrm rot="16200000">
            <a:off x="6929942" y="5413846"/>
            <a:ext cx="109538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5" name="Rectangle 374"/>
          <p:cNvSpPr>
            <a:spLocks noChangeArrowheads="1"/>
          </p:cNvSpPr>
          <p:nvPr/>
        </p:nvSpPr>
        <p:spPr bwMode="auto">
          <a:xfrm rot="15906053">
            <a:off x="6931529" y="5501158"/>
            <a:ext cx="109538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6" name="Rectangle 375"/>
          <p:cNvSpPr>
            <a:spLocks noChangeArrowheads="1"/>
          </p:cNvSpPr>
          <p:nvPr/>
        </p:nvSpPr>
        <p:spPr bwMode="auto">
          <a:xfrm rot="15416183">
            <a:off x="6944229" y="5597996"/>
            <a:ext cx="109538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7" name="Rectangle 376"/>
          <p:cNvSpPr>
            <a:spLocks noChangeArrowheads="1"/>
          </p:cNvSpPr>
          <p:nvPr/>
        </p:nvSpPr>
        <p:spPr bwMode="auto">
          <a:xfrm rot="15416183">
            <a:off x="6960104" y="5691658"/>
            <a:ext cx="109538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8" name="Rectangle 377"/>
          <p:cNvSpPr>
            <a:spLocks noChangeArrowheads="1"/>
          </p:cNvSpPr>
          <p:nvPr/>
        </p:nvSpPr>
        <p:spPr bwMode="auto">
          <a:xfrm rot="14643683">
            <a:off x="6985504" y="5782146"/>
            <a:ext cx="109538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9" name="Rectangle 378"/>
          <p:cNvSpPr>
            <a:spLocks noChangeArrowheads="1"/>
          </p:cNvSpPr>
          <p:nvPr/>
        </p:nvSpPr>
        <p:spPr bwMode="auto">
          <a:xfrm rot="14268904">
            <a:off x="7021223" y="5871840"/>
            <a:ext cx="109538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0" name="Rectangle 379"/>
          <p:cNvSpPr>
            <a:spLocks noChangeArrowheads="1"/>
          </p:cNvSpPr>
          <p:nvPr/>
        </p:nvSpPr>
        <p:spPr bwMode="auto">
          <a:xfrm rot="13379315">
            <a:off x="7081548" y="5940102"/>
            <a:ext cx="82550" cy="1079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1" name="Rectangle 380"/>
          <p:cNvSpPr>
            <a:spLocks noChangeArrowheads="1"/>
          </p:cNvSpPr>
          <p:nvPr/>
        </p:nvSpPr>
        <p:spPr bwMode="auto">
          <a:xfrm rot="12561695">
            <a:off x="7143461" y="6002015"/>
            <a:ext cx="82550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2" name="Rectangle 381"/>
          <p:cNvSpPr>
            <a:spLocks noChangeArrowheads="1"/>
          </p:cNvSpPr>
          <p:nvPr/>
        </p:nvSpPr>
        <p:spPr bwMode="auto">
          <a:xfrm rot="11863677">
            <a:off x="7219662" y="6048052"/>
            <a:ext cx="79374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3" name="Rectangle 382"/>
          <p:cNvSpPr>
            <a:spLocks noChangeArrowheads="1"/>
          </p:cNvSpPr>
          <p:nvPr/>
        </p:nvSpPr>
        <p:spPr bwMode="auto">
          <a:xfrm rot="11361724">
            <a:off x="7294273" y="6076627"/>
            <a:ext cx="82550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4" name="Rectangle 383"/>
          <p:cNvSpPr>
            <a:spLocks noChangeArrowheads="1"/>
          </p:cNvSpPr>
          <p:nvPr/>
        </p:nvSpPr>
        <p:spPr bwMode="auto">
          <a:xfrm rot="10663705">
            <a:off x="7376823" y="6079802"/>
            <a:ext cx="82550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5" name="Rectangle 384"/>
          <p:cNvSpPr>
            <a:spLocks noChangeArrowheads="1"/>
          </p:cNvSpPr>
          <p:nvPr/>
        </p:nvSpPr>
        <p:spPr bwMode="auto">
          <a:xfrm rot="10663705">
            <a:off x="7454611" y="6076627"/>
            <a:ext cx="80963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6" name="Rectangle 385"/>
          <p:cNvSpPr>
            <a:spLocks noChangeArrowheads="1"/>
          </p:cNvSpPr>
          <p:nvPr/>
        </p:nvSpPr>
        <p:spPr bwMode="auto">
          <a:xfrm rot="10164133">
            <a:off x="7530811" y="6063927"/>
            <a:ext cx="82550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7" name="Rectangle 386"/>
          <p:cNvSpPr>
            <a:spLocks noChangeArrowheads="1"/>
          </p:cNvSpPr>
          <p:nvPr/>
        </p:nvSpPr>
        <p:spPr bwMode="auto">
          <a:xfrm rot="10063227">
            <a:off x="7618123" y="6040115"/>
            <a:ext cx="79375" cy="1079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8" name="Rectangle 387"/>
          <p:cNvSpPr>
            <a:spLocks noChangeArrowheads="1"/>
          </p:cNvSpPr>
          <p:nvPr/>
        </p:nvSpPr>
        <p:spPr bwMode="auto">
          <a:xfrm rot="9660636">
            <a:off x="7695911" y="6005190"/>
            <a:ext cx="82550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9" name="Rectangle 388"/>
          <p:cNvSpPr>
            <a:spLocks noChangeArrowheads="1"/>
          </p:cNvSpPr>
          <p:nvPr/>
        </p:nvSpPr>
        <p:spPr bwMode="auto">
          <a:xfrm rot="8856136">
            <a:off x="7764173" y="5960740"/>
            <a:ext cx="80963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0" name="Rectangle 389"/>
          <p:cNvSpPr>
            <a:spLocks noChangeArrowheads="1"/>
          </p:cNvSpPr>
          <p:nvPr/>
        </p:nvSpPr>
        <p:spPr bwMode="auto">
          <a:xfrm rot="8856136">
            <a:off x="7816561" y="5921052"/>
            <a:ext cx="82550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1" name="Rectangle 390"/>
          <p:cNvSpPr>
            <a:spLocks noChangeArrowheads="1"/>
          </p:cNvSpPr>
          <p:nvPr/>
        </p:nvSpPr>
        <p:spPr bwMode="auto">
          <a:xfrm rot="8255657">
            <a:off x="7878473" y="5855965"/>
            <a:ext cx="80963" cy="1079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2" name="Rectangle 391"/>
          <p:cNvSpPr>
            <a:spLocks noChangeArrowheads="1"/>
          </p:cNvSpPr>
          <p:nvPr/>
        </p:nvSpPr>
        <p:spPr bwMode="auto">
          <a:xfrm rot="7953110">
            <a:off x="7917367" y="5798021"/>
            <a:ext cx="109538" cy="793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3" name="Rectangle 392"/>
          <p:cNvSpPr>
            <a:spLocks noChangeArrowheads="1"/>
          </p:cNvSpPr>
          <p:nvPr/>
        </p:nvSpPr>
        <p:spPr bwMode="auto">
          <a:xfrm rot="7551716">
            <a:off x="7947529" y="5710708"/>
            <a:ext cx="150813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4" name="Rectangle 393"/>
          <p:cNvSpPr>
            <a:spLocks noChangeArrowheads="1"/>
          </p:cNvSpPr>
          <p:nvPr/>
        </p:nvSpPr>
        <p:spPr bwMode="auto">
          <a:xfrm rot="7048045">
            <a:off x="8009442" y="5585297"/>
            <a:ext cx="142875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5" name="Rectangle 394"/>
          <p:cNvSpPr>
            <a:spLocks noChangeArrowheads="1"/>
          </p:cNvSpPr>
          <p:nvPr/>
        </p:nvSpPr>
        <p:spPr bwMode="auto">
          <a:xfrm rot="7048045">
            <a:off x="8057861" y="5457502"/>
            <a:ext cx="142875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6" name="Rectangle 395"/>
          <p:cNvSpPr>
            <a:spLocks noChangeArrowheads="1"/>
          </p:cNvSpPr>
          <p:nvPr/>
        </p:nvSpPr>
        <p:spPr bwMode="auto">
          <a:xfrm rot="6548647">
            <a:off x="8093579" y="5342408"/>
            <a:ext cx="144463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7" name="Rectangle 396"/>
          <p:cNvSpPr>
            <a:spLocks noChangeArrowheads="1"/>
          </p:cNvSpPr>
          <p:nvPr/>
        </p:nvSpPr>
        <p:spPr bwMode="auto">
          <a:xfrm rot="6548647">
            <a:off x="8133267" y="5201122"/>
            <a:ext cx="142875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8" name="Rectangle 397"/>
          <p:cNvSpPr>
            <a:spLocks noChangeArrowheads="1"/>
          </p:cNvSpPr>
          <p:nvPr/>
        </p:nvSpPr>
        <p:spPr bwMode="auto">
          <a:xfrm rot="6548647">
            <a:off x="8164223" y="5063803"/>
            <a:ext cx="144463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9" name="Rectangle 398"/>
          <p:cNvSpPr>
            <a:spLocks noChangeArrowheads="1"/>
          </p:cNvSpPr>
          <p:nvPr/>
        </p:nvSpPr>
        <p:spPr bwMode="auto">
          <a:xfrm rot="6248681">
            <a:off x="8190417" y="4932834"/>
            <a:ext cx="142875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0" name="Rectangle 399"/>
          <p:cNvSpPr>
            <a:spLocks noChangeArrowheads="1"/>
          </p:cNvSpPr>
          <p:nvPr/>
        </p:nvSpPr>
        <p:spPr bwMode="auto">
          <a:xfrm rot="6248681">
            <a:off x="8214229" y="4821709"/>
            <a:ext cx="142875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1" name="Rectangle 400"/>
          <p:cNvSpPr>
            <a:spLocks noChangeArrowheads="1"/>
          </p:cNvSpPr>
          <p:nvPr/>
        </p:nvSpPr>
        <p:spPr bwMode="auto">
          <a:xfrm rot="6046694">
            <a:off x="8222167" y="4667721"/>
            <a:ext cx="182563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2" name="Rectangle 418"/>
          <p:cNvSpPr>
            <a:spLocks noChangeArrowheads="1"/>
          </p:cNvSpPr>
          <p:nvPr/>
        </p:nvSpPr>
        <p:spPr bwMode="auto">
          <a:xfrm rot="6046694">
            <a:off x="8257886" y="4470077"/>
            <a:ext cx="180975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3" name="Rectangle 401"/>
          <p:cNvSpPr>
            <a:spLocks noChangeArrowheads="1"/>
          </p:cNvSpPr>
          <p:nvPr/>
        </p:nvSpPr>
        <p:spPr bwMode="auto">
          <a:xfrm rot="6046694">
            <a:off x="8288048" y="4289103"/>
            <a:ext cx="180975" cy="793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4" name="Rectangle 402"/>
          <p:cNvSpPr>
            <a:spLocks noChangeArrowheads="1"/>
          </p:cNvSpPr>
          <p:nvPr/>
        </p:nvSpPr>
        <p:spPr bwMode="auto">
          <a:xfrm rot="6046694">
            <a:off x="8306304" y="4139084"/>
            <a:ext cx="180975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5" name="Rectangle 403"/>
          <p:cNvSpPr>
            <a:spLocks noChangeArrowheads="1"/>
          </p:cNvSpPr>
          <p:nvPr/>
        </p:nvSpPr>
        <p:spPr bwMode="auto">
          <a:xfrm rot="6046694">
            <a:off x="8329323" y="3971603"/>
            <a:ext cx="180975" cy="793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6" name="Rectangle 404"/>
          <p:cNvSpPr>
            <a:spLocks noChangeArrowheads="1"/>
          </p:cNvSpPr>
          <p:nvPr/>
        </p:nvSpPr>
        <p:spPr bwMode="auto">
          <a:xfrm rot="6147773">
            <a:off x="8380123" y="3819203"/>
            <a:ext cx="125413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7" name="Rectangle 405"/>
          <p:cNvSpPr>
            <a:spLocks noChangeArrowheads="1"/>
          </p:cNvSpPr>
          <p:nvPr/>
        </p:nvSpPr>
        <p:spPr bwMode="auto">
          <a:xfrm rot="6550365">
            <a:off x="8400761" y="3706491"/>
            <a:ext cx="125413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8" name="Rectangle 406"/>
          <p:cNvSpPr>
            <a:spLocks noChangeArrowheads="1"/>
          </p:cNvSpPr>
          <p:nvPr/>
        </p:nvSpPr>
        <p:spPr bwMode="auto">
          <a:xfrm rot="6550365">
            <a:off x="8425367" y="3605683"/>
            <a:ext cx="125413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9" name="Rectangle 407"/>
          <p:cNvSpPr>
            <a:spLocks noChangeArrowheads="1"/>
          </p:cNvSpPr>
          <p:nvPr/>
        </p:nvSpPr>
        <p:spPr bwMode="auto">
          <a:xfrm rot="6550365">
            <a:off x="8460292" y="3486622"/>
            <a:ext cx="125413" cy="793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0" name="Rectangle 408"/>
          <p:cNvSpPr>
            <a:spLocks noChangeArrowheads="1"/>
          </p:cNvSpPr>
          <p:nvPr/>
        </p:nvSpPr>
        <p:spPr bwMode="auto">
          <a:xfrm rot="6852912">
            <a:off x="8495217" y="3364384"/>
            <a:ext cx="123825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1" name="Rectangle 409"/>
          <p:cNvSpPr>
            <a:spLocks noChangeArrowheads="1"/>
          </p:cNvSpPr>
          <p:nvPr/>
        </p:nvSpPr>
        <p:spPr bwMode="auto">
          <a:xfrm rot="6752526">
            <a:off x="8533317" y="3243733"/>
            <a:ext cx="125413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2" name="Rectangle 410"/>
          <p:cNvSpPr>
            <a:spLocks noChangeArrowheads="1"/>
          </p:cNvSpPr>
          <p:nvPr/>
        </p:nvSpPr>
        <p:spPr bwMode="auto">
          <a:xfrm rot="7275703">
            <a:off x="8573004" y="3143720"/>
            <a:ext cx="125413" cy="82551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3" name="Rectangle 411"/>
          <p:cNvSpPr>
            <a:spLocks noChangeArrowheads="1"/>
          </p:cNvSpPr>
          <p:nvPr/>
        </p:nvSpPr>
        <p:spPr bwMode="auto">
          <a:xfrm rot="7275703">
            <a:off x="8609517" y="3062759"/>
            <a:ext cx="125413" cy="793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4" name="Rectangle 412"/>
          <p:cNvSpPr>
            <a:spLocks noChangeArrowheads="1"/>
          </p:cNvSpPr>
          <p:nvPr/>
        </p:nvSpPr>
        <p:spPr bwMode="auto">
          <a:xfrm rot="7275703">
            <a:off x="8651586" y="2974653"/>
            <a:ext cx="123825" cy="793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5" name="Rectangle 413"/>
          <p:cNvSpPr>
            <a:spLocks noChangeArrowheads="1"/>
          </p:cNvSpPr>
          <p:nvPr/>
        </p:nvSpPr>
        <p:spPr bwMode="auto">
          <a:xfrm rot="7678293">
            <a:off x="8677779" y="2915121"/>
            <a:ext cx="125413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6" name="Rectangle 414"/>
          <p:cNvSpPr>
            <a:spLocks noChangeArrowheads="1"/>
          </p:cNvSpPr>
          <p:nvPr/>
        </p:nvSpPr>
        <p:spPr bwMode="auto">
          <a:xfrm rot="8180247">
            <a:off x="8745248" y="2828602"/>
            <a:ext cx="93663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7" name="Rectangle 415"/>
          <p:cNvSpPr>
            <a:spLocks noChangeArrowheads="1"/>
          </p:cNvSpPr>
          <p:nvPr/>
        </p:nvSpPr>
        <p:spPr bwMode="auto">
          <a:xfrm rot="8780726">
            <a:off x="8818273" y="2747640"/>
            <a:ext cx="93663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8" name="Rectangle 416"/>
          <p:cNvSpPr>
            <a:spLocks noChangeArrowheads="1"/>
          </p:cNvSpPr>
          <p:nvPr/>
        </p:nvSpPr>
        <p:spPr bwMode="auto">
          <a:xfrm rot="9092391">
            <a:off x="8886536" y="2692077"/>
            <a:ext cx="95250" cy="1079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9" name="Rectangle 339"/>
          <p:cNvSpPr>
            <a:spLocks noChangeArrowheads="1"/>
          </p:cNvSpPr>
          <p:nvPr/>
        </p:nvSpPr>
        <p:spPr bwMode="auto">
          <a:xfrm rot="9886823">
            <a:off x="8929398" y="2663502"/>
            <a:ext cx="92075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0" name="Rectangle 417"/>
          <p:cNvSpPr>
            <a:spLocks noChangeArrowheads="1"/>
          </p:cNvSpPr>
          <p:nvPr/>
        </p:nvSpPr>
        <p:spPr bwMode="auto">
          <a:xfrm rot="10800000">
            <a:off x="9018298" y="2647627"/>
            <a:ext cx="114300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1" name="Oval 430"/>
          <p:cNvSpPr>
            <a:spLocks noChangeArrowheads="1"/>
          </p:cNvSpPr>
          <p:nvPr/>
        </p:nvSpPr>
        <p:spPr bwMode="auto">
          <a:xfrm>
            <a:off x="7408574" y="4728841"/>
            <a:ext cx="119063" cy="119063"/>
          </a:xfrm>
          <a:prstGeom prst="ellipse">
            <a:avLst/>
          </a:prstGeom>
          <a:solidFill>
            <a:srgbClr val="66FF33"/>
          </a:solidFill>
          <a:ln w="9525">
            <a:solidFill>
              <a:srgbClr val="66FF3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2" name="Rectangle 340"/>
          <p:cNvSpPr>
            <a:spLocks noChangeArrowheads="1"/>
          </p:cNvSpPr>
          <p:nvPr/>
        </p:nvSpPr>
        <p:spPr bwMode="auto">
          <a:xfrm rot="10800000">
            <a:off x="9081798" y="2658740"/>
            <a:ext cx="84138" cy="2743200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3" name="Rectangle 345"/>
          <p:cNvSpPr>
            <a:spLocks noChangeArrowheads="1"/>
          </p:cNvSpPr>
          <p:nvPr/>
        </p:nvSpPr>
        <p:spPr bwMode="auto">
          <a:xfrm rot="15616344">
            <a:off x="9069892" y="5388446"/>
            <a:ext cx="109538" cy="85725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4" name="Rectangle 346"/>
          <p:cNvSpPr>
            <a:spLocks noChangeArrowheads="1"/>
          </p:cNvSpPr>
          <p:nvPr/>
        </p:nvSpPr>
        <p:spPr bwMode="auto">
          <a:xfrm rot="15514378">
            <a:off x="9086561" y="5497190"/>
            <a:ext cx="107950" cy="85725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5" name="Rectangle 347"/>
          <p:cNvSpPr>
            <a:spLocks noChangeArrowheads="1"/>
          </p:cNvSpPr>
          <p:nvPr/>
        </p:nvSpPr>
        <p:spPr bwMode="auto">
          <a:xfrm rot="15416183">
            <a:off x="9103229" y="5605933"/>
            <a:ext cx="109538" cy="85725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6" name="Rectangle 348"/>
          <p:cNvSpPr>
            <a:spLocks noChangeArrowheads="1"/>
          </p:cNvSpPr>
          <p:nvPr/>
        </p:nvSpPr>
        <p:spPr bwMode="auto">
          <a:xfrm rot="14928377">
            <a:off x="9122279" y="5705946"/>
            <a:ext cx="109538" cy="85725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7" name="Rectangle 349"/>
          <p:cNvSpPr>
            <a:spLocks noChangeArrowheads="1"/>
          </p:cNvSpPr>
          <p:nvPr/>
        </p:nvSpPr>
        <p:spPr bwMode="auto">
          <a:xfrm rot="14525134">
            <a:off x="9151648" y="5790878"/>
            <a:ext cx="109538" cy="87312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8" name="Rectangle 350"/>
          <p:cNvSpPr>
            <a:spLocks noChangeArrowheads="1"/>
          </p:cNvSpPr>
          <p:nvPr/>
        </p:nvSpPr>
        <p:spPr bwMode="auto">
          <a:xfrm rot="14133946">
            <a:off x="9183398" y="5867077"/>
            <a:ext cx="109538" cy="87313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9" name="Rectangle 351"/>
          <p:cNvSpPr>
            <a:spLocks noChangeArrowheads="1"/>
          </p:cNvSpPr>
          <p:nvPr/>
        </p:nvSpPr>
        <p:spPr bwMode="auto">
          <a:xfrm rot="13058271">
            <a:off x="9253248" y="5935340"/>
            <a:ext cx="85725" cy="109538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0" name="Rectangle 352"/>
          <p:cNvSpPr>
            <a:spLocks noChangeArrowheads="1"/>
          </p:cNvSpPr>
          <p:nvPr/>
        </p:nvSpPr>
        <p:spPr bwMode="auto">
          <a:xfrm rot="12556318">
            <a:off x="9316748" y="5990902"/>
            <a:ext cx="87313" cy="109538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1" name="Rectangle 353"/>
          <p:cNvSpPr>
            <a:spLocks noChangeArrowheads="1"/>
          </p:cNvSpPr>
          <p:nvPr/>
        </p:nvSpPr>
        <p:spPr bwMode="auto">
          <a:xfrm rot="11450222">
            <a:off x="9385011" y="6022652"/>
            <a:ext cx="84138" cy="109538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2" name="Rectangle 354"/>
          <p:cNvSpPr>
            <a:spLocks noChangeArrowheads="1"/>
          </p:cNvSpPr>
          <p:nvPr/>
        </p:nvSpPr>
        <p:spPr bwMode="auto">
          <a:xfrm rot="10800000">
            <a:off x="9467561" y="6032177"/>
            <a:ext cx="87313" cy="109538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3" name="Rectangle 355"/>
          <p:cNvSpPr>
            <a:spLocks noChangeArrowheads="1"/>
          </p:cNvSpPr>
          <p:nvPr/>
        </p:nvSpPr>
        <p:spPr bwMode="auto">
          <a:xfrm rot="10176264">
            <a:off x="9550111" y="6025827"/>
            <a:ext cx="84138" cy="109538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4" name="Rectangle 356"/>
          <p:cNvSpPr>
            <a:spLocks noChangeArrowheads="1"/>
          </p:cNvSpPr>
          <p:nvPr/>
        </p:nvSpPr>
        <p:spPr bwMode="auto">
          <a:xfrm rot="9863763">
            <a:off x="9605673" y="6006777"/>
            <a:ext cx="87313" cy="109538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5" name="Rectangle 357"/>
          <p:cNvSpPr>
            <a:spLocks noChangeArrowheads="1"/>
          </p:cNvSpPr>
          <p:nvPr/>
        </p:nvSpPr>
        <p:spPr bwMode="auto">
          <a:xfrm rot="9461172">
            <a:off x="9661236" y="5971852"/>
            <a:ext cx="123825" cy="109538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6" name="Rectangle 358"/>
          <p:cNvSpPr>
            <a:spLocks noChangeArrowheads="1"/>
          </p:cNvSpPr>
          <p:nvPr/>
        </p:nvSpPr>
        <p:spPr bwMode="auto">
          <a:xfrm rot="8639171">
            <a:off x="9758073" y="5900415"/>
            <a:ext cx="123825" cy="109538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7" name="Rectangle 359"/>
          <p:cNvSpPr>
            <a:spLocks noChangeArrowheads="1"/>
          </p:cNvSpPr>
          <p:nvPr/>
        </p:nvSpPr>
        <p:spPr bwMode="auto">
          <a:xfrm rot="7533073">
            <a:off x="9817604" y="5815484"/>
            <a:ext cx="157163" cy="85726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8" name="Rectangle 360"/>
          <p:cNvSpPr>
            <a:spLocks noChangeArrowheads="1"/>
          </p:cNvSpPr>
          <p:nvPr/>
        </p:nvSpPr>
        <p:spPr bwMode="auto">
          <a:xfrm rot="6835055">
            <a:off x="9866817" y="5710709"/>
            <a:ext cx="155575" cy="87313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9" name="Rectangle 361"/>
          <p:cNvSpPr>
            <a:spLocks noChangeArrowheads="1"/>
          </p:cNvSpPr>
          <p:nvPr/>
        </p:nvSpPr>
        <p:spPr bwMode="auto">
          <a:xfrm rot="6432465">
            <a:off x="9908092" y="5575772"/>
            <a:ext cx="155575" cy="87313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0" name="Rectangle 362"/>
          <p:cNvSpPr>
            <a:spLocks noChangeArrowheads="1"/>
          </p:cNvSpPr>
          <p:nvPr/>
        </p:nvSpPr>
        <p:spPr bwMode="auto">
          <a:xfrm rot="6105137">
            <a:off x="9934286" y="5470203"/>
            <a:ext cx="157163" cy="87313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3" name="Rectangle 420"/>
          <p:cNvSpPr>
            <a:spLocks noChangeArrowheads="1"/>
          </p:cNvSpPr>
          <p:nvPr/>
        </p:nvSpPr>
        <p:spPr bwMode="auto">
          <a:xfrm rot="10100778">
            <a:off x="8124536" y="4412927"/>
            <a:ext cx="142875" cy="106363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4" name="Rectangle 421"/>
          <p:cNvSpPr>
            <a:spLocks noChangeArrowheads="1"/>
          </p:cNvSpPr>
          <p:nvPr/>
        </p:nvSpPr>
        <p:spPr bwMode="auto">
          <a:xfrm rot="10403325">
            <a:off x="8253123" y="4387527"/>
            <a:ext cx="142875" cy="107950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5" name="Rectangle 422"/>
          <p:cNvSpPr>
            <a:spLocks noChangeArrowheads="1"/>
          </p:cNvSpPr>
          <p:nvPr/>
        </p:nvSpPr>
        <p:spPr bwMode="auto">
          <a:xfrm rot="10499738">
            <a:off x="8367423" y="4376415"/>
            <a:ext cx="142875" cy="106363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6" name="Rectangle 423"/>
          <p:cNvSpPr>
            <a:spLocks noChangeArrowheads="1"/>
          </p:cNvSpPr>
          <p:nvPr/>
        </p:nvSpPr>
        <p:spPr bwMode="auto">
          <a:xfrm rot="11100217">
            <a:off x="8476961" y="4381177"/>
            <a:ext cx="139700" cy="107950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7" name="Rectangle 424"/>
          <p:cNvSpPr>
            <a:spLocks noChangeArrowheads="1"/>
          </p:cNvSpPr>
          <p:nvPr/>
        </p:nvSpPr>
        <p:spPr bwMode="auto">
          <a:xfrm rot="11100217">
            <a:off x="8607136" y="4393877"/>
            <a:ext cx="142875" cy="106363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8" name="Rectangle 425"/>
          <p:cNvSpPr>
            <a:spLocks noChangeArrowheads="1"/>
          </p:cNvSpPr>
          <p:nvPr/>
        </p:nvSpPr>
        <p:spPr bwMode="auto">
          <a:xfrm rot="11100217">
            <a:off x="8726198" y="4406577"/>
            <a:ext cx="142875" cy="106363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9" name="Rectangle 426"/>
          <p:cNvSpPr>
            <a:spLocks noChangeArrowheads="1"/>
          </p:cNvSpPr>
          <p:nvPr/>
        </p:nvSpPr>
        <p:spPr bwMode="auto">
          <a:xfrm rot="11100217">
            <a:off x="8845261" y="4419277"/>
            <a:ext cx="142875" cy="106363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40" name="Rectangle 427"/>
          <p:cNvSpPr>
            <a:spLocks noChangeArrowheads="1"/>
          </p:cNvSpPr>
          <p:nvPr/>
        </p:nvSpPr>
        <p:spPr bwMode="auto">
          <a:xfrm rot="10800000">
            <a:off x="8954798" y="4427215"/>
            <a:ext cx="142875" cy="107950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41" name="Rectangle 428"/>
          <p:cNvSpPr>
            <a:spLocks noChangeArrowheads="1"/>
          </p:cNvSpPr>
          <p:nvPr/>
        </p:nvSpPr>
        <p:spPr bwMode="auto">
          <a:xfrm rot="10298047">
            <a:off x="9083386" y="4416102"/>
            <a:ext cx="139700" cy="106363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42" name="Rectangle 429"/>
          <p:cNvSpPr>
            <a:spLocks noChangeArrowheads="1"/>
          </p:cNvSpPr>
          <p:nvPr/>
        </p:nvSpPr>
        <p:spPr bwMode="auto">
          <a:xfrm rot="9697568">
            <a:off x="9207211" y="4379590"/>
            <a:ext cx="142875" cy="106363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43" name="Oval 431"/>
          <p:cNvSpPr>
            <a:spLocks noChangeArrowheads="1"/>
          </p:cNvSpPr>
          <p:nvPr/>
        </p:nvSpPr>
        <p:spPr bwMode="auto">
          <a:xfrm>
            <a:off x="9291348" y="4324027"/>
            <a:ext cx="127000" cy="158750"/>
          </a:xfrm>
          <a:prstGeom prst="ellipse">
            <a:avLst/>
          </a:prstGeom>
          <a:solidFill>
            <a:srgbClr val="FFFF00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1" name="Oval 430"/>
          <p:cNvSpPr>
            <a:spLocks noChangeArrowheads="1"/>
          </p:cNvSpPr>
          <p:nvPr/>
        </p:nvSpPr>
        <p:spPr bwMode="auto">
          <a:xfrm>
            <a:off x="8014999" y="4457378"/>
            <a:ext cx="119063" cy="119063"/>
          </a:xfrm>
          <a:prstGeom prst="ellipse">
            <a:avLst/>
          </a:prstGeom>
          <a:solidFill>
            <a:srgbClr val="66FF33"/>
          </a:solidFill>
          <a:ln w="9525">
            <a:solidFill>
              <a:srgbClr val="66FF3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8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6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1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1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1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1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1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1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1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1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1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1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500"/>
                            </p:stCondLst>
                            <p:childTnLst>
                              <p:par>
                                <p:cTn id="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1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1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500"/>
                            </p:stCondLst>
                            <p:childTnLst>
                              <p:par>
                                <p:cTn id="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1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000"/>
                            </p:stCondLst>
                            <p:childTnLst>
                              <p:par>
                                <p:cTn id="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1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1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000"/>
                            </p:stCondLst>
                            <p:childTnLst>
                              <p:par>
                                <p:cTn id="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1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500"/>
                            </p:stCondLst>
                            <p:childTnLst>
                              <p:par>
                                <p:cTn id="1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1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9000"/>
                            </p:stCondLst>
                            <p:childTnLst>
                              <p:par>
                                <p:cTn id="1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1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9500"/>
                            </p:stCondLst>
                            <p:childTnLst>
                              <p:par>
                                <p:cTn id="1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1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1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1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1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1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1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1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1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5" dur="1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1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1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1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1" dur="1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5" dur="1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1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3" dur="1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7500"/>
                            </p:stCondLst>
                            <p:childTnLst>
                              <p:par>
                                <p:cTn id="1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1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8000"/>
                            </p:stCondLst>
                            <p:childTnLst>
                              <p:par>
                                <p:cTn id="1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1" dur="1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8500"/>
                            </p:stCondLst>
                            <p:childTnLst>
                              <p:par>
                                <p:cTn id="1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5" dur="1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9" dur="1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9500"/>
                            </p:stCondLst>
                            <p:childTnLst>
                              <p:par>
                                <p:cTn id="1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3" dur="1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20000"/>
                            </p:stCondLst>
                            <p:childTnLst>
                              <p:par>
                                <p:cTn id="1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1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20500"/>
                            </p:stCondLst>
                            <p:childTnLst>
                              <p:par>
                                <p:cTn id="1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1" dur="1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1000"/>
                            </p:stCondLst>
                            <p:childTnLst>
                              <p:par>
                                <p:cTn id="2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5" dur="1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21500"/>
                            </p:stCondLst>
                            <p:childTnLst>
                              <p:par>
                                <p:cTn id="2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9" dur="1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2000"/>
                            </p:stCondLst>
                            <p:childTnLst>
                              <p:par>
                                <p:cTn id="2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3" dur="1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22500"/>
                            </p:stCondLst>
                            <p:childTnLst>
                              <p:par>
                                <p:cTn id="2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7" dur="1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23000"/>
                            </p:stCondLst>
                            <p:childTnLst>
                              <p:par>
                                <p:cTn id="2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1" dur="1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23500"/>
                            </p:stCondLst>
                            <p:childTnLst>
                              <p:par>
                                <p:cTn id="2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5" dur="1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24000"/>
                            </p:stCondLst>
                            <p:childTnLst>
                              <p:par>
                                <p:cTn id="2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9" dur="1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24500"/>
                            </p:stCondLst>
                            <p:childTnLst>
                              <p:par>
                                <p:cTn id="2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3" dur="1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25000"/>
                            </p:stCondLst>
                            <p:childTnLst>
                              <p:par>
                                <p:cTn id="2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7" dur="1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25500"/>
                            </p:stCondLst>
                            <p:childTnLst>
                              <p:par>
                                <p:cTn id="2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1" dur="1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26000"/>
                            </p:stCondLst>
                            <p:childTnLst>
                              <p:par>
                                <p:cTn id="2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5" dur="1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6500"/>
                            </p:stCondLst>
                            <p:childTnLst>
                              <p:par>
                                <p:cTn id="2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9" dur="1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27000"/>
                            </p:stCondLst>
                            <p:childTnLst>
                              <p:par>
                                <p:cTn id="2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3" dur="1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27500"/>
                            </p:stCondLst>
                            <p:childTnLst>
                              <p:par>
                                <p:cTn id="2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7" dur="1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28000"/>
                            </p:stCondLst>
                            <p:childTnLst>
                              <p:par>
                                <p:cTn id="2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1" dur="1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28500"/>
                            </p:stCondLst>
                            <p:childTnLst>
                              <p:par>
                                <p:cTn id="2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5" dur="1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8" presetClass="entr" presetSubtype="12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0" dur="2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2500"/>
                            </p:stCondLst>
                            <p:childTnLst>
                              <p:par>
                                <p:cTn id="2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4" dur="15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3000"/>
                            </p:stCondLst>
                            <p:childTnLst>
                              <p:par>
                                <p:cTn id="2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8" dur="15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3500"/>
                            </p:stCondLst>
                            <p:childTnLst>
                              <p:par>
                                <p:cTn id="2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2" dur="15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4000"/>
                            </p:stCondLst>
                            <p:childTnLst>
                              <p:par>
                                <p:cTn id="2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6" dur="15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0" dur="15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0"/>
                            </p:stCondLst>
                            <p:childTnLst>
                              <p:par>
                                <p:cTn id="2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4" dur="15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5500"/>
                            </p:stCondLst>
                            <p:childTnLst>
                              <p:par>
                                <p:cTn id="2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8" dur="15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2" dur="15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6500"/>
                            </p:stCondLst>
                            <p:childTnLst>
                              <p:par>
                                <p:cTn id="3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6" dur="15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7000"/>
                            </p:stCondLst>
                            <p:childTnLst>
                              <p:par>
                                <p:cTn id="3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0" dur="15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7500"/>
                            </p:stCondLst>
                            <p:childTnLst>
                              <p:par>
                                <p:cTn id="3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4" dur="15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8000"/>
                            </p:stCondLst>
                            <p:childTnLst>
                              <p:par>
                                <p:cTn id="3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8" dur="15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8500"/>
                            </p:stCondLst>
                            <p:childTnLst>
                              <p:par>
                                <p:cTn id="3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2" dur="15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9000"/>
                            </p:stCondLst>
                            <p:childTnLst>
                              <p:par>
                                <p:cTn id="3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6" dur="15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9500"/>
                            </p:stCondLst>
                            <p:childTnLst>
                              <p:par>
                                <p:cTn id="3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0" dur="15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4" dur="15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8" dur="15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11000"/>
                            </p:stCondLst>
                            <p:childTnLst>
                              <p:par>
                                <p:cTn id="3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2" dur="15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9" presetClass="entr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7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500"/>
                            </p:stCondLst>
                            <p:childTnLst>
                              <p:par>
                                <p:cTn id="349" presetID="9" presetClass="entr" presetSubtype="0" repeatCount="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1" dur="1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000"/>
                            </p:stCondLst>
                            <p:childTnLst>
                              <p:par>
                                <p:cTn id="3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5" dur="1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500"/>
                            </p:stCondLst>
                            <p:childTnLst>
                              <p:par>
                                <p:cTn id="3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9" dur="1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2000"/>
                            </p:stCondLst>
                            <p:childTnLst>
                              <p:par>
                                <p:cTn id="3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3" dur="1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2500"/>
                            </p:stCondLst>
                            <p:childTnLst>
                              <p:par>
                                <p:cTn id="3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7" dur="1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3000"/>
                            </p:stCondLst>
                            <p:childTnLst>
                              <p:par>
                                <p:cTn id="3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1" dur="1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3500"/>
                            </p:stCondLst>
                            <p:childTnLst>
                              <p:par>
                                <p:cTn id="3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5" dur="1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9" dur="1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4500"/>
                            </p:stCondLst>
                            <p:childTnLst>
                              <p:par>
                                <p:cTn id="3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3" dur="1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5000"/>
                            </p:stCondLst>
                            <p:childTnLst>
                              <p:par>
                                <p:cTn id="3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7" dur="1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5500"/>
                            </p:stCondLst>
                            <p:childTnLst>
                              <p:par>
                                <p:cTn id="3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1" dur="1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6000"/>
                            </p:stCondLst>
                            <p:childTnLst>
                              <p:par>
                                <p:cTn id="3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5" dur="1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" grpId="0" animBg="1"/>
      <p:bldP spid="20" grpId="0"/>
      <p:bldP spid="12" grpId="0"/>
      <p:bldP spid="13" grpId="0" animBg="1"/>
      <p:bldP spid="19" grpId="0" build="allAtOnce"/>
      <p:bldP spid="21" grpId="0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7" name="A">
            <a:hlinkClick r:id="" action="ppaction://media"/>
            <a:extLst>
              <a:ext uri="{FF2B5EF4-FFF2-40B4-BE49-F238E27FC236}">
                <a16:creationId xmlns:a16="http://schemas.microsoft.com/office/drawing/2014/main" id="{2C099827-3A5F-445F-8637-E57B28D41F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4783" y="464384"/>
            <a:ext cx="9964911" cy="586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68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6" name="chu A">
            <a:hlinkClick r:id="" action="ppaction://media"/>
            <a:extLst>
              <a:ext uri="{FF2B5EF4-FFF2-40B4-BE49-F238E27FC236}">
                <a16:creationId xmlns:a16="http://schemas.microsoft.com/office/drawing/2014/main" id="{181003EF-CC1D-4C5F-B627-4C7A3C567A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22597" y="382690"/>
            <a:ext cx="7035800" cy="602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93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0443022" y="500489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2830432" y="2229917"/>
            <a:ext cx="558781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7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bảng</a:t>
            </a:r>
            <a:r>
              <a:rPr lang="en-US" sz="7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26918094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57150" y="174734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39549"/>
          <a:stretch/>
        </p:blipFill>
        <p:spPr bwMode="auto">
          <a:xfrm>
            <a:off x="57150" y="1375757"/>
            <a:ext cx="12077700" cy="2271748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4293286" y="556431"/>
            <a:ext cx="8256639" cy="13234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nắng tràn ngập sân trường.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42278" y="454424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 từ ứng dụng</a:t>
            </a: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710815"/>
            <a:ext cx="3117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1323C2-1216-4BE1-B765-C7E72A64CF57}"/>
              </a:ext>
            </a:extLst>
          </p:cNvPr>
          <p:cNvSpPr txBox="1"/>
          <p:nvPr/>
        </p:nvSpPr>
        <p:spPr>
          <a:xfrm>
            <a:off x="57150" y="4026236"/>
            <a:ext cx="6571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2,5 ô li?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2E165A-6AEC-4FD5-8198-487526F0F66C}"/>
              </a:ext>
            </a:extLst>
          </p:cNvPr>
          <p:cNvSpPr txBox="1"/>
          <p:nvPr/>
        </p:nvSpPr>
        <p:spPr>
          <a:xfrm>
            <a:off x="57149" y="4597235"/>
            <a:ext cx="6571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1,5 ô li?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732B46-9FBC-45CB-AD32-597F4BEA0934}"/>
              </a:ext>
            </a:extLst>
          </p:cNvPr>
          <p:cNvSpPr txBox="1"/>
          <p:nvPr/>
        </p:nvSpPr>
        <p:spPr>
          <a:xfrm>
            <a:off x="57149" y="5168234"/>
            <a:ext cx="6738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ô li?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0E57DB-54C3-4D2A-9706-927FF775D33F}"/>
              </a:ext>
            </a:extLst>
          </p:cNvPr>
          <p:cNvSpPr txBox="1"/>
          <p:nvPr/>
        </p:nvSpPr>
        <p:spPr>
          <a:xfrm>
            <a:off x="6954472" y="4082687"/>
            <a:ext cx="3352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A, h, 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505775-CF77-4FDD-A93C-4E903EAFACE6}"/>
              </a:ext>
            </a:extLst>
          </p:cNvPr>
          <p:cNvSpPr txBox="1"/>
          <p:nvPr/>
        </p:nvSpPr>
        <p:spPr>
          <a:xfrm>
            <a:off x="6966757" y="4597234"/>
            <a:ext cx="3352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718E80-4ABF-4787-BAFB-4300E9B14E74}"/>
              </a:ext>
            </a:extLst>
          </p:cNvPr>
          <p:cNvSpPr txBox="1"/>
          <p:nvPr/>
        </p:nvSpPr>
        <p:spPr>
          <a:xfrm>
            <a:off x="6966757" y="5152267"/>
            <a:ext cx="4655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ô li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C22D4E9-4390-4397-9545-8F3B6D747120}"/>
              </a:ext>
            </a:extLst>
          </p:cNvPr>
          <p:cNvSpPr txBox="1"/>
          <p:nvPr/>
        </p:nvSpPr>
        <p:spPr>
          <a:xfrm>
            <a:off x="57148" y="5739233"/>
            <a:ext cx="7623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B141CF-0B5F-480F-9AAC-AEBF41004ACD}"/>
              </a:ext>
            </a:extLst>
          </p:cNvPr>
          <p:cNvSpPr txBox="1"/>
          <p:nvPr/>
        </p:nvSpPr>
        <p:spPr>
          <a:xfrm>
            <a:off x="7462557" y="5678000"/>
            <a:ext cx="4868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s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ô li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  <p:bldP spid="9" grpId="0"/>
      <p:bldP spid="10" grpId="0"/>
      <p:bldP spid="11" grpId="0"/>
      <p:bldP spid="12" grpId="0"/>
      <p:bldP spid="13" grpId="0"/>
      <p:bldP spid="14" grpId="0"/>
      <p:bldP spid="21" grpId="0"/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312</Words>
  <Application>Microsoft Office PowerPoint</Application>
  <PresentationFormat>Widescreen</PresentationFormat>
  <Paragraphs>60</Paragraphs>
  <Slides>12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等线</vt:lpstr>
      <vt:lpstr>等线 Light</vt:lpstr>
      <vt:lpstr>.VnTime</vt:lpstr>
      <vt:lpstr>Arial</vt:lpstr>
      <vt:lpstr>Calibri</vt:lpstr>
      <vt:lpstr>Calibri Light</vt:lpstr>
      <vt:lpstr>Times New Roman</vt:lpstr>
      <vt:lpstr>Office Theme</vt:lpstr>
      <vt:lpstr>1_Office 主题​​</vt:lpstr>
      <vt:lpstr>1_Office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 01</cp:lastModifiedBy>
  <cp:revision>17</cp:revision>
  <dcterms:created xsi:type="dcterms:W3CDTF">2021-07-23T00:54:59Z</dcterms:created>
  <dcterms:modified xsi:type="dcterms:W3CDTF">2021-08-26T09:22:27Z</dcterms:modified>
</cp:coreProperties>
</file>