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56" r:id="rId4"/>
    <p:sldId id="257" r:id="rId5"/>
    <p:sldId id="259" r:id="rId6"/>
    <p:sldId id="281" r:id="rId7"/>
    <p:sldId id="266" r:id="rId8"/>
    <p:sldId id="284" r:id="rId9"/>
    <p:sldId id="282" r:id="rId10"/>
    <p:sldId id="270" r:id="rId11"/>
    <p:sldId id="274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2" autoAdjust="0"/>
    <p:restoredTop sz="94660"/>
  </p:normalViewPr>
  <p:slideViewPr>
    <p:cSldViewPr snapToGrid="0">
      <p:cViewPr>
        <p:scale>
          <a:sx n="60" d="100"/>
          <a:sy n="60" d="100"/>
        </p:scale>
        <p:origin x="26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14.wdp"/><Relationship Id="rId5" Type="http://schemas.openxmlformats.org/officeDocument/2006/relationships/image" Target="../media/image8.png"/><Relationship Id="rId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microsoft.com/office/2007/relationships/hdphoto" Target="../media/hdphoto16.wdp"/><Relationship Id="rId10" Type="http://schemas.openxmlformats.org/officeDocument/2006/relationships/image" Target="../media/image13.jpg"/><Relationship Id="rId4" Type="http://schemas.openxmlformats.org/officeDocument/2006/relationships/image" Target="../media/image10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4.wdp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5.wdp"/><Relationship Id="rId3" Type="http://schemas.openxmlformats.org/officeDocument/2006/relationships/image" Target="../media/image17.png"/><Relationship Id="rId7" Type="http://schemas.microsoft.com/office/2007/relationships/hdphoto" Target="../media/hdphoto22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microsoft.com/office/2007/relationships/hdphoto" Target="../media/hdphoto2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E7F75D-1842-4FE2-8C62-C3FD127D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401EDB10-8487-4DF3-BFDD-79BB80504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4FB9CF2-EE05-450A-84DB-08DE3E1B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2C622D1-C9D0-4A50-A2DD-F67F1B9C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CHÀO ĐÓN NGÀY KHAI TRƯỜNG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1)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BE04C50-9763-4DD1-ABBC-0C770697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82878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2192000" cy="671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6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6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2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lang="vi-VN" sz="44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19897" y="4481700"/>
            <a:ext cx="7555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KHAI TRƯỜNG</a:t>
            </a:r>
            <a:endParaRPr lang="vi-VN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712863" y="3647246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56" y="1465808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3035839" y="5175377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1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E5DFAE-78E2-4EBD-975A-0C37C5B3D267}"/>
              </a:ext>
            </a:extLst>
          </p:cNvPr>
          <p:cNvGrpSpPr/>
          <p:nvPr/>
        </p:nvGrpSpPr>
        <p:grpSpPr>
          <a:xfrm>
            <a:off x="-338668" y="-1071107"/>
            <a:ext cx="8652935" cy="7929106"/>
            <a:chOff x="-338668" y="-1071107"/>
            <a:chExt cx="8225369" cy="79291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16E945-D3F9-F747-B7F8-9F9102832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6" r="35313"/>
            <a:stretch/>
          </p:blipFill>
          <p:spPr>
            <a:xfrm>
              <a:off x="1" y="0"/>
              <a:ext cx="7886700" cy="6857999"/>
            </a:xfrm>
            <a:prstGeom prst="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7D132A9-F5EE-0346-BEC5-46301499C44F}"/>
                </a:ext>
              </a:extLst>
            </p:cNvPr>
            <p:cNvSpPr/>
            <p:nvPr/>
          </p:nvSpPr>
          <p:spPr>
            <a:xfrm>
              <a:off x="-338668" y="-1071107"/>
              <a:ext cx="8077201" cy="3064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A919-7DA0-49E2-9F7B-F98F5C11D4B5}"/>
              </a:ext>
            </a:extLst>
          </p:cNvPr>
          <p:cNvGrpSpPr/>
          <p:nvPr/>
        </p:nvGrpSpPr>
        <p:grpSpPr>
          <a:xfrm>
            <a:off x="3734256" y="1367677"/>
            <a:ext cx="2522154" cy="1252302"/>
            <a:chOff x="8992056" y="2954766"/>
            <a:chExt cx="2522154" cy="1252302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B3D1EFA-E388-4C81-9D9A-8A7EC677F7C3}"/>
                </a:ext>
              </a:extLst>
            </p:cNvPr>
            <p:cNvSpPr/>
            <p:nvPr/>
          </p:nvSpPr>
          <p:spPr>
            <a:xfrm>
              <a:off x="8992056" y="2954766"/>
              <a:ext cx="2522154" cy="1252302"/>
            </a:xfrm>
            <a:prstGeom prst="wedgeEllipseCallout">
              <a:avLst>
                <a:gd name="adj1" fmla="val -35825"/>
                <a:gd name="adj2" fmla="val 59251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8992056" y="3283738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 hôm nay, các em đã là học sinh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44917" y="218757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hoạt động khác của ngày Khai trường: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3743944" y="741198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827940" y="378325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3592581" y="3662838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215352">
            <a:off x="7632501" y="430708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AEB83D-5C61-4D26-9E5D-303B13D1F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2" b="3329"/>
          <a:stretch/>
        </p:blipFill>
        <p:spPr>
          <a:xfrm>
            <a:off x="260453" y="835729"/>
            <a:ext cx="3120488" cy="583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2159000" y="683086"/>
            <a:ext cx="957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3200" b="1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học sinh lớp 1 rất háo hức. </a:t>
              </a:r>
            </a:p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E7F75D-1842-4FE2-8C62-C3FD127D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401EDB10-8487-4DF3-BFDD-79BB80504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4FB9CF2-EE05-450A-84DB-08DE3E1B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2C622D1-C9D0-4A50-A2DD-F67F1B9C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CHÀO ĐÓN NGÀY KHAI TRƯỜNG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2)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BE04C50-9763-4DD1-ABBC-0C770697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07278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1" y="0"/>
            <a:ext cx="12191999" cy="6857999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9928"/>
                <a:chOff x="5682343" y="4245429"/>
                <a:chExt cx="1527777" cy="126992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294088" y="1464855"/>
                <a:ext cx="1717134" cy="417938"/>
                <a:chOff x="6628335" y="4936895"/>
                <a:chExt cx="171713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28335" y="4991975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14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của em ở kia.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38325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2888306" y="821641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269948" y="1190713"/>
            <a:ext cx="3209507" cy="2318968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604520" y="4365733"/>
            <a:ext cx="3641608" cy="2564278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188642" y="3991167"/>
            <a:ext cx="3359689" cy="2917141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317674" y="554450"/>
            <a:ext cx="3897573" cy="2835379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88936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287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Baloo 2</vt:lpstr>
      <vt:lpstr>Pangolin</vt:lpstr>
      <vt:lpstr>Times New Roman</vt:lpstr>
      <vt:lpstr>UTM Cookies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 01</cp:lastModifiedBy>
  <cp:revision>79</cp:revision>
  <dcterms:created xsi:type="dcterms:W3CDTF">2021-06-02T02:35:09Z</dcterms:created>
  <dcterms:modified xsi:type="dcterms:W3CDTF">2021-08-26T08:44:37Z</dcterms:modified>
</cp:coreProperties>
</file>