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0"/>
  </p:notesMasterIdLst>
  <p:sldIdLst>
    <p:sldId id="270" r:id="rId6"/>
    <p:sldId id="361" r:id="rId7"/>
    <p:sldId id="266" r:id="rId8"/>
    <p:sldId id="256" r:id="rId9"/>
    <p:sldId id="257" r:id="rId10"/>
    <p:sldId id="258" r:id="rId11"/>
    <p:sldId id="2007577118" r:id="rId12"/>
    <p:sldId id="275" r:id="rId13"/>
    <p:sldId id="2007577120" r:id="rId14"/>
    <p:sldId id="2007577121" r:id="rId15"/>
    <p:sldId id="2007577122" r:id="rId16"/>
    <p:sldId id="375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5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thiệu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44326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sỹ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96" y="948349"/>
            <a:ext cx="11333545" cy="43163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117836" y="2604591"/>
            <a:ext cx="1890132" cy="19477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102854" y="2775063"/>
            <a:ext cx="1905114" cy="8596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126786" y="3731646"/>
            <a:ext cx="1896164" cy="9177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0" y="1757801"/>
            <a:ext cx="119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98853"/>
            <a:ext cx="6349846" cy="116557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2094412" y="2124214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5813379" y="1122033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096000" y="3429000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tranh, tìm từ ngữ: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 sự vật: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người: học sinh,…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vật: cặp sách,…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 hoạt động: đi học,…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27195"/>
              </p:ext>
            </p:extLst>
          </p:nvPr>
        </p:nvGraphicFramePr>
        <p:xfrm>
          <a:off x="1722992" y="685612"/>
          <a:ext cx="8434773" cy="259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3319322" y="5811255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3412540" y="3364668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09" y="3669049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3465726" y="4363274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4372300" y="4666039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3860685" y="5228298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3412540" y="4666040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3823138" y="4247953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5120951" y="5944851"/>
            <a:ext cx="436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338</Words>
  <Application>Microsoft Office PowerPoint</Application>
  <PresentationFormat>Widescreen</PresentationFormat>
  <Paragraphs>72</Paragraphs>
  <Slides>14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等线</vt:lpstr>
      <vt:lpstr>等线 Light</vt:lpstr>
      <vt:lpstr>Arial</vt:lpstr>
      <vt:lpstr>Calibri</vt:lpstr>
      <vt:lpstr>Times New Roman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11</cp:revision>
  <dcterms:created xsi:type="dcterms:W3CDTF">2021-07-24T01:32:28Z</dcterms:created>
  <dcterms:modified xsi:type="dcterms:W3CDTF">2021-08-26T14:49:33Z</dcterms:modified>
</cp:coreProperties>
</file>