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20" r:id="rId3"/>
    <p:sldId id="2007577095" r:id="rId4"/>
    <p:sldId id="2007577114" r:id="rId5"/>
    <p:sldId id="2007577121" r:id="rId6"/>
    <p:sldId id="2007577122" r:id="rId7"/>
    <p:sldId id="2007577123" r:id="rId8"/>
    <p:sldId id="2007577124" r:id="rId9"/>
    <p:sldId id="2007577125" r:id="rId10"/>
    <p:sldId id="20075771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751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41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026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4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94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79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20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5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503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36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824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54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01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198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14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55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8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3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1: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ÔN TẬP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CÁC SỐ ĐẾN 100 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3)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642214" y="2603971"/>
            <a:ext cx="6561861" cy="269240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ÔN TẬP CÁC SỐ ĐẾN 100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(</a:t>
            </a:r>
            <a:r>
              <a:rPr lang="en-US" sz="48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UTM Avo"/>
              </a:rPr>
              <a:t>Tiết</a:t>
            </a:r>
            <a:r>
              <a:rPr lang="en-US" sz="48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UTM Avo"/>
              </a:rPr>
              <a:t> 3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7362D9-E4CD-47F1-B5FA-05C86C050E0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0449737B-059C-498E-AE44-0A107B5D0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85" y="64511"/>
            <a:ext cx="2834086" cy="109358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3AF7A-DB10-4ADB-86EC-6B7120E0190C}"/>
              </a:ext>
            </a:extLst>
          </p:cNvPr>
          <p:cNvSpPr txBox="1"/>
          <p:nvPr/>
        </p:nvSpPr>
        <p:spPr>
          <a:xfrm>
            <a:off x="311598" y="1233122"/>
            <a:ext cx="11409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9BDC77-C015-4172-A308-917F41B90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74" y="2426560"/>
            <a:ext cx="4441879" cy="3907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C9DB89-6319-4CDA-912B-B17F5F7D9F97}"/>
              </a:ext>
            </a:extLst>
          </p:cNvPr>
          <p:cNvSpPr txBox="1"/>
          <p:nvPr/>
        </p:nvSpPr>
        <p:spPr>
          <a:xfrm>
            <a:off x="6080696" y="3164597"/>
            <a:ext cx="5415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Em ước lượng được: Khoảng 3 chục viên bi.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2E5A3-5984-45E7-8C10-0F76F557E0A8}"/>
              </a:ext>
            </a:extLst>
          </p:cNvPr>
          <p:cNvSpPr txBox="1"/>
          <p:nvPr/>
        </p:nvSpPr>
        <p:spPr>
          <a:xfrm>
            <a:off x="6080696" y="4474255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Em đếm được: 32 viên bi.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AAAE4B7-B62E-4C1C-ADB0-67A890059FAB}"/>
              </a:ext>
            </a:extLst>
          </p:cNvPr>
          <p:cNvSpPr/>
          <p:nvPr/>
        </p:nvSpPr>
        <p:spPr>
          <a:xfrm>
            <a:off x="4194246" y="3107757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9515AA1-F431-4BD6-8180-E9843221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85" y="64511"/>
            <a:ext cx="2834086" cy="109358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9484E6-B25A-4B84-91EE-967BC2ABC239}"/>
              </a:ext>
            </a:extLst>
          </p:cNvPr>
          <p:cNvSpPr txBox="1"/>
          <p:nvPr/>
        </p:nvSpPr>
        <p:spPr>
          <a:xfrm>
            <a:off x="311598" y="1233122"/>
            <a:ext cx="11409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CB497-D1F0-4480-98A5-CF814556D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8" y="2310340"/>
            <a:ext cx="4761100" cy="4348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993DE-B643-4DE3-8100-EAF25107FC63}"/>
              </a:ext>
            </a:extLst>
          </p:cNvPr>
          <p:cNvSpPr txBox="1"/>
          <p:nvPr/>
        </p:nvSpPr>
        <p:spPr>
          <a:xfrm>
            <a:off x="5667075" y="3112947"/>
            <a:ext cx="642332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ước lượng được: Khoảng…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iên bi.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996E4-0FE2-4968-BF62-54BB56E50EC9}"/>
              </a:ext>
            </a:extLst>
          </p:cNvPr>
          <p:cNvSpPr txBox="1"/>
          <p:nvPr/>
        </p:nvSpPr>
        <p:spPr>
          <a:xfrm>
            <a:off x="5818057" y="4670771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Em đếm được: …… viên bi.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97FCB-860F-4ABA-B91C-D3CB7DC9191A}"/>
              </a:ext>
            </a:extLst>
          </p:cNvPr>
          <p:cNvSpPr/>
          <p:nvPr/>
        </p:nvSpPr>
        <p:spPr>
          <a:xfrm>
            <a:off x="8184389" y="4624604"/>
            <a:ext cx="1272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3F7C4A2A-4D39-4514-B7CF-58348544D61B}"/>
              </a:ext>
            </a:extLst>
          </p:cNvPr>
          <p:cNvSpPr/>
          <p:nvPr/>
        </p:nvSpPr>
        <p:spPr>
          <a:xfrm>
            <a:off x="3443216" y="2887675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1BEE8-5B3B-49D0-B095-40849020CBA0}"/>
              </a:ext>
            </a:extLst>
          </p:cNvPr>
          <p:cNvSpPr txBox="1"/>
          <p:nvPr/>
        </p:nvSpPr>
        <p:spPr>
          <a:xfrm>
            <a:off x="300957" y="339173"/>
            <a:ext cx="1152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ước lượng xem trong hình có khoảng mấy chục quả cà chua rồi đếm số cà chua trong hình đó: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2A04C-FC16-4E5B-A3DB-4959F56C2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CB84FF-1B77-4CE8-AEA6-4AD7E2121F9B}"/>
              </a:ext>
            </a:extLst>
          </p:cNvPr>
          <p:cNvSpPr txBox="1"/>
          <p:nvPr/>
        </p:nvSpPr>
        <p:spPr>
          <a:xfrm>
            <a:off x="1396092" y="4917306"/>
            <a:ext cx="101093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ước lượng được: Khoảng ……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B3195-11C2-45E7-8E31-8429AC215311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đếm được: ……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uả cà chua.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7D3678CD-F522-4678-AD59-F481B40DE2F0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48F23439-05C2-424D-83B0-4EEE2879B391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A4D5C-54CD-4784-91A6-941C63FE4364}"/>
              </a:ext>
            </a:extLst>
          </p:cNvPr>
          <p:cNvSpPr/>
          <p:nvPr/>
        </p:nvSpPr>
        <p:spPr>
          <a:xfrm>
            <a:off x="3906394" y="5681797"/>
            <a:ext cx="1272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7599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DB76FB-7F7F-46BE-892B-BF57F1C6B74E}"/>
              </a:ext>
            </a:extLst>
          </p:cNvPr>
          <p:cNvSpPr txBox="1"/>
          <p:nvPr/>
        </p:nvSpPr>
        <p:spPr>
          <a:xfrm>
            <a:off x="456376" y="1202271"/>
            <a:ext cx="135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2DC97-23A9-414C-A16A-64197D1E4A39}"/>
              </a:ext>
            </a:extLst>
          </p:cNvPr>
          <p:cNvSpPr txBox="1"/>
          <p:nvPr/>
        </p:nvSpPr>
        <p:spPr>
          <a:xfrm>
            <a:off x="666211" y="2293355"/>
            <a:ext cx="1077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Số 87 gồm 8 chục và 7 đơn vị viết là: 87  =  80  + 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682E2-DC32-4DE2-8FCA-04972DB1EA27}"/>
              </a:ext>
            </a:extLst>
          </p:cNvPr>
          <p:cNvSpPr txBox="1"/>
          <p:nvPr/>
        </p:nvSpPr>
        <p:spPr>
          <a:xfrm>
            <a:off x="666210" y="3322148"/>
            <a:ext cx="1077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Số 45 gồm       chục và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 vị viết là: 45 =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F768C-B110-4FF4-A3AD-5BA5204D7E2F}"/>
              </a:ext>
            </a:extLst>
          </p:cNvPr>
          <p:cNvSpPr txBox="1"/>
          <p:nvPr/>
        </p:nvSpPr>
        <p:spPr>
          <a:xfrm>
            <a:off x="666210" y="4339392"/>
            <a:ext cx="11335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Số 63 gồm      chục và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 vị viết là: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9A4A165E-63B9-41ED-B04E-D5000CEF0549}"/>
              </a:ext>
            </a:extLst>
          </p:cNvPr>
          <p:cNvSpPr/>
          <p:nvPr/>
        </p:nvSpPr>
        <p:spPr>
          <a:xfrm>
            <a:off x="3013781" y="3286995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8AB22008-571D-4C62-A0B4-449A8D74B2D0}"/>
              </a:ext>
            </a:extLst>
          </p:cNvPr>
          <p:cNvSpPr/>
          <p:nvPr/>
        </p:nvSpPr>
        <p:spPr>
          <a:xfrm>
            <a:off x="5124150" y="3286543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7B2BCE2B-7727-428B-BBD9-52F277E15F8E}"/>
              </a:ext>
            </a:extLst>
          </p:cNvPr>
          <p:cNvSpPr/>
          <p:nvPr/>
        </p:nvSpPr>
        <p:spPr>
          <a:xfrm>
            <a:off x="9241772" y="3319026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E02D9107-B560-4BC0-8656-419C0F03D2DC}"/>
              </a:ext>
            </a:extLst>
          </p:cNvPr>
          <p:cNvSpPr/>
          <p:nvPr/>
        </p:nvSpPr>
        <p:spPr>
          <a:xfrm>
            <a:off x="10571902" y="3310599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CF5EB3F7-42AA-4BC0-BB94-BD5FC84ECC42}"/>
              </a:ext>
            </a:extLst>
          </p:cNvPr>
          <p:cNvSpPr/>
          <p:nvPr/>
        </p:nvSpPr>
        <p:spPr>
          <a:xfrm>
            <a:off x="2933986" y="4328435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FEA82EBB-7DE6-4C82-A885-350451D1D629}"/>
              </a:ext>
            </a:extLst>
          </p:cNvPr>
          <p:cNvSpPr/>
          <p:nvPr/>
        </p:nvSpPr>
        <p:spPr>
          <a:xfrm>
            <a:off x="5088882" y="4341998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8842DDE4-5F3C-47A1-B691-733B6E020EED}"/>
              </a:ext>
            </a:extLst>
          </p:cNvPr>
          <p:cNvSpPr/>
          <p:nvPr/>
        </p:nvSpPr>
        <p:spPr>
          <a:xfrm>
            <a:off x="9722140" y="4252727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7FBCF7B3-4515-4284-9246-C13F6709FC1C}"/>
              </a:ext>
            </a:extLst>
          </p:cNvPr>
          <p:cNvSpPr/>
          <p:nvPr/>
        </p:nvSpPr>
        <p:spPr>
          <a:xfrm>
            <a:off x="11094910" y="4312766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       </a:t>
            </a: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4C8201C3-FD4F-417A-8662-131DF047D930}"/>
              </a:ext>
            </a:extLst>
          </p:cNvPr>
          <p:cNvSpPr/>
          <p:nvPr/>
        </p:nvSpPr>
        <p:spPr>
          <a:xfrm>
            <a:off x="8245893" y="4241411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696FFEBC-44B2-46B0-8EA2-A348B4EA3220}"/>
              </a:ext>
            </a:extLst>
          </p:cNvPr>
          <p:cNvSpPr/>
          <p:nvPr/>
        </p:nvSpPr>
        <p:spPr>
          <a:xfrm>
            <a:off x="3007594" y="3299070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1210C08C-FDCE-4BBF-98B6-8234B8C93596}"/>
              </a:ext>
            </a:extLst>
          </p:cNvPr>
          <p:cNvSpPr/>
          <p:nvPr/>
        </p:nvSpPr>
        <p:spPr>
          <a:xfrm>
            <a:off x="5134914" y="3292370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15503C36-BD65-4E3B-B2CC-E00B954C1D9C}"/>
              </a:ext>
            </a:extLst>
          </p:cNvPr>
          <p:cNvSpPr/>
          <p:nvPr/>
        </p:nvSpPr>
        <p:spPr>
          <a:xfrm>
            <a:off x="9226190" y="3301456"/>
            <a:ext cx="739664" cy="58002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6016C7C8-3DE9-45FE-BED5-74341F217F09}"/>
              </a:ext>
            </a:extLst>
          </p:cNvPr>
          <p:cNvSpPr/>
          <p:nvPr/>
        </p:nvSpPr>
        <p:spPr>
          <a:xfrm>
            <a:off x="10571902" y="3299069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68176ABA-F58D-4764-9512-B54B95C13F15}"/>
              </a:ext>
            </a:extLst>
          </p:cNvPr>
          <p:cNvSpPr/>
          <p:nvPr/>
        </p:nvSpPr>
        <p:spPr>
          <a:xfrm>
            <a:off x="2923595" y="4310287"/>
            <a:ext cx="590842" cy="60944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095C2A7C-E083-48CE-8722-0C879538DB65}"/>
              </a:ext>
            </a:extLst>
          </p:cNvPr>
          <p:cNvSpPr/>
          <p:nvPr/>
        </p:nvSpPr>
        <p:spPr>
          <a:xfrm>
            <a:off x="5096902" y="4346383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ounded Rectangle 24">
            <a:extLst>
              <a:ext uri="{FF2B5EF4-FFF2-40B4-BE49-F238E27FC236}">
                <a16:creationId xmlns:a16="http://schemas.microsoft.com/office/drawing/2014/main" id="{90C91048-A83F-47B8-8468-5790AF97B98C}"/>
              </a:ext>
            </a:extLst>
          </p:cNvPr>
          <p:cNvSpPr/>
          <p:nvPr/>
        </p:nvSpPr>
        <p:spPr>
          <a:xfrm>
            <a:off x="8185005" y="4241411"/>
            <a:ext cx="712618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D80CF69C-69B2-41C0-A977-464AF0634CF3}"/>
              </a:ext>
            </a:extLst>
          </p:cNvPr>
          <p:cNvSpPr/>
          <p:nvPr/>
        </p:nvSpPr>
        <p:spPr>
          <a:xfrm>
            <a:off x="9681940" y="4258500"/>
            <a:ext cx="769734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EA2E4D09-8D43-4EE2-A40D-55539AEA8C43}"/>
              </a:ext>
            </a:extLst>
          </p:cNvPr>
          <p:cNvSpPr/>
          <p:nvPr/>
        </p:nvSpPr>
        <p:spPr>
          <a:xfrm>
            <a:off x="11094910" y="4312766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75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7B2F4076-FE14-464F-AA42-BBDD1FF92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2170"/>
              </p:ext>
            </p:extLst>
          </p:nvPr>
        </p:nvGraphicFramePr>
        <p:xfrm>
          <a:off x="4262907" y="884657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F04519-ACE1-47A8-8001-04805D7E1413}"/>
              </a:ext>
            </a:extLst>
          </p:cNvPr>
          <p:cNvSpPr txBox="1"/>
          <p:nvPr/>
        </p:nvSpPr>
        <p:spPr>
          <a:xfrm>
            <a:off x="1209645" y="112330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B96FA6-E946-47DC-BAAD-F51519959FC8}"/>
              </a:ext>
            </a:extLst>
          </p:cNvPr>
          <p:cNvSpPr txBox="1"/>
          <p:nvPr/>
        </p:nvSpPr>
        <p:spPr>
          <a:xfrm>
            <a:off x="1209645" y="2582514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334B7-8FAF-4E7E-9835-F8CFB0D62F0C}"/>
              </a:ext>
            </a:extLst>
          </p:cNvPr>
          <p:cNvSpPr txBox="1"/>
          <p:nvPr/>
        </p:nvSpPr>
        <p:spPr>
          <a:xfrm>
            <a:off x="1209645" y="405822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E04F6-E14F-4056-8E1A-2A8C93F7276B}"/>
              </a:ext>
            </a:extLst>
          </p:cNvPr>
          <p:cNvSpPr txBox="1"/>
          <p:nvPr/>
        </p:nvSpPr>
        <p:spPr>
          <a:xfrm>
            <a:off x="1209645" y="5517437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7F7296-38F9-48DC-BA95-0A0F0B549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43628"/>
              </p:ext>
            </p:extLst>
          </p:nvPr>
        </p:nvGraphicFramePr>
        <p:xfrm>
          <a:off x="5580887" y="312415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47309A-46DA-4F2F-A597-C027C39FB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27759"/>
              </p:ext>
            </p:extLst>
          </p:nvPr>
        </p:nvGraphicFramePr>
        <p:xfrm>
          <a:off x="6900503" y="200369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C44835-C113-485C-B44A-980DA71BA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722561"/>
              </p:ext>
            </p:extLst>
          </p:nvPr>
        </p:nvGraphicFramePr>
        <p:xfrm>
          <a:off x="8219301" y="312415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EA0289-6C66-46A7-9E4D-5A8910E09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05988"/>
              </p:ext>
            </p:extLst>
          </p:nvPr>
        </p:nvGraphicFramePr>
        <p:xfrm>
          <a:off x="6900503" y="4243197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E53F2C0-EC83-4A8E-9848-A381979F358B}"/>
              </a:ext>
            </a:extLst>
          </p:cNvPr>
          <p:cNvSpPr txBox="1"/>
          <p:nvPr/>
        </p:nvSpPr>
        <p:spPr>
          <a:xfrm>
            <a:off x="603046" y="176334"/>
            <a:ext cx="1098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Hãy lắp 4 miếng bìa A, B, C, D vào vị trí thích hợp trong bảng.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4BF9847-7DFB-4BC4-9CFE-5E0C39544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90232"/>
              </p:ext>
            </p:extLst>
          </p:nvPr>
        </p:nvGraphicFramePr>
        <p:xfrm>
          <a:off x="1916453" y="99753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B926815-C351-4D4C-9B21-2501BB0B7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62677"/>
              </p:ext>
            </p:extLst>
          </p:nvPr>
        </p:nvGraphicFramePr>
        <p:xfrm>
          <a:off x="1916453" y="2429367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3CC32CE-AA6E-409F-9A9D-EB0843971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48252"/>
              </p:ext>
            </p:extLst>
          </p:nvPr>
        </p:nvGraphicFramePr>
        <p:xfrm>
          <a:off x="1916453" y="386119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2AA4CE7-E1FD-42A6-AD65-79C9025C6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83762"/>
              </p:ext>
            </p:extLst>
          </p:nvPr>
        </p:nvGraphicFramePr>
        <p:xfrm>
          <a:off x="1916453" y="532156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9A63EFB-220F-406B-A426-62FC3CF2C254}"/>
              </a:ext>
            </a:extLst>
          </p:cNvPr>
          <p:cNvSpPr/>
          <p:nvPr/>
        </p:nvSpPr>
        <p:spPr>
          <a:xfrm>
            <a:off x="6899908" y="4235176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28E87-1664-49A5-9A33-17CAAAD76472}"/>
              </a:ext>
            </a:extLst>
          </p:cNvPr>
          <p:cNvSpPr/>
          <p:nvPr/>
        </p:nvSpPr>
        <p:spPr>
          <a:xfrm>
            <a:off x="8217665" y="3106373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2FA663-208F-49E9-843E-D6D9860B9404}"/>
              </a:ext>
            </a:extLst>
          </p:cNvPr>
          <p:cNvSpPr/>
          <p:nvPr/>
        </p:nvSpPr>
        <p:spPr>
          <a:xfrm>
            <a:off x="6884986" y="1990633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86A33C-3E0D-4438-A988-2484E7477F80}"/>
              </a:ext>
            </a:extLst>
          </p:cNvPr>
          <p:cNvSpPr/>
          <p:nvPr/>
        </p:nvSpPr>
        <p:spPr>
          <a:xfrm>
            <a:off x="5560289" y="3122735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0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33333E-6 L 0.40807 0.47385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51666 0.10139 " pathEditMode="relative" rAng="0" ptsTypes="AA">
                                          <p:cBhvr>
                                            <p:cTn id="7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4.07407E-6 L 0.40872 -0.26991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6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11111E-6 L 0.29909 -0.32222 " pathEditMode="relative" rAng="0" ptsTypes="AA">
                                          <p:cBhvr>
                                            <p:cTn id="9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7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11" grpId="0"/>
          <p:bldP spid="16" grpId="0" animBg="1"/>
          <p:bldP spid="17" grpId="0" animBg="1"/>
          <p:bldP spid="18" grpId="0" animBg="1"/>
          <p:bldP spid="1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33333E-6 L 0.40807 0.47385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51666 0.10139 " pathEditMode="relative" rAng="0" ptsTypes="AA">
                                          <p:cBhvr>
                                            <p:cTn id="7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4.07407E-6 L 0.40872 -0.26991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6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11111E-6 L 0.29909 -0.32222 " pathEditMode="relative" rAng="0" ptsTypes="AA">
                                          <p:cBhvr>
                                            <p:cTn id="9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7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11" grpId="0"/>
          <p:bldP spid="16" grpId="0" animBg="1"/>
          <p:bldP spid="17" grpId="0" animBg="1"/>
          <p:bldP spid="18" grpId="0" animBg="1"/>
          <p:bldP spid="1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DB649-E215-4731-885D-34A5A37D6A4E}"/>
              </a:ext>
            </a:extLst>
          </p:cNvPr>
          <p:cNvSpPr txBox="1"/>
          <p:nvPr/>
        </p:nvSpPr>
        <p:spPr>
          <a:xfrm>
            <a:off x="1257395" y="821168"/>
            <a:ext cx="908754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Tìm số lớn nhất ở mỗi miếng bìa A, B, C, 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4DC69-3547-4F89-89B4-4DC1266DEC15}"/>
              </a:ext>
            </a:extLst>
          </p:cNvPr>
          <p:cNvSpPr txBox="1"/>
          <p:nvPr/>
        </p:nvSpPr>
        <p:spPr>
          <a:xfrm>
            <a:off x="2181918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A49CA-0978-4F95-993A-832EAEAC2ABE}"/>
              </a:ext>
            </a:extLst>
          </p:cNvPr>
          <p:cNvSpPr txBox="1"/>
          <p:nvPr/>
        </p:nvSpPr>
        <p:spPr>
          <a:xfrm>
            <a:off x="4296468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C3004-9B89-45AE-AC0D-87291B0CBE96}"/>
              </a:ext>
            </a:extLst>
          </p:cNvPr>
          <p:cNvSpPr txBox="1"/>
          <p:nvPr/>
        </p:nvSpPr>
        <p:spPr>
          <a:xfrm>
            <a:off x="6493656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CF3E0-A2D5-4498-8BC9-07B383158B8D}"/>
              </a:ext>
            </a:extLst>
          </p:cNvPr>
          <p:cNvSpPr txBox="1"/>
          <p:nvPr/>
        </p:nvSpPr>
        <p:spPr>
          <a:xfrm>
            <a:off x="8600066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2EB1E4-B40E-4178-82C5-7653E5BAE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75618"/>
              </p:ext>
            </p:extLst>
          </p:nvPr>
        </p:nvGraphicFramePr>
        <p:xfrm>
          <a:off x="1793460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5FD342-5A30-4CEC-81EF-C9BB97E26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19242"/>
              </p:ext>
            </p:extLst>
          </p:nvPr>
        </p:nvGraphicFramePr>
        <p:xfrm>
          <a:off x="3908010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69A479-3316-4564-BED5-F38D4E9A4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374786"/>
              </p:ext>
            </p:extLst>
          </p:nvPr>
        </p:nvGraphicFramePr>
        <p:xfrm>
          <a:off x="6059809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DC2FDB-AEAB-404C-83BF-199E7A9D6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49819"/>
              </p:ext>
            </p:extLst>
          </p:nvPr>
        </p:nvGraphicFramePr>
        <p:xfrm>
          <a:off x="8211608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50DD33-60A8-4F8D-9DB1-97671EF1A8C4}"/>
              </a:ext>
            </a:extLst>
          </p:cNvPr>
          <p:cNvSpPr/>
          <p:nvPr/>
        </p:nvSpPr>
        <p:spPr>
          <a:xfrm>
            <a:off x="2489014" y="273694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E6449C-340A-42E0-AFB0-8C92A4C88C01}"/>
              </a:ext>
            </a:extLst>
          </p:cNvPr>
          <p:cNvSpPr/>
          <p:nvPr/>
        </p:nvSpPr>
        <p:spPr>
          <a:xfrm>
            <a:off x="1793460" y="4191422"/>
            <a:ext cx="970970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số         ,         ,        ,         theo thứ tự từ 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 đến lớn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D1250F-4650-4DF5-BE0B-62254EE278C3}"/>
              </a:ext>
            </a:extLst>
          </p:cNvPr>
          <p:cNvSpPr/>
          <p:nvPr/>
        </p:nvSpPr>
        <p:spPr>
          <a:xfrm>
            <a:off x="2354037" y="2716434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6AA72A-2376-49F3-B369-FA986DF5536F}"/>
              </a:ext>
            </a:extLst>
          </p:cNvPr>
          <p:cNvSpPr/>
          <p:nvPr/>
        </p:nvSpPr>
        <p:spPr>
          <a:xfrm>
            <a:off x="4621162" y="273859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31F232-3100-42B7-AA1C-7ADF027A63B7}"/>
              </a:ext>
            </a:extLst>
          </p:cNvPr>
          <p:cNvSpPr/>
          <p:nvPr/>
        </p:nvSpPr>
        <p:spPr>
          <a:xfrm>
            <a:off x="4447358" y="2724443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7390B0-253D-4E85-8C6F-CE3EF18F1982}"/>
              </a:ext>
            </a:extLst>
          </p:cNvPr>
          <p:cNvSpPr/>
          <p:nvPr/>
        </p:nvSpPr>
        <p:spPr>
          <a:xfrm>
            <a:off x="6773695" y="273859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2EF5EB-559E-43C6-B8D2-952618B62B3A}"/>
              </a:ext>
            </a:extLst>
          </p:cNvPr>
          <p:cNvSpPr/>
          <p:nvPr/>
        </p:nvSpPr>
        <p:spPr>
          <a:xfrm>
            <a:off x="6610842" y="2724443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56BA2A-701D-4A17-B45D-353DC8B5C705}"/>
              </a:ext>
            </a:extLst>
          </p:cNvPr>
          <p:cNvSpPr/>
          <p:nvPr/>
        </p:nvSpPr>
        <p:spPr>
          <a:xfrm>
            <a:off x="8922400" y="273826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AB1A6E-D667-44D4-A322-64F42AA4C191}"/>
              </a:ext>
            </a:extLst>
          </p:cNvPr>
          <p:cNvSpPr/>
          <p:nvPr/>
        </p:nvSpPr>
        <p:spPr>
          <a:xfrm>
            <a:off x="8754072" y="2718637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4D6AE0-C20D-4488-B69A-A8B563772370}"/>
              </a:ext>
            </a:extLst>
          </p:cNvPr>
          <p:cNvSpPr txBox="1"/>
          <p:nvPr/>
        </p:nvSpPr>
        <p:spPr>
          <a:xfrm>
            <a:off x="1802776" y="5158606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36,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23AD3-AC4E-436E-9DD2-78C1E04697BB}"/>
              </a:ext>
            </a:extLst>
          </p:cNvPr>
          <p:cNvSpPr txBox="1"/>
          <p:nvPr/>
        </p:nvSpPr>
        <p:spPr>
          <a:xfrm>
            <a:off x="2994514" y="5156431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54,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E4DB92-7B40-4798-98D6-0C29E1F7D338}"/>
              </a:ext>
            </a:extLst>
          </p:cNvPr>
          <p:cNvSpPr txBox="1"/>
          <p:nvPr/>
        </p:nvSpPr>
        <p:spPr>
          <a:xfrm>
            <a:off x="3720936" y="5172778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58,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73EA18-3469-47E9-989F-A6F9C6FB509A}"/>
              </a:ext>
            </a:extLst>
          </p:cNvPr>
          <p:cNvSpPr txBox="1"/>
          <p:nvPr/>
        </p:nvSpPr>
        <p:spPr>
          <a:xfrm>
            <a:off x="4447358" y="5183008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76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12839 0.224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0.02761 0.22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-0.08737 0.223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1974 0.2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34DD9-7799-47DC-812B-B3F9A3BD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55" y="311728"/>
            <a:ext cx="7976754" cy="59825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DDBFAFB-D2C9-4F81-B8F0-8FA351532C32}"/>
              </a:ext>
            </a:extLst>
          </p:cNvPr>
          <p:cNvSpPr txBox="1">
            <a:spLocks/>
          </p:cNvSpPr>
          <p:nvPr/>
        </p:nvSpPr>
        <p:spPr>
          <a:xfrm>
            <a:off x="3177816" y="374212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474</Words>
  <Application>Microsoft Office PowerPoint</Application>
  <PresentationFormat>Widescreen</PresentationFormat>
  <Paragraphs>196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Microsoft YaHei</vt:lpstr>
      <vt:lpstr>Arial</vt:lpstr>
      <vt:lpstr>Arial-Rounded</vt:lpstr>
      <vt:lpstr>Calibri</vt:lpstr>
      <vt:lpstr>Times New Roman</vt:lpstr>
      <vt:lpstr>UTM 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 01</cp:lastModifiedBy>
  <cp:revision>8</cp:revision>
  <dcterms:created xsi:type="dcterms:W3CDTF">2021-08-02T08:05:18Z</dcterms:created>
  <dcterms:modified xsi:type="dcterms:W3CDTF">2021-08-26T03:22:12Z</dcterms:modified>
</cp:coreProperties>
</file>