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6.xml" ContentType="application/vnd.openxmlformats-officedocument.presentationml.notesSlide+xml"/>
  <Override PartName="/ppt/tags/tag13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489" r:id="rId2"/>
    <p:sldId id="442" r:id="rId3"/>
    <p:sldId id="444" r:id="rId4"/>
    <p:sldId id="445" r:id="rId5"/>
    <p:sldId id="394" r:id="rId6"/>
    <p:sldId id="492" r:id="rId7"/>
    <p:sldId id="494" r:id="rId8"/>
    <p:sldId id="496" r:id="rId9"/>
    <p:sldId id="502" r:id="rId10"/>
    <p:sldId id="508" r:id="rId11"/>
    <p:sldId id="510" r:id="rId12"/>
    <p:sldId id="513" r:id="rId13"/>
    <p:sldId id="516" r:id="rId14"/>
    <p:sldId id="491" r:id="rId15"/>
    <p:sldId id="504" r:id="rId16"/>
    <p:sldId id="507" r:id="rId17"/>
    <p:sldId id="519" r:id="rId18"/>
  </p:sldIdLst>
  <p:sldSz cx="12192000" cy="6858000"/>
  <p:notesSz cx="6858000" cy="9144000"/>
  <p:custDataLst>
    <p:tags r:id="rId21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C07"/>
    <a:srgbClr val="000099"/>
    <a:srgbClr val="FF0000"/>
    <a:srgbClr val="050B25"/>
    <a:srgbClr val="000066"/>
    <a:srgbClr val="FF6600"/>
    <a:srgbClr val="FFFFFF"/>
    <a:srgbClr val="E02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14" autoAdjust="0"/>
  </p:normalViewPr>
  <p:slideViewPr>
    <p:cSldViewPr>
      <p:cViewPr varScale="1">
        <p:scale>
          <a:sx n="112" d="100"/>
          <a:sy n="112" d="100"/>
        </p:scale>
        <p:origin x="4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E24895-2621-41AE-AE95-0523F5B737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C51DA36-46F5-447B-B8E2-001E5F73F2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7DD448-38DE-4214-97A1-13C680B8653C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C79D90F3-E7C9-4342-B49B-5DEC313290C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3F02A97A-FCAA-443C-9010-32987FE36A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6B46F4E-094B-4759-9123-A0003394C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448EA22-42FE-4071-BF41-A0B7CAD394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955596D-D341-4C24-8EE4-37FD1C60D7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F2B044-C628-41E3-ADFE-C9A73BDCAD87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E10A7D0E-8125-43EB-8C6A-E8FB3BB07C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AB2744A2-5DC1-43C9-9AC0-7631165825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E33F8057-8389-49B9-B6B0-422BD6ADF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9D04E6-4853-4D7B-8D7C-CBF5C0B71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75E7F6-F7C3-4B3D-A7DD-FC3070456E5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88C82A-8502-4F48-8038-CCF4894F8CD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4C6A9-0B28-4087-99FB-48856ED38F00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0AC668-0BA6-440B-8901-25A985A6E9A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69D1A5-8E2E-445F-B3F3-79C57779743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41D9B4-2B23-467F-90E5-D65409B3310B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946205-BA08-46F8-9E53-2E8D7F90B31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3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06AA25-C676-44E2-8BCD-97CC479E5A15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071B29-5939-45AB-B8F5-A2C9349F4AD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A0450E-7BA7-4D9C-BAB2-5F740D1530DF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DFE78D-995B-4CDB-A1C5-9F338B88EBA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29D497-0D11-459E-9F4C-5E9F8B23E4CB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4A5A9-7999-4C7F-8DB5-086F1ACF65D4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6E3DF7-8F21-428C-A0ED-5A8F56BD5784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74E56C-53A1-4580-8EF5-2F5286864B6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3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5CFDC4-CCA3-43C0-A19C-5F07042CF81F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0DE1A4-D00A-4F8F-8EAB-2AD32C8D7ED1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E3C9F6-4988-478D-B78C-C464CACBAB6B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7A1149-B1AC-4F7D-8E5A-27FEBF8967DE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55E9928-7703-484D-BB48-438CA1F2CF07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9D3B6A-79CD-42EA-8D6C-311938C6CB39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0CB84A-83BF-4AAD-BFCD-36CD5F8B6644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4C003F-427C-46D3-8479-CBCFD094F46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EB781C-B96D-456D-AB75-10A00DD1936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9772E5-74EF-4E25-AD59-9291D51BBD3A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543F5BC-A7B4-4642-9391-52B1FB20A9D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724C10-CB29-4CE8-95E6-DBAE2897C3B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C49016-F284-41E1-AE70-4622439EEA0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58F29-8F73-4410-BDAF-758C18F25ED8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BCE10D-8998-4C38-81DD-02E93EDA060A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825B3F-D3FB-4486-A5B5-0E6BAB9CB8B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B26FD9-29A5-485D-8212-7BCACDB0586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F4968-E3F0-4759-A767-09AB1EA7A769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29/12/2021 10:00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3FF390-3C51-48AD-967E-A454ACFB519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32AF-3833-4FD9-9E6F-E89F2D60050D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2928-E1B1-4278-846C-D6B7E8E03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950E-23C4-45D1-A89C-8955AEE8E0D0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863A-604A-403B-8727-822850E49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8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7536-884A-462B-86E5-16CBBB73036E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63D8-DEE5-4BF0-9D4E-F6B5CECC6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09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F7CF-ACB9-48EE-9BE9-5A8974442F5C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B21B-EE1F-491F-BED4-3F4DC565A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77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FEB3-3797-4318-84AE-AB2AD72C5A98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AEA8-B0B0-4AC6-82E0-B92938ACB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76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BBF1-7074-48B3-B49B-D4DCB02B674B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5C4B-3EC7-43C9-B90F-1D3D61D05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3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981D-A5EE-40D5-9455-487EF255D467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173E-A924-4A3F-9819-B905186CB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3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440D-58BF-4FDB-A785-5A2AEA55C1E7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E502-CB58-474C-849F-D8CEAAA35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10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DB48-D7F7-4DFA-A809-BD640CB5B22A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38E0-EAA1-4FF6-8559-B8C8AAB10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08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F229-63E4-4FB5-B89E-FCA485BE7864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D972-A0CA-4EB2-8026-1BE4C84C6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6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1DEC-FB94-4699-A758-B441D3DDE653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FE0D-EF0D-4A8C-9E1B-07AEA778F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4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:a16="http://schemas.microsoft.com/office/drawing/2014/main" id="{905F87E1-3484-45A0-889F-42E877D511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5A5CK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F3998-6433-4301-A6C1-FB9AA3573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3E7DD8-400B-4923-933E-720562656FCD}" type="datetime8">
              <a:rPr lang="fr-FR"/>
              <a:pPr>
                <a:defRPr/>
              </a:pPr>
              <a:t>29/12/2021 10:00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A9FCF-4834-48E1-87D1-668EA03BE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D4AC-926F-47B2-9B84-05A3EC9E7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44D6A9-A572-44D3-A749-412BD301F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 kern="1200">
          <a:solidFill>
            <a:srgbClr val="EB0C0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5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13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7.jpe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5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9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4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10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7.jpe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1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5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2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0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5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1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7.jpe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00" name="Picture 4" descr="Download 999 hình nền Powerpoint dễ thương, ngộ nghĩnh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909763" y="1757363"/>
            <a:ext cx="86058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17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864" y="3603195"/>
            <a:ext cx="11650433" cy="1320834"/>
          </a:xfrm>
          <a:prstGeom prst="rect">
            <a:avLst/>
          </a:prstGeom>
        </p:spPr>
      </p:pic>
      <p:pic>
        <p:nvPicPr>
          <p:cNvPr id="40963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5A77D8E6-5482-4076-92A6-005845B2801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7D64EB0B-8C5C-4B4F-885B-DA16EFF66CC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844F9C15-77BA-4B6B-85B4-9F41A69962D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3E4A403-36B3-4861-9BEE-F3816D32AD6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768350" y="52388"/>
            <a:ext cx="11271250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các thông số định dạng chung</a:t>
            </a: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866775" y="1417638"/>
            <a:ext cx="108172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bài trình chiếu đã làm từ tiết học trước.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chèn số trang vào bài trình chiếu.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Nháy vào thẻ Insert, chọn Slide Number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79538" y="2782888"/>
            <a:ext cx="1973262" cy="1197458"/>
            <a:chOff x="1379538" y="2782888"/>
            <a:chExt cx="1973262" cy="11974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DFDD577-AC55-481A-B5EB-DC9BE2071F33}"/>
                </a:ext>
              </a:extLst>
            </p:cNvPr>
            <p:cNvSpPr/>
            <p:nvPr/>
          </p:nvSpPr>
          <p:spPr>
            <a:xfrm>
              <a:off x="1379538" y="3550134"/>
              <a:ext cx="723900" cy="430212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A0C0BA-4114-48EC-9196-17B978BD1458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 flipH="1">
              <a:off x="1741488" y="2782888"/>
              <a:ext cx="1611312" cy="767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08517" y="2782888"/>
            <a:ext cx="4985578" cy="2008188"/>
            <a:chOff x="5956300" y="2794000"/>
            <a:chExt cx="4985578" cy="20081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6A3B38-CEB9-4CF3-8328-A13226032007}"/>
                </a:ext>
              </a:extLst>
            </p:cNvPr>
            <p:cNvSpPr/>
            <p:nvPr/>
          </p:nvSpPr>
          <p:spPr>
            <a:xfrm>
              <a:off x="10217978" y="3890963"/>
              <a:ext cx="723900" cy="911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B59A6C-69CC-492E-AE4D-4C72A60191D1}"/>
                </a:ext>
              </a:extLst>
            </p:cNvPr>
            <p:cNvCxnSpPr>
              <a:cxnSpLocks/>
            </p:cNvCxnSpPr>
            <p:nvPr/>
          </p:nvCxnSpPr>
          <p:spPr>
            <a:xfrm>
              <a:off x="5956300" y="2794000"/>
              <a:ext cx="4261678" cy="11974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6F394D6-C6DA-474B-A308-CDF1E71FA6B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E2D123B-30F0-4ECD-A60F-75552656BC2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C6848E3-C681-4A22-A3E8-DCF1AAF122E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3ADF2BE2-0B11-4242-99E4-ADBE2F0F1C06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939800" y="-85725"/>
            <a:ext cx="11271250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sổ Header and Footer xuất hiện như hình bên dưới.</a:t>
            </a:r>
          </a:p>
        </p:txBody>
      </p:sp>
      <p:pic>
        <p:nvPicPr>
          <p:cNvPr id="37899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068388"/>
            <a:ext cx="7981950" cy="5472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08013" y="3036888"/>
            <a:ext cx="2112962" cy="16938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i="1">
                <a:solidFill>
                  <a:srgbClr val="002060"/>
                </a:solidFill>
                <a:latin typeface="Times New Roman" panose="02020603050405020304" pitchFamily="18" charset="0"/>
              </a:rPr>
              <a:t>Nháy vào ô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</a:rPr>
              <a:t>Slide Number</a:t>
            </a:r>
            <a:r>
              <a:rPr lang="en-US" altLang="zh-CN" sz="2600" b="1" i="1">
                <a:solidFill>
                  <a:srgbClr val="002060"/>
                </a:solidFill>
                <a:latin typeface="Times New Roman" panose="02020603050405020304" pitchFamily="18" charset="0"/>
              </a:rPr>
              <a:t>, sau đó chọn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</a:rPr>
              <a:t>Apply to All</a:t>
            </a:r>
            <a:endParaRPr lang="en-US" altLang="zh-CN" sz="26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A560D-A3D2-4FE8-B68C-809294E2308C}"/>
              </a:ext>
            </a:extLst>
          </p:cNvPr>
          <p:cNvCxnSpPr>
            <a:cxnSpLocks/>
          </p:cNvCxnSpPr>
          <p:nvPr/>
        </p:nvCxnSpPr>
        <p:spPr>
          <a:xfrm>
            <a:off x="2551113" y="3660775"/>
            <a:ext cx="1106487" cy="6826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7A23B2-9472-401E-9898-5114C9C81496}"/>
              </a:ext>
            </a:extLst>
          </p:cNvPr>
          <p:cNvCxnSpPr>
            <a:cxnSpLocks/>
          </p:cNvCxnSpPr>
          <p:nvPr/>
        </p:nvCxnSpPr>
        <p:spPr>
          <a:xfrm>
            <a:off x="2492375" y="4572000"/>
            <a:ext cx="6499225" cy="16367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22C3304D-80E9-4C39-8D51-5A851674E73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B3C25D4-9231-4178-AA26-2EB1B7CD9B25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7368AABF-6511-4589-9FC8-9A021DFABFA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2F8521DD-FAAB-4ECD-BA88-CF586BE3CE5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1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868363" y="309563"/>
            <a:ext cx="11271250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trang với thông số định dạng riêng</a:t>
            </a: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868363" y="1417638"/>
            <a:ext cx="99520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>
          <a:xfrm>
            <a:off x="342900" y="1536700"/>
            <a:ext cx="11658600" cy="1325563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</a:p>
        </p:txBody>
      </p:sp>
      <p:pic>
        <p:nvPicPr>
          <p:cNvPr id="51203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8CBC471-7693-4EE8-AB5B-B0DC4720CAE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6A869E63-2043-47BD-B4E9-07CD23124AB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151511A3-AC1C-4895-8BFD-B56A94CD363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069237E7-E89F-4673-BDBA-F28FF7E47D3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8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E0BA42E5-05C6-4A35-9050-67C7287C622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F0DC074-6381-488F-BFAC-2559E9A4A83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8767D0AB-9F1E-4A27-BE1A-BE46A83B0B2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713BDA86-B972-4686-9671-944E74941A2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292100"/>
            <a:ext cx="11430000" cy="14795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trình chiếu từ mẫu có sẵn (Office từ 2013 trở lên)</a:t>
            </a:r>
            <a:b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vào </a:t>
            </a:r>
            <a:r>
              <a:rPr lang="en-US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altLang="en-US" sz="3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en-US" sz="3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hộp thoại </a:t>
            </a:r>
            <a:r>
              <a:rPr lang="en-US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Presentation</a:t>
            </a:r>
            <a:r>
              <a:rPr lang="en-US" altLang="en-US" sz="3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hiện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110538" y="2352675"/>
            <a:ext cx="3268662" cy="1816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i="1">
                <a:solidFill>
                  <a:srgbClr val="000099"/>
                </a:solidFill>
                <a:latin typeface="Times New Roman" panose="02020603050405020304" pitchFamily="18" charset="0"/>
              </a:rPr>
              <a:t>Chọn một mẫu bài trình chiếu có sẵn trong danh sách rồi nháy </a:t>
            </a:r>
            <a:r>
              <a:rPr lang="en-US" altLang="zh-CN" b="1" i="1">
                <a:solidFill>
                  <a:srgbClr val="C00000"/>
                </a:solidFill>
                <a:latin typeface="Times New Roman" panose="02020603050405020304" pitchFamily="18" charset="0"/>
              </a:rPr>
              <a:t>Creater</a:t>
            </a:r>
            <a:r>
              <a:rPr lang="en-US" altLang="zh-CN" b="1" i="1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zh-CN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92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132013"/>
            <a:ext cx="6959600" cy="425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9"/>
          <a:stretch>
            <a:fillRect/>
          </a:stretch>
        </p:blipFill>
        <p:spPr bwMode="auto">
          <a:xfrm>
            <a:off x="7991475" y="4394200"/>
            <a:ext cx="3657600" cy="2025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DF27F3-7779-4377-BAF4-F1EE572C1EF7}"/>
              </a:ext>
            </a:extLst>
          </p:cNvPr>
          <p:cNvCxnSpPr>
            <a:cxnSpLocks/>
          </p:cNvCxnSpPr>
          <p:nvPr/>
        </p:nvCxnSpPr>
        <p:spPr>
          <a:xfrm flipH="1">
            <a:off x="4168775" y="2728913"/>
            <a:ext cx="4060825" cy="3540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853896-6879-47E4-AE73-70E53111AD80}"/>
              </a:ext>
            </a:extLst>
          </p:cNvPr>
          <p:cNvCxnSpPr>
            <a:cxnSpLocks/>
          </p:cNvCxnSpPr>
          <p:nvPr/>
        </p:nvCxnSpPr>
        <p:spPr>
          <a:xfrm>
            <a:off x="9647238" y="4064000"/>
            <a:ext cx="1325562" cy="8572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0" grpId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3352800" y="1425575"/>
            <a:ext cx="5057775" cy="1325563"/>
          </a:xfrm>
        </p:spPr>
        <p:txBody>
          <a:bodyPr/>
          <a:lstStyle/>
          <a:p>
            <a:pPr algn="ctr"/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pic>
        <p:nvPicPr>
          <p:cNvPr id="34819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1148521-ADFA-4A63-A51E-85619451B45D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3A0E6B7-8183-4354-A25D-DA9704EB29E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33A51E3-337F-4488-BB25-400F2947CD19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9C3BFF3-8734-4A48-87DD-4E827176031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  <p:bldLst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6603600A-8220-40A2-91AE-9D9CC64F1E1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61AD9CB2-37BC-412A-93B7-BBCA5ADDE1E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188B3CD4-A079-40C3-9057-02A6DC24D52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7F55C826-EDDD-474E-A8A1-AC5909AB7BE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1600200" y="252413"/>
            <a:ext cx="11430000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Đúng hoặc Sai cho những câu sau?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87EA633-344F-4583-A95F-D5AB5237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77975"/>
            <a:ext cx="9445625" cy="41227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Master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defTabSz="9144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defTabSz="9144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defTabSz="9144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defTabSz="914400">
              <a:lnSpc>
                <a:spcPct val="150000"/>
              </a:lnSpc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5DA6B7-B68A-4B64-9D5F-FCDFA7836807}"/>
              </a:ext>
            </a:extLst>
          </p:cNvPr>
          <p:cNvSpPr/>
          <p:nvPr/>
        </p:nvSpPr>
        <p:spPr>
          <a:xfrm>
            <a:off x="1600200" y="2384425"/>
            <a:ext cx="533400" cy="511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10DA7F-2946-4BCB-96EC-19C75DE35996}"/>
              </a:ext>
            </a:extLst>
          </p:cNvPr>
          <p:cNvSpPr/>
          <p:nvPr/>
        </p:nvSpPr>
        <p:spPr>
          <a:xfrm>
            <a:off x="1600200" y="3673475"/>
            <a:ext cx="533400" cy="511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70A3C2-19FA-40EE-BF06-1C82DF35F17E}"/>
              </a:ext>
            </a:extLst>
          </p:cNvPr>
          <p:cNvSpPr/>
          <p:nvPr/>
        </p:nvSpPr>
        <p:spPr>
          <a:xfrm>
            <a:off x="1600200" y="4408488"/>
            <a:ext cx="533400" cy="511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75FF8-9509-44F6-A2B4-324854A8F522}"/>
              </a:ext>
            </a:extLst>
          </p:cNvPr>
          <p:cNvSpPr/>
          <p:nvPr/>
        </p:nvSpPr>
        <p:spPr>
          <a:xfrm>
            <a:off x="1587500" y="5126038"/>
            <a:ext cx="533400" cy="511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60" name="TextBox 2"/>
          <p:cNvSpPr txBox="1">
            <a:spLocks noChangeArrowheads="1"/>
          </p:cNvSpPr>
          <p:nvPr/>
        </p:nvSpPr>
        <p:spPr bwMode="auto">
          <a:xfrm>
            <a:off x="1643063" y="4383088"/>
            <a:ext cx="44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Đ</a:t>
            </a:r>
          </a:p>
        </p:txBody>
      </p:sp>
      <p:sp>
        <p:nvSpPr>
          <p:cNvPr id="31761" name="TextBox 17"/>
          <p:cNvSpPr txBox="1">
            <a:spLocks noChangeArrowheads="1"/>
          </p:cNvSpPr>
          <p:nvPr/>
        </p:nvSpPr>
        <p:spPr bwMode="auto">
          <a:xfrm>
            <a:off x="1627188" y="2330450"/>
            <a:ext cx="447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Đ</a:t>
            </a:r>
          </a:p>
        </p:txBody>
      </p:sp>
      <p:sp>
        <p:nvSpPr>
          <p:cNvPr id="31762" name="TextBox 18"/>
          <p:cNvSpPr txBox="1">
            <a:spLocks noChangeArrowheads="1"/>
          </p:cNvSpPr>
          <p:nvPr/>
        </p:nvSpPr>
        <p:spPr bwMode="auto">
          <a:xfrm>
            <a:off x="1627188" y="3636963"/>
            <a:ext cx="37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S</a:t>
            </a:r>
          </a:p>
        </p:txBody>
      </p: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1627188" y="5081588"/>
            <a:ext cx="37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S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0" grpId="1"/>
      <p:bldP spid="17" grpId="0"/>
      <p:bldP spid="2" grpId="0" animBg="1"/>
      <p:bldP spid="14" grpId="0" animBg="1"/>
      <p:bldP spid="15" grpId="0" animBg="1"/>
      <p:bldP spid="16" grpId="0" animBg="1"/>
      <p:bldP spid="31760" grpId="0"/>
      <p:bldP spid="31761" grpId="0"/>
      <p:bldP spid="31762" grpId="0"/>
      <p:bldP spid="317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2649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 noChangeArrowheads="1"/>
          </p:cNvSpPr>
          <p:nvPr>
            <p:ph type="title"/>
          </p:nvPr>
        </p:nvSpPr>
        <p:spPr>
          <a:xfrm>
            <a:off x="3429000" y="838200"/>
            <a:ext cx="6629400" cy="9937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76300" y="2133600"/>
            <a:ext cx="10668000" cy="4038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4857750"/>
            <a:ext cx="229076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 txBox="1">
            <a:spLocks noChangeArrowheads="1"/>
          </p:cNvSpPr>
          <p:nvPr/>
        </p:nvSpPr>
        <p:spPr bwMode="auto">
          <a:xfrm>
            <a:off x="1219200" y="585788"/>
            <a:ext cx="11430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THIẾT KẾ BÀI TRÌNH CHIẾU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4475163" y="3130550"/>
            <a:ext cx="324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71</a:t>
            </a:r>
          </a:p>
        </p:txBody>
      </p:sp>
      <p:sp>
        <p:nvSpPr>
          <p:cNvPr id="6150" name="Title 1"/>
          <p:cNvSpPr txBox="1">
            <a:spLocks noChangeArrowheads="1"/>
          </p:cNvSpPr>
          <p:nvPr/>
        </p:nvSpPr>
        <p:spPr bwMode="auto">
          <a:xfrm>
            <a:off x="592138" y="1487488"/>
            <a:ext cx="108743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4733925"/>
            <a:ext cx="24622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68913" y="3975100"/>
            <a:ext cx="1895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A_直接连接符 4">
            <a:extLst>
              <a:ext uri="{FF2B5EF4-FFF2-40B4-BE49-F238E27FC236}">
                <a16:creationId xmlns:a16="http://schemas.microsoft.com/office/drawing/2014/main" id="{DA578185-C0DA-4D9B-8566-A6AC92CA913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6">
            <a:extLst>
              <a:ext uri="{FF2B5EF4-FFF2-40B4-BE49-F238E27FC236}">
                <a16:creationId xmlns:a16="http://schemas.microsoft.com/office/drawing/2014/main" id="{6C4338A2-B663-40CF-95E9-1042486FB32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2">
            <a:extLst>
              <a:ext uri="{FF2B5EF4-FFF2-40B4-BE49-F238E27FC236}">
                <a16:creationId xmlns:a16="http://schemas.microsoft.com/office/drawing/2014/main" id="{D9D86656-4740-4159-805D-67DEBF101B20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2">
            <a:extLst>
              <a:ext uri="{FF2B5EF4-FFF2-40B4-BE49-F238E27FC236}">
                <a16:creationId xmlns:a16="http://schemas.microsoft.com/office/drawing/2014/main" id="{2E62658E-9134-4306-89CD-E017C03EB6C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6200"/>
            <a:ext cx="122015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7010400" cy="1325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23925" y="2057400"/>
            <a:ext cx="11268075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được phông chữ thích hợp trong các trang trình chiếu.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3925" y="2798763"/>
            <a:ext cx="10363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được màu nền cho các trang trình chiếu.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3925" y="3522663"/>
            <a:ext cx="10633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Đặt hình thức chung cho các trang trình chiếu như hình minh họa, số trang…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2324100" y="1420813"/>
            <a:ext cx="7543800" cy="1325562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0243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A78A3E2F-9D12-4166-83E2-2AA18B44042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12CCA91E-1E0D-42FF-AB43-1A5CC99FBC7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06678E51-183F-42AE-95E3-774F1DAC7C3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49537103-141B-4BDE-9DC3-699E58A7387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E70C2261-F8F8-4334-8469-1D004C381E2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4BE6D3C0-5606-49F1-95E1-B3991F99C42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CD9B41D6-3B1A-4B61-9CB7-9C9F24BBEE7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090B3DBB-1556-4DC6-8B40-76A88716C23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52388"/>
            <a:ext cx="11430000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(Slide Master)</a:t>
            </a: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628650" y="935038"/>
            <a:ext cx="108156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1230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339975"/>
            <a:ext cx="9958388" cy="4279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56E767E-843F-4284-9106-3BEB8A80881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6FCC98AB-FDEE-4714-9EB6-222F9BF9386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929FDEDD-4346-4FFF-98D5-14453862484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509A8A8-FC59-4454-93F5-3E92F322333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52388"/>
            <a:ext cx="11430000" cy="1325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Tạo trang mẫu</a:t>
            </a: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866775" y="919163"/>
            <a:ext cx="108172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vào thẻ View rồi chọn chức năng Slide Master.</a:t>
            </a: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900363"/>
            <a:ext cx="1124267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207D2E-477F-49A1-B6F7-83FD927B7A8E}"/>
              </a:ext>
            </a:extLst>
          </p:cNvPr>
          <p:cNvSpPr/>
          <p:nvPr/>
        </p:nvSpPr>
        <p:spPr>
          <a:xfrm>
            <a:off x="10363200" y="2870200"/>
            <a:ext cx="723900" cy="5588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8B83FC-1D69-4E80-84A0-E4A367A99D26}"/>
              </a:ext>
            </a:extLst>
          </p:cNvPr>
          <p:cNvSpPr/>
          <p:nvPr/>
        </p:nvSpPr>
        <p:spPr>
          <a:xfrm>
            <a:off x="3954463" y="3390900"/>
            <a:ext cx="723900" cy="110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29A2CD-8680-4B01-B336-90528F312F43}"/>
              </a:ext>
            </a:extLst>
          </p:cNvPr>
          <p:cNvCxnSpPr/>
          <p:nvPr/>
        </p:nvCxnSpPr>
        <p:spPr>
          <a:xfrm>
            <a:off x="3429000" y="1828800"/>
            <a:ext cx="6934200" cy="107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1CCCEE-65B2-4622-97E4-8700BFD67587}"/>
              </a:ext>
            </a:extLst>
          </p:cNvPr>
          <p:cNvCxnSpPr/>
          <p:nvPr/>
        </p:nvCxnSpPr>
        <p:spPr>
          <a:xfrm flipH="1">
            <a:off x="4678363" y="1770063"/>
            <a:ext cx="2865437" cy="168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63D3964-B2C0-46C4-A55C-1A5515A74E98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FAE71320-A159-4E5F-9BE7-E079B25E7B8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969E182A-4A76-445B-B694-8D1FF0A3854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735D32DA-20CB-40BD-A2A9-F9B7612EB53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11430000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Điều chỉnh thông số cho trang mẫu</a:t>
            </a: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628650" y="731838"/>
            <a:ext cx="108156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Sau khi đã chọn Slide Master, trên màn hình xuất hiện trang trình chiếu số 1 (trang mẫu) bao gồm các phần: </a:t>
            </a:r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143125"/>
            <a:ext cx="8788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882063" y="2438400"/>
            <a:ext cx="2424112" cy="3970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ở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8FEE76-79D0-4C91-AA56-55E6E715500A}"/>
              </a:ext>
            </a:extLst>
          </p:cNvPr>
          <p:cNvCxnSpPr>
            <a:cxnSpLocks/>
          </p:cNvCxnSpPr>
          <p:nvPr/>
        </p:nvCxnSpPr>
        <p:spPr>
          <a:xfrm flipH="1">
            <a:off x="7086600" y="2762250"/>
            <a:ext cx="2006600" cy="85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9942BE-C4FD-4D64-A10C-FC1FD1A136C6}"/>
              </a:ext>
            </a:extLst>
          </p:cNvPr>
          <p:cNvCxnSpPr>
            <a:cxnSpLocks/>
          </p:cNvCxnSpPr>
          <p:nvPr/>
        </p:nvCxnSpPr>
        <p:spPr>
          <a:xfrm flipH="1">
            <a:off x="5562600" y="4078288"/>
            <a:ext cx="3330575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83C1EF-1FDA-4CF1-9D8D-B03FF0E6822E}"/>
              </a:ext>
            </a:extLst>
          </p:cNvPr>
          <p:cNvCxnSpPr>
            <a:cxnSpLocks/>
          </p:cNvCxnSpPr>
          <p:nvPr/>
        </p:nvCxnSpPr>
        <p:spPr>
          <a:xfrm flipH="1">
            <a:off x="5915025" y="5503863"/>
            <a:ext cx="3054350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7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693863"/>
            <a:ext cx="5599112" cy="4667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3A8802E2-D06D-4C59-8301-AB5E4D748E0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1C38950E-3F16-442A-9557-72D84E1D786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A3228378-AA07-4445-B636-960BF2CF584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8062E0E-1A55-42D2-88BD-7C71C961DAFE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11430000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Điều chỉnh thông số cho trang mẫu</a:t>
            </a:r>
          </a:p>
        </p:txBody>
      </p:sp>
      <p:sp>
        <p:nvSpPr>
          <p:cNvPr id="17" name="Title 1"/>
          <p:cNvSpPr txBox="1">
            <a:spLocks noChangeArrowheads="1"/>
          </p:cNvSpPr>
          <p:nvPr/>
        </p:nvSpPr>
        <p:spPr bwMode="auto">
          <a:xfrm>
            <a:off x="628650" y="731838"/>
            <a:ext cx="108156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Lần lượt điều chỉnh thông số về tiêu đề, nội dung, số trang, màu nền trang mẫu.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7838" y="2414588"/>
            <a:ext cx="3641725" cy="919162"/>
            <a:chOff x="477838" y="2414588"/>
            <a:chExt cx="3641725" cy="919162"/>
          </a:xfrm>
        </p:grpSpPr>
        <p:sp>
          <p:nvSpPr>
            <p:cNvPr id="20504" name="TextBox 4"/>
            <p:cNvSpPr txBox="1">
              <a:spLocks noChangeArrowheads="1"/>
            </p:cNvSpPr>
            <p:nvPr/>
          </p:nvSpPr>
          <p:spPr bwMode="auto">
            <a:xfrm>
              <a:off x="477838" y="2414588"/>
              <a:ext cx="2687637" cy="8921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00" b="1" i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Điều chỉnh dòng tiêu đề</a:t>
              </a:r>
              <a:endParaRPr lang="en-US" altLang="zh-CN" sz="260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66A518B-59A0-4D10-BA00-05BE755787A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017838"/>
              <a:ext cx="1681163" cy="3159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2763" y="3633788"/>
            <a:ext cx="3606800" cy="892175"/>
            <a:chOff x="512763" y="3633788"/>
            <a:chExt cx="3606800" cy="892175"/>
          </a:xfrm>
        </p:grpSpPr>
        <p:sp>
          <p:nvSpPr>
            <p:cNvPr id="20502" name="TextBox 4"/>
            <p:cNvSpPr txBox="1">
              <a:spLocks noChangeArrowheads="1"/>
            </p:cNvSpPr>
            <p:nvPr/>
          </p:nvSpPr>
          <p:spPr bwMode="auto">
            <a:xfrm>
              <a:off x="512763" y="3633788"/>
              <a:ext cx="2687637" cy="8921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00" b="1" i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Điều chỉnh dòng nội dung</a:t>
              </a:r>
              <a:endParaRPr lang="en-US" altLang="zh-CN" sz="260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C3ADBCF-49AA-447A-BC29-43CE0D7E8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6575" y="3914775"/>
              <a:ext cx="1042988" cy="1952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2763" y="4975225"/>
            <a:ext cx="4592637" cy="1233488"/>
            <a:chOff x="512763" y="4975225"/>
            <a:chExt cx="4592637" cy="1233488"/>
          </a:xfrm>
        </p:grpSpPr>
        <p:sp>
          <p:nvSpPr>
            <p:cNvPr id="20500" name="TextBox 4"/>
            <p:cNvSpPr txBox="1">
              <a:spLocks noChangeArrowheads="1"/>
            </p:cNvSpPr>
            <p:nvPr/>
          </p:nvSpPr>
          <p:spPr bwMode="auto">
            <a:xfrm>
              <a:off x="512763" y="4975225"/>
              <a:ext cx="2687637" cy="8921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00" b="1" i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Điều chỉnh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00" b="1" i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 trang</a:t>
              </a:r>
              <a:endParaRPr lang="en-US" altLang="zh-CN" sz="260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4286C88-A6D0-40C4-8902-0B24EA91596B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408613"/>
              <a:ext cx="2057400" cy="8001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67400" y="1693863"/>
            <a:ext cx="5748338" cy="3408362"/>
            <a:chOff x="5867400" y="1693863"/>
            <a:chExt cx="5748338" cy="3408362"/>
          </a:xfrm>
        </p:grpSpPr>
        <p:sp>
          <p:nvSpPr>
            <p:cNvPr id="20497" name="TextBox 4"/>
            <p:cNvSpPr txBox="1">
              <a:spLocks noChangeArrowheads="1"/>
            </p:cNvSpPr>
            <p:nvPr/>
          </p:nvSpPr>
          <p:spPr bwMode="auto">
            <a:xfrm>
              <a:off x="9675813" y="2794000"/>
              <a:ext cx="1939925" cy="2308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 i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Để kết thúc trang mẫu, em nháy chuột chọn 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Close Master View</a:t>
              </a:r>
              <a:endPara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077A161-A55C-462C-B671-332B026F37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3200" y="2057400"/>
              <a:ext cx="3122613" cy="14144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6DA895-BA06-49ED-BB64-3FE901259FD4}"/>
                </a:ext>
              </a:extLst>
            </p:cNvPr>
            <p:cNvSpPr/>
            <p:nvPr/>
          </p:nvSpPr>
          <p:spPr>
            <a:xfrm>
              <a:off x="5867400" y="1693863"/>
              <a:ext cx="685800" cy="6064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>
          <a:xfrm>
            <a:off x="1925638" y="1493838"/>
            <a:ext cx="8894762" cy="1325562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38915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CC06FB04-8A03-442C-A706-0A2A523FBE2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8580B7CD-A107-4735-845F-C1910C09A1B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B9DB4900-34F0-4D06-8F31-35057101270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39007A0D-3C5B-478D-91D5-B330240EAA7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9191B361-3D4B-4BDB-9B78-EE43A1DFEC97}"/>
  <p:tag name="ISPRING_PROJECT_VERSION" val="9"/>
  <p:tag name="ISPRING_PROJECT_FOLDER_UPDATED" val="1"/>
  <p:tag name="FLASHSPRING_ZOOM_TAG" val="50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FIRST_PUBLISH" val="1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8tX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PLVy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8tX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8tX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8tX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8tX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A9tXJ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PbVyU2SezOBLAAAAagAAABsAAAB1bml2ZXJzYWwvdW5pdmVyc2FsLnBuZy54bWyzsa/IzVEoSy0qzszPs1Uy1DNQsrfj5bIpKEoty0wtV6gAigEFIUBJoRLINUJwyzNTSjJslcwtTBFiGamZ6RkltkqmFpZwQX2gkQBQSwECAAAUAAIACADzVslM1qN+2kcDAADhCQAAFAAAAAAAAAABAAAAAAAAAAAAdW5pdmVyc2FsL3BsYXllci54bWxQSwECAAAUAAIACAA8tXJTf2Ttp/oEAABiEwAAHQAAAAAAAAABAAAAAAB5AwAAdW5pdmVyc2FsL2NvbW1vbl9tZXNzYWdlcy5sbmdQSwECAAAUAAIACAA8tXJTFR5gG6MAAAB/AQAALgAAAAAAAAABAAAAAACuCAAAdW5pdmVyc2FsL3BsYXliYWNrX2FuZF9uYXZpZ2F0aW9uX3NldHRpbmdzLnhtbFBLAQIAABQAAgAIADy1clOYpaMCgQMAAFkOAAAnAAAAAAAAAAEAAAAAAJ0JAAB1bml2ZXJzYWwvZmxhc2hfcHVibGlzaGluZ19zZXR0aW5ncy54bWxQSwECAAAUAAIACAA8tXJTZUYBe1cDAABADAAAIQAAAAAAAAABAAAAAABjDQAAdW5pdmVyc2FsL2ZsYXNoX3NraW5fc2V0dGluZ3MueG1sUEsBAgAAFAACAAgAPLVyU/fzYTVnAwAA6g0AACYAAAAAAAAAAQAAAAAA+RAAAHVuaXZlcnNhbC9odG1sX3B1Ymxpc2hpbmdfc2V0dGluZ3MueG1sUEsBAgAAFAACAAgAPLVyUy0nxe+yAQAAUQYAAB8AAAAAAAAAAQAAAAAApBQAAHVuaXZlcnNhbC9odG1sX3NraW5fc2V0dGluZ3MuanNQSwECAAAUAAIACAA9tXJThyCWq04OAACuGwAAFwAAAAAAAAAAAAAAAACTFgAAdW5pdmVyc2FsL3VuaXZlcnNhbC5wbmdQSwECAAAUAAIACAA9tXJTZJ7M4EsAAABqAAAAGwAAAAAAAAABAAAAAAAWJQAAdW5pdmVyc2FsL3VuaXZlcnNhbC5wbmcueG1sUEsFBgAAAAAJAAkAvAIAAJolAAAAAA=="/>
  <p:tag name="ISPRING_SCREEN_RECS_UPDATED" val="D:\MỸ HẠNH\GIÁO ÁN\GA online\TUẦN 17\Tin hoc 5 - Tuan 17\"/>
  <p:tag name="ISPRING_RESOURCE_FOLDER" val="D:\MỸ HẠNH\GIÁO ÁN\GA online\TUẦN 17\Tin hoc 5 - Tuan 17\"/>
  <p:tag name="ISPRING_PRESENTATION_PATH" val="D:\MỸ HẠNH\GIÁO ÁN\GA online\TUẦN 17\Tin hoc 5 - Tuan 17.ppt"/>
  <p:tag name="ISPRING_PRESENTATION_INFO_2" val="&lt;?xml version=&quot;1.0&quot; encoding=&quot;UTF-8&quot; standalone=&quot;no&quot; ?&gt;&#10;&lt;presentation2&gt;&#10;&#10;  &lt;slides&gt;&#10;    &lt;slide id=&quot;{4BD6950F-634D-4B16-B211-349216155696}&quot; pptId=&quot;489&quot;/&gt;&#10;    &lt;slide id=&quot;{147A7AFB-6637-4952-B49D-19B362B1BAAF}&quot; pptId=&quot;442&quot;/&gt;&#10;    &lt;slide id=&quot;{95967068-7E94-4968-A747-26FB711ED293}&quot; pptId=&quot;444&quot;/&gt;&#10;    &lt;slide id=&quot;{669B83E4-0A50-4AB9-89C0-A0D7D7157C98}&quot; pptId=&quot;445&quot;/&gt;&#10;    &lt;slide id=&quot;{53CC64F5-3213-4984-AB74-0E5453715A26}&quot; pptId=&quot;394&quot;/&gt;&#10;    &lt;slide id=&quot;{219F2C03-8E38-457C-89B9-E466BB6DAC2C}&quot; pptId=&quot;492&quot;/&gt;&#10;    &lt;slide id=&quot;{6E7E59CB-201F-4C55-948F-6D5E39EF2537}&quot; pptId=&quot;497&quot;/&gt;&#10;    &lt;slide id=&quot;{23F2F09F-27A1-44AB-B311-26A9ED1325A7}&quot; pptId=&quot;494&quot;/&gt;&#10;    &lt;slide id=&quot;{5D1A5145-1948-4639-B2D9-C69802D3C3B7}&quot; pptId=&quot;496&quot;/&gt;&#10;    &lt;slide id=&quot;{EF2B90BA-3C2C-4695-A506-384732F1EB58}&quot; pptId=&quot;495&quot;/&gt;&#10;    &lt;slide id=&quot;{0709E9E5-C7FD-4F46-903C-25EC75552B25}&quot; pptId=&quot;498&quot;/&gt;&#10;    &lt;slide id=&quot;{65B7FE22-4EBD-445D-B5EA-174A29021006}&quot; pptId=&quot;457&quot;/&gt;&#10;    &lt;slide id=&quot;{549F3A4B-CCD9-4D33-9994-0B4C56F524A4}&quot; pptId=&quot;499&quot;/&gt;&#10;    &lt;slide id=&quot;{724F269F-1C13-4A5D-8FBE-6E591B3FE42B}&quot; pptId=&quot;500&quot;/&gt;&#10;    &lt;slide id=&quot;{B051BB23-A601-42CE-A9C1-F2179C04AA90}&quot; pptId=&quot;501&quot;/&gt;&#10;    &lt;slide id=&quot;{6C3BB488-CE85-4A6E-99BC-EB30EBF5762F}&quot; pptId=&quot;504&quot;/&gt;&#10;    &lt;slide id=&quot;{97C52FA8-2165-4420-9AC4-6A19CA1A7DF9}&quot; pptId=&quot;507&quot;/&gt;&#10;    &lt;slide id=&quot;{6D2B4709-CED8-421C-ABDE-325BBEB85416}&quot; pptId=&quot;502&quot;/&gt;&#10;    &lt;slide id=&quot;{E2B16E1B-8E40-48E2-8B62-FBCCEBA5032A}&quot; pptId=&quot;508&quot;/&gt;&#10;    &lt;slide id=&quot;{5B830DBC-793E-47F6-A293-8B145390A605}&quot; pptId=&quot;510&quot;/&gt;&#10;    &lt;slide id=&quot;{BB23835E-F87E-457E-A9A4-89A2B70960CA}&quot; pptId=&quot;511&quot;/&gt;&#10;    &lt;slide id=&quot;{5312DF0A-072E-492B-AA37-973AD19C8E9C}&quot; pptId=&quot;513&quot;/&gt;&#10;    &lt;slide id=&quot;{5C830188-CAA9-4985-8EE3-7E2AE32E698C}&quot; pptId=&quot;514&quot;/&gt;&#10;    &lt;slide id=&quot;{4E3AF8E1-CC08-4C5D-86ED-0DB9CC940B24}&quot; pptId=&quot;516&quot;/&gt;&#10;    &lt;slide id=&quot;{B11249E2-3876-4DE0-91CF-3FCB5347F727}&quot; pptId=&quot;491&quot;/&gt;&#10;    &lt;slide id=&quot;{EEBBF4A2-07E9-4931-8B3A-14DF1067AE90}&quot; pptId=&quot;517&quot;/&gt;&#10;    &lt;slide id=&quot;{4B70E7DC-F757-4BC8-9FF7-80A1A4E71D90}&quot; pptId=&quot;519&quot;/&gt;&#10;  &lt;/slides&gt;&#10;&#10;  &lt;narration&gt;&#10;    &lt;audioTracks&gt;&#10;      &lt;audioTrack muted=&quot;false&quot; name=&quot;1&quot; resource=&quot;b40e2636&quot; slideId=&quot;{4BD6950F-634D-4B16-B211-349216155696}&quot; startTime=&quot;0&quot; stepIndex=&quot;0&quot; volume=&quot;1&quot;&gt;&#10;        &lt;audio channels=&quot;1&quot; format=&quot;s16p&quot; sampleRate=&quot;44100&quot;/&gt;&#10;      &lt;/audioTrack&gt;&#10;      &lt;audioTrack muted=&quot;false&quot; name=&quot;2&quot; resource=&quot;43058c14&quot; slideId=&quot;{53CC64F5-3213-4984-AB74-0E5453715A26}&quot; startTime=&quot;99&quot; stepIndex=&quot;1&quot; volume=&quot;1&quot;&gt;&#10;        &lt;audio channels=&quot;1&quot; format=&quot;s16p&quot; sampleRate=&quot;44100&quot;/&gt;&#10;      &lt;/audioTrack&gt;&#10;      &lt;audioTrack muted=&quot;false&quot; name=&quot;3&quot; resource=&quot;09a38f9c&quot; slideId=&quot;{219F2C03-8E38-457C-89B9-E466BB6DAC2C}&quot; startTime=&quot;1593&quot; stepIndex=&quot;1&quot; volume=&quot;1&quot;&gt;&#10;        &lt;audio channels=&quot;1&quot; format=&quot;s16p&quot; sampleRate=&quot;44100&quot;/&gt;&#10;      &lt;/audioTrack&gt;&#10;      &lt;audioTrack muted=&quot;false&quot; name=&quot;4&quot; resource=&quot;85b0886b&quot; slideId=&quot;{23F2F09F-27A1-44AB-B311-26A9ED1325A7}&quot; startTime=&quot;0&quot; stepIndex=&quot;0&quot; volume=&quot;1&quot;&gt;&#10;        &lt;audio channels=&quot;1&quot; format=&quot;s16p&quot; sampleRate=&quot;44100&quot;/&gt;&#10;      &lt;/audioTrack&gt;&#10;      &lt;audioTrack muted=&quot;false&quot; name=&quot;5&quot; resource=&quot;62a0f019&quot; slideId=&quot;{5D1A5145-1948-4639-B2D9-C69802D3C3B7}&quot; startTime=&quot;0&quot; stepIndex=&quot;0&quot; volume=&quot;1&quot;&gt;&#10;        &lt;audio channels=&quot;1&quot; format=&quot;s16p&quot; sampleRate=&quot;44100&quot;/&gt;&#10;      &lt;/audioTrack&gt;&#10;      &lt;audioTrack muted=&quot;false&quot; name=&quot;6&quot; resource=&quot;ae9c39e8&quot; slideId=&quot;{65B7FE22-4EBD-445D-B5EA-174A29021006}&quot; startTime=&quot;0&quot; stepIndex=&quot;0&quot; volume=&quot;1&quot;&gt;&#10;        &lt;audio channels=&quot;1&quot; format=&quot;s16p&quot; sampleRate=&quot;44100&quot;/&gt;&#10;      &lt;/audioTrack&gt;&#10;      &lt;audioTrack muted=&quot;false&quot; name=&quot;7&quot; resource=&quot;eeca2bf8&quot; slideId=&quot;{724F269F-1C13-4A5D-8FBE-6E591B3FE42B}&quot; startTime=&quot;0&quot; stepIndex=&quot;0&quot; volume=&quot;1&quot;&gt;&#10;        &lt;audio channels=&quot;1&quot; format=&quot;s16p&quot; sampleRate=&quot;44100&quot;/&gt;&#10;      &lt;/audioTrack&gt;&#10;      &lt;audioTrack muted=&quot;false&quot; name=&quot;8&quot; resource=&quot;08d087f1&quot; slideId=&quot;{E2B16E1B-8E40-48E2-8B62-FBCCEBA5032A}&quot; startTime=&quot;0&quot; stepIndex=&quot;0&quot; volume=&quot;1&quot;&gt;&#10;        &lt;audio channels=&quot;1&quot; format=&quot;s16p&quot; sampleRate=&quot;44100&quot;/&gt;&#10;      &lt;/audioTrack&gt;&#10;      &lt;audioTrack muted=&quot;false&quot; name=&quot;9&quot; resource=&quot;a3c6b681&quot; slideId=&quot;{5312DF0A-072E-492B-AA37-973AD19C8E9C}&quot; startTime=&quot;0&quot; stepIndex=&quot;0&quot; volume=&quot;1&quot;&gt;&#10;        &lt;audio channels=&quot;1&quot; format=&quot;s16p&quot; sampleRate=&quot;44100&quot;/&gt;&#10;      &lt;/audioTrack&gt;&#10;      &lt;audioTrack muted=&quot;false&quot; name=&quot;10&quot; resource=&quot;d3cd817b&quot; slideId=&quot;{4E3AF8E1-CC08-4C5D-86ED-0DB9CC940B24}&quot; startTime=&quot;0&quot; stepIndex=&quot;0&quot; volume=&quot;1&quot;&gt;&#10;        &lt;audio channels=&quot;1&quot; format=&quot;s16p&quot; sampleRate=&quot;44100&quot;/&gt;&#10;      &lt;/audioTrack&gt;&#10;      &lt;audioTrack muted=&quot;false&quot; name=&quot;11&quot; resource=&quot;677131cd&quot; slideId=&quot;{4B70E7DC-F757-4BC8-9FF7-80A1A4E71D90}&quot; startTime=&quot;0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ULTRA_SCORM_COURCE_TITLE" val="Tin học lớp 5_Tuần 17"/>
  <p:tag name="ISPRING_PRESENTATION_TITLE" val="Tin học lớp 5_Tuần 17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B11249E2-3876-4DE0-91CF-3FCB5347F727}"/>
  <p:tag name="TIMING" val="|0.207|5.176|5.639|3.719"/>
  <p:tag name="GENSWF_ADVANCE_TIME" val="17.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C3BB488-CE85-4A6E-99BC-EB30EBF5762F}"/>
  <p:tag name="GENSWF_ADVANCE_TIME" val="2.2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0.546|3.411|2.805"/>
  <p:tag name="ISPRING_SLIDE_ID_2" val="{95967068-7E94-4968-A747-26FB711ED293}"/>
  <p:tag name="GENSWF_ADVANCE_TIME" val="17.8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97C52FA8-2165-4420-9AC4-6A19CA1A7DF9}"/>
  <p:tag name="TIMING" val="|0.567|2.183|29.164"/>
  <p:tag name="GENSWF_ADVANCE_TIME" val="50.6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69B83E4-0A50-4AB9-89C0-A0D7D7157C98}"/>
  <p:tag name="GENSWF_ADVANCE_TIME" val="3.0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4B70E7DC-F757-4BC8-9FF7-80A1A4E71D90}"/>
  <p:tag name="TIMING" val="|4.196|7.779"/>
  <p:tag name="GENSWF_ADVANCE_TIME" val="23.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BD6950F-634D-4B16-B211-349216155696}"/>
  <p:tag name="GENSWF_ADVANCE_TIME" val="7.69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3CC64F5-3213-4984-AB74-0E5453715A26}"/>
  <p:tag name="TIMING" val="|2.433|2.036"/>
  <p:tag name="GENSWF_ADVANCE_TIME" val="20.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3.546|5.378"/>
  <p:tag name="ISPRING_SLIDE_ID_2" val="{147A7AFB-6637-4952-B49D-19B362B1BAAF}"/>
  <p:tag name="GENSWF_ADVANCE_TIME" val="10.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19F2C03-8E38-457C-89B9-E466BB6DAC2C}"/>
  <p:tag name="TIMING" val="|0.183|2.757|4.687|1.08"/>
  <p:tag name="GENSWF_ADVANCE_TIME" val="16.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3F2F09F-27A1-44AB-B311-26A9ED1325A7}"/>
  <p:tag name="GENSWF_ADVANCE_TIME" val="34.85"/>
  <p:tag name="TIMING" val="|8.887|4.972|9.982|0.995|2.096|2.0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D1A5145-1948-4639-B2D9-C69802D3C3B7}"/>
  <p:tag name="TIMING" val="|1.837|1.082|7.672|1.219|2.404|1.333"/>
  <p:tag name="GENSWF_ADVANCE_TIME" val="21.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6D2B4709-CED8-421C-ABDE-325BBEB85416}"/>
  <p:tag name="GENSWF_ADVANCE_TIME" val="2.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E2B16E1B-8E40-48E2-8B62-FBCCEBA5032A}"/>
  <p:tag name="TIMING" val="|1.006|6.11|10.153|2.911"/>
  <p:tag name="GENSWF_ADVANCE_TIME" val="25.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B830DBC-793E-47F6-A293-8B145390A605}"/>
  <p:tag name="TIMING" val="|0.423|3.999|1.163|2.165"/>
  <p:tag name="GENSWF_ADVANCE_TIME" val="13.8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5312DF0A-072E-492B-AA37-973AD19C8E9C}"/>
  <p:tag name="TIMING" val="|1.94|4.463"/>
  <p:tag name="GENSWF_ADVANCE_TIME" val="34.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4E3AF8E1-CC08-4C5D-86ED-0DB9CC940B24}"/>
  <p:tag name="GENSWF_ADVANCE_TIME" val="3.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652</Words>
  <Application>Microsoft Office PowerPoint</Application>
  <PresentationFormat>Widescreen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Times New Roman</vt:lpstr>
      <vt:lpstr>Default Design</vt:lpstr>
      <vt:lpstr>PowerPoint Presentation</vt:lpstr>
      <vt:lpstr>PowerPoint Presentation</vt:lpstr>
      <vt:lpstr>YÊU CẦU CẦN ĐẠT</vt:lpstr>
      <vt:lpstr>A. HOẠT ĐỘNG CƠ BẢN</vt:lpstr>
      <vt:lpstr>1. Trang mẫu (Slide Master)</vt:lpstr>
      <vt:lpstr>2. Tạo trang mẫu</vt:lpstr>
      <vt:lpstr>3. Điều chỉnh thông số cho trang mẫu</vt:lpstr>
      <vt:lpstr>3. Điều chỉnh thông số cho trang mẫu</vt:lpstr>
      <vt:lpstr>B. HOẠT ĐỘNG THỰC HÀNH</vt:lpstr>
      <vt:lpstr>1. Sử dụng các thông số định dạng chung</vt:lpstr>
      <vt:lpstr>Cửa sổ Header and Footer xuất hiện như hình bên dưới.</vt:lpstr>
      <vt:lpstr>2. Tạo trang với thông số định dạng riêng</vt:lpstr>
      <vt:lpstr>C. HOẠT ĐỘNG ỨNG DỤNG, MỞ RỘNG</vt:lpstr>
      <vt:lpstr>Tạo bài trình chiếu từ mẫu có sẵn (Office từ 2013 trở lên) Nháy vào File, chọn New, hộp thoại New Presentation xuất hiện</vt:lpstr>
      <vt:lpstr>CỦNG CỐ</vt:lpstr>
      <vt:lpstr>Em hãy chọn Đúng hoặc Sai cho những câu sau?</vt:lpstr>
      <vt:lpstr>EM CẦN GHI NHỚ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2021-12-25T23:03:14Z</dcterms:created>
  <dcterms:modified xsi:type="dcterms:W3CDTF">2021-12-29T03:00:26Z</dcterms:modified>
  <cp:category/>
</cp:coreProperties>
</file>