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5.xml" ContentType="application/vnd.openxmlformats-officedocument.presentationml.notesSlide+xml"/>
  <Override PartName="/ppt/tags/tag11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81" r:id="rId2"/>
    <p:sldId id="364" r:id="rId3"/>
    <p:sldId id="365" r:id="rId4"/>
    <p:sldId id="392" r:id="rId5"/>
    <p:sldId id="393" r:id="rId6"/>
    <p:sldId id="394" r:id="rId7"/>
    <p:sldId id="395" r:id="rId8"/>
    <p:sldId id="396" r:id="rId9"/>
    <p:sldId id="403" r:id="rId10"/>
    <p:sldId id="397" r:id="rId11"/>
    <p:sldId id="398" r:id="rId12"/>
    <p:sldId id="399" r:id="rId13"/>
    <p:sldId id="414" r:id="rId14"/>
    <p:sldId id="407" r:id="rId15"/>
    <p:sldId id="408" r:id="rId16"/>
    <p:sldId id="410" r:id="rId17"/>
  </p:sldIdLst>
  <p:sldSz cx="12192000" cy="6858000"/>
  <p:notesSz cx="6858000" cy="9144000"/>
  <p:custDataLst>
    <p:tags r:id="rId2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6600"/>
    <a:srgbClr val="FF33CC"/>
    <a:srgbClr val="FF0000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983FD2E-F10F-46A9-AE27-14392C1BEA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CD50E05A-4EF8-474B-BFE0-3CCA8D3ADB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9335C2-D86C-4DF7-98D8-8638D16E8DA2}" type="datetime8">
              <a:rPr lang="fr-FR"/>
              <a:pPr>
                <a:defRPr/>
              </a:pPr>
              <a:t>01/11/2021 06:52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B4DB662-E1DD-4897-A9C6-D8C5FED10E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B30F57BC-8CBD-459F-8406-62580C8572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506406-D193-4E1B-88F7-561FA9EE5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C1B7064-46FC-45C5-8AEF-E3EB5556F9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770D4F2-43B2-48BE-9600-F4689D4BA6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80CC9D-86E9-4733-B5C9-784141D63854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CCD8C62-1D7B-4934-94C5-683CCE759B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7C391EB7-C352-45F4-A31F-D67C49239D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B3104BC8-E3BB-434B-B531-3FD9DF1588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4127CAFC-8BC4-4236-A29A-D4A9E7FA5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F4C6E5-90FB-4490-8DCD-1AD0126A9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C66B5CE-F08C-413E-B643-D2B5673A4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2DCDD6E-3A21-4794-B0C8-5FE0D0C9F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A358ED8A-E6F3-42DF-99F4-E468F43565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E18089-0571-4A55-B60F-E3F81A46769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C704EFC5-F82C-4714-936A-B3B5E6300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990F6F-2552-44CC-A352-B37708608F4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D36357A-1DCC-4FA1-B05B-459228C53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527BE08-A121-452D-9116-473612A3E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2A611763-B71E-4FAE-AF54-A5285A170C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7107E-385D-4B55-8D24-5BF529FF8EC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50A44049-9A12-42F4-BC15-DE31E7890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1F3CBB-BB23-4C43-9B54-0078476C4BC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397FD3B-A29E-439A-A96B-870880E50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233D754-9C71-4306-A3E4-F8EB69115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FA59B774-8DD7-4CC1-941A-96BA0FA97F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6AB370-EA2C-4595-845D-65F0E92986B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F120AC05-090E-473C-8EC4-36127B865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E6FC53-A581-41DD-AB3C-3360AA69722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67A7025-BCD5-414F-8B8B-5A8A7E179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6634A6C-52A2-4786-B1D8-FDA9F1743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4FC98D18-801A-40A3-AD6B-F6C60ED5FC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25999D-A2FB-43DD-8003-9ADD940889B5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2EFF572B-A707-470F-848A-81BFEA608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2C6AF0-F7F8-4F46-A0B2-AC256870FCB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4566598-1CD4-4AFB-BAA0-31D2DE386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0805860-5CFE-4C3F-B6F3-75667DA2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3882FEFA-D5B4-4E9E-920E-96A175F29A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511BCB-2CFB-42E4-BC8B-DFBCB304FF9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BEB331B7-14CE-4779-961D-5561CCD81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6A72C4-F1E4-4681-8585-191CC1E9B56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EA3F865-B6DD-4CC3-8566-4D16D9EC3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4DA80D3-1E6C-480B-BC2F-9AC780391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BA2783BE-6C3B-433B-B97C-5F3E17DB43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9A958-065B-4EC6-BC03-32FE00111BC4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2191E6DF-2DD4-4D53-84BD-966F33456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F9E9E3-2F7A-47F8-80B1-C168DD652CD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8B8E8BD-55F3-473D-99EA-004044340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BFF037F-B9B6-449E-87D9-4DBC6EEEC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C3B9F927-837C-4FC1-8101-55839B0E9D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AECEF8-5FD0-40AD-8DF9-6E538B870C1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5018869C-48DA-4EA3-BED1-5AA099EA3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8878A3-AB1D-4A0A-8EA1-8C5CD178C4E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6EF7CCF-D50D-42CF-8151-926BBDB23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3642796-3F0D-4D4E-9284-61924AA53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E3E454B2-BD13-4999-8784-E51CB2FC79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60CAC4-28A8-47AD-9497-60B3BDAD2A4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9512870F-111A-4F7E-B169-572D03B75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B699A3-F4AE-4566-8EE7-EBD0F087F3C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3B837CD8-62CA-4934-A9D3-D8E5B8123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6B8D14D-8727-49ED-A214-37AD2E466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5883D1FB-BD72-4ABC-B167-E6B2B1F479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DAB9A0-790D-4109-916F-550B780132A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F9507FD9-DBEB-4ED2-8B51-EC8DE9D8A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4E833D-76BF-43B2-B22F-8753140D7DF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DEF4B40-9ED4-4156-BED6-95EF7722B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0672C2C-FB81-4BAD-89D3-85A7EE46A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FC81E264-6478-4EF9-8F57-A74598EAB6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2FF856-8215-432A-8D5E-2E18434397B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61E8DBB4-F9C3-4B89-94C4-638D4C515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2D8903-824C-4513-9E02-191D7CA2238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6261EB9-5092-4DFD-97DD-99A38C8B7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8DFB0FA-A715-479B-8750-F7F74C005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9BC0A36F-F2E2-4EAE-B64F-46F2A0E7B5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F336CE-521D-4EBE-882A-A17C6061C38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5DA09745-5B58-443A-9822-839DC0CB1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1420F89-5F6D-45BF-A746-282B7F54E69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2B8FAF2-9A07-47B1-94D4-80763A2CD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24813BB-6E65-4457-8D81-5FB2EDAAA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15B47FFE-6F88-475D-A3A3-7AF6904D97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79703F-EC13-455C-8C09-B29F7EE16C6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4E29B760-75C4-4EF3-91F6-B24337A0E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833CCD-41FD-43E8-8E0F-C7922F01FCE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47B61B6-C1C2-4549-82DD-8C3D2186A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8D4322C-F745-4C0C-B7DC-DDF8DB9A3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A765660-47BB-4D19-A986-86A7F51248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331DC-0130-4CF3-93EB-AE402B55F604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DD5D7478-054E-4D1B-BF2E-CFB1D1538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BE3ECE-5257-4A8C-9643-4ECA0A172BC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0905D57-1141-4784-A91F-534636E62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CB03607-AB8C-46D5-A181-7E92BD10F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E0295943-A738-4D21-977D-CCFD9782CB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95CE6-24FE-47C2-9D59-8D34052EED0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4D54AEBB-55E8-480A-A1C4-86EB1A249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A4D8B-BB70-4114-ACD2-316E3026D43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1ED511F-28A6-4D86-9428-9F888BAD4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FBC5369-962A-4BFB-98EE-13BFD7AE0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6D6D5DF3-D1BD-4C04-B06D-5FDC193A30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E042FC-3F0C-4CAB-BCF9-462C7724B01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0263F136-A218-4B60-BE31-7EB0B8DF7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BD18DD-D701-4765-B32B-71088A6B2B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1882151-3669-4EB1-8121-E1E4D38A9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D4A8C24-FAEE-42F7-BF6C-EC84965F2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E2CF99A2-49BD-4E10-96BE-779EFAF042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C4DDF6-4349-49EE-A5BF-4532ED1C7D20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01/11/2021 06:51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8B2CE94A-BBB8-4A44-B4BC-A7AC19A64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997165-EDD0-4C9A-AEBD-B174171735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4607-A72E-4163-B229-B887F51F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34B9-73BE-4E18-9912-5EB5468B745B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92869-8AA8-4584-BD13-B3E8E291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E00B1-C2D9-49BD-8991-2675BA7C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69BB-59A3-435A-8493-F9B682EDA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0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AA0D2-057D-480E-B77D-6CA21752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87CF-9598-406A-927A-BDE0D4707195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2D1D-410F-4DAE-801F-41312686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3B54-2DA2-4FBA-AD27-41801478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4E37-A88E-4D8E-8899-A31A1DD43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4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55309-CBE7-4888-B2E7-B54CE52F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F50A-3D63-4B20-B678-16A054B483D6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245F-22A6-477D-BEC1-73A6389C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398BD-5992-45A8-A2BB-5C47F9DA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B944-5067-4A4B-8309-86F91E3BF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E2AF4-92CC-4706-B2AD-AE4021E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5510-3FF7-49B5-BADC-B6928A208DA1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C2533-7D1C-4431-94AC-2E82DA5C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A85E-C1C5-43BD-9146-E527C53E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6EAE-AD25-4713-B1C1-BF00A2D79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5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0308-F2D9-4F6D-9B86-09C79F04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86A9-09A5-4225-B3DE-824DD5897236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CD2AD-9562-422D-B9C0-539A5A2D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ECB64-BE0B-43A6-8F64-F49D26FF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E7AC-5068-4C59-95EA-8CC87E5A8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7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7F401B-15C3-4E45-B30C-5AE72F82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7277-B45D-4318-A9E6-ACA1DA098F83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2C3233-D407-43BE-878E-52B87081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2EFAC-55A1-426A-88BE-2B80862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6798-E9F9-45E3-86BE-7D4847EA5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1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5DF482-AB11-474C-8B9E-A8E03D0A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6112-EE12-42B7-8FAE-6D5586327A57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61F29F-CAE8-402D-92CB-2F436C4F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B890E-18B0-4707-A134-5A89C3D7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37B4-F276-4876-9D18-BA24E2D94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2F59D8-41D2-44B7-869C-ADF1A456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7C14-74D8-4FB7-87C7-A8FD5F488551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FBEBF9-AF79-4F65-AE4A-45FC9E4E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79BC3B-55ED-4590-A86E-A71A9A56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8A4F-B219-4099-A0B6-3AB15E41F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4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0ABED6-5FFF-4C1C-A6E1-65035421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4E02-6A5E-4A34-BFBA-D20B70F02D12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9B0B5F-135D-4489-99D1-31765BF5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6F7FE7-50BE-4314-9778-AFD3A9D7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AD86-6BC5-410D-A5E0-AF83B4D00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6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0753FB-0B99-4720-8014-32CC8E5D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0D11-8D66-4600-BC0C-C28458175E1F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49F10B-A39B-4F16-898F-89B0844B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A3F9F4-AEF4-49B5-BB37-B096CE76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1734-7511-4522-AF27-82F64F336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46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5F16A8-7E2E-45F1-8CA3-B8790FA9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0D0B-95A0-4BBA-8E58-61B9AD052C6D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EC0939-BE0A-4432-9F17-646FB843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7FF58A-16F3-4032-AD43-E7E1EE34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6527-C422-4391-BE56-FCC48A981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1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64A902-867E-4578-A607-0B82283F6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8DA268-9F06-4F55-9D4E-51EC48295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44C20-C36A-46AD-B9F8-5962FE60F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50D87-6199-4051-9BD1-74563EB440AE}" type="datetime8">
              <a:rPr lang="fr-FR"/>
              <a:pPr>
                <a:defRPr/>
              </a:pPr>
              <a:t>01/11/2021 06:51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A89B-5977-4882-A858-1725BC04C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7B8E-291B-4AA5-812B-E63CE6C6D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A601CE-6FE7-4636-8FFE-73739CD34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14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11.jpe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6.png"/><Relationship Id="rId5" Type="http://schemas.openxmlformats.org/officeDocument/2006/relationships/tags" Target="../tags/tag80.xml"/><Relationship Id="rId10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15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6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8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3.jpe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6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17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6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0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7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8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0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6.png"/><Relationship Id="rId5" Type="http://schemas.openxmlformats.org/officeDocument/2006/relationships/tags" Target="../tags/tag36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2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3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87DECA8-8721-4359-9276-224025360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4" descr="hình nền powerpoint ngộ nghĩnh - Google Tìm kiếm [new] (2021) ✔️ Cẩm Nang  Tiếng Anh ✔️">
            <a:extLst>
              <a:ext uri="{FF2B5EF4-FFF2-40B4-BE49-F238E27FC236}">
                <a16:creationId xmlns:a16="http://schemas.microsoft.com/office/drawing/2014/main" id="{3540F8CF-7BDC-4FEC-BC75-9D2CC9CE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>
            <a:extLst>
              <a:ext uri="{FF2B5EF4-FFF2-40B4-BE49-F238E27FC236}">
                <a16:creationId xmlns:a16="http://schemas.microsoft.com/office/drawing/2014/main" id="{933B8CCF-76C5-4B00-8C58-C0D5623A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3800"/>
            <a:ext cx="100584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  <a:b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8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461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0339570-2213-40CF-AB18-D17FB2620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Mở một văn bản có nhiều đoạn đã có sẵn, sau đó luyện tập các thao tác sau:</a:t>
            </a:r>
          </a:p>
        </p:txBody>
      </p:sp>
      <p:pic>
        <p:nvPicPr>
          <p:cNvPr id="22531" name="PA_图片 49">
            <a:extLst>
              <a:ext uri="{FF2B5EF4-FFF2-40B4-BE49-F238E27FC236}">
                <a16:creationId xmlns:a16="http://schemas.microsoft.com/office/drawing/2014/main" id="{E6005557-E0E6-4267-9A88-596C4F225FE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0F32B928-1494-483A-99C2-7C729D7DE79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5CA628AB-E622-43E9-9ABD-7039374D47B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696B2C15-9CBC-4747-86BC-13C14E2AD7A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BAAAB058-9350-42A1-8ABD-6E24E9AFFFA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A_图片 49">
            <a:extLst>
              <a:ext uri="{FF2B5EF4-FFF2-40B4-BE49-F238E27FC236}">
                <a16:creationId xmlns:a16="http://schemas.microsoft.com/office/drawing/2014/main" id="{0107AFDB-20D4-48B7-B971-E0EDAB0E71E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>
            <a:extLst>
              <a:ext uri="{FF2B5EF4-FFF2-40B4-BE49-F238E27FC236}">
                <a16:creationId xmlns:a16="http://schemas.microsoft.com/office/drawing/2014/main" id="{3C01E1C3-3C3A-4501-9B42-22706B9D4B1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A_图片 49">
            <a:extLst>
              <a:ext uri="{FF2B5EF4-FFF2-40B4-BE49-F238E27FC236}">
                <a16:creationId xmlns:a16="http://schemas.microsoft.com/office/drawing/2014/main" id="{3634F35C-86D2-4344-AD91-D9CFFBFC260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Content Placeholder 1">
            <a:extLst>
              <a:ext uri="{FF2B5EF4-FFF2-40B4-BE49-F238E27FC236}">
                <a16:creationId xmlns:a16="http://schemas.microsoft.com/office/drawing/2014/main" id="{74D3752E-208C-4A68-A7A6-6D2514F4E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603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Chọn kiểu trình bày khác nhau cho mỗi đoạn văn bản.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235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A_图片 49">
            <a:extLst>
              <a:ext uri="{FF2B5EF4-FFF2-40B4-BE49-F238E27FC236}">
                <a16:creationId xmlns:a16="http://schemas.microsoft.com/office/drawing/2014/main" id="{74F81BAA-899B-45EF-95ED-170B325DC6C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200BBF60-BCD5-4A58-BFDA-9281398635A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BD3E65B2-468F-4876-BB44-6B4D3624060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9602731D-D14C-486A-911D-F57B25C5605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8BB8E507-DFFC-4FF7-8A5D-4097D0809F9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A_图片 49">
            <a:extLst>
              <a:ext uri="{FF2B5EF4-FFF2-40B4-BE49-F238E27FC236}">
                <a16:creationId xmlns:a16="http://schemas.microsoft.com/office/drawing/2014/main" id="{9A4326BF-8B3F-4A2F-BB43-4D935E0B4CB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A_图片 49">
            <a:extLst>
              <a:ext uri="{FF2B5EF4-FFF2-40B4-BE49-F238E27FC236}">
                <a16:creationId xmlns:a16="http://schemas.microsoft.com/office/drawing/2014/main" id="{F373DA44-4AE3-4B3E-8AE5-FA545FC525D5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>
            <a:extLst>
              <a:ext uri="{FF2B5EF4-FFF2-40B4-BE49-F238E27FC236}">
                <a16:creationId xmlns:a16="http://schemas.microsoft.com/office/drawing/2014/main" id="{70FCCF10-5EDE-4608-8DE7-4A6ED8BD9B4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Content Placeholder 1" descr="Screen Clipping">
            <a:extLst>
              <a:ext uri="{FF2B5EF4-FFF2-40B4-BE49-F238E27FC236}">
                <a16:creationId xmlns:a16="http://schemas.microsoft.com/office/drawing/2014/main" id="{155C7289-7465-4F26-8451-17344965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265488"/>
            <a:ext cx="6753225" cy="3209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2" descr="Screen Clipping">
            <a:extLst>
              <a:ext uri="{FF2B5EF4-FFF2-40B4-BE49-F238E27FC236}">
                <a16:creationId xmlns:a16="http://schemas.microsoft.com/office/drawing/2014/main" id="{87F5BAE8-4D2E-4D81-91BC-E45898218C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160588"/>
            <a:ext cx="6799262" cy="828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itle 1">
            <a:extLst>
              <a:ext uri="{FF2B5EF4-FFF2-40B4-BE49-F238E27FC236}">
                <a16:creationId xmlns:a16="http://schemas.microsoft.com/office/drawing/2014/main" id="{0BFB36C1-AFBB-47C4-983D-447DC886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1381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Mở một văn bản có nhiều đoạn đã có sẵn, sau đó luyện tập các thao tác sau:</a:t>
            </a:r>
          </a:p>
        </p:txBody>
      </p:sp>
      <p:sp>
        <p:nvSpPr>
          <p:cNvPr id="14349" name="Content Placeholder 1">
            <a:extLst>
              <a:ext uri="{FF2B5EF4-FFF2-40B4-BE49-F238E27FC236}">
                <a16:creationId xmlns:a16="http://schemas.microsoft.com/office/drawing/2014/main" id="{88839CA1-242D-4CA8-9CB3-37C9294235C2}"/>
              </a:ext>
            </a:extLst>
          </p:cNvPr>
          <p:cNvSpPr txBox="1">
            <a:spLocks/>
          </p:cNvSpPr>
          <p:nvPr/>
        </p:nvSpPr>
        <p:spPr bwMode="auto">
          <a:xfrm>
            <a:off x="954088" y="1389063"/>
            <a:ext cx="1051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Tìm hiểu các kiểu trình bày văn bản có sẵn khác theo hướng dẫn sau: 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7C053297-7E75-402B-B375-6FD7E87C05F5}"/>
              </a:ext>
            </a:extLst>
          </p:cNvPr>
          <p:cNvSpPr/>
          <p:nvPr/>
        </p:nvSpPr>
        <p:spPr>
          <a:xfrm>
            <a:off x="8229600" y="2543175"/>
            <a:ext cx="2671763" cy="2595563"/>
          </a:xfrm>
          <a:prstGeom prst="borderCallout1">
            <a:avLst>
              <a:gd name="adj1" fmla="val 49148"/>
              <a:gd name="adj2" fmla="val -316"/>
              <a:gd name="adj3" fmla="val 18757"/>
              <a:gd name="adj4" fmla="val -20179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/>
              <a:t>Nháy chuột vào đây để hiển thị tất cả các kiểu trình bày văn bản có sẵn rồi chọn một kiểu trong danh sách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033720-09AC-446E-9AA9-0FDE28668E3F}"/>
              </a:ext>
            </a:extLst>
          </p:cNvPr>
          <p:cNvSpPr/>
          <p:nvPr/>
        </p:nvSpPr>
        <p:spPr>
          <a:xfrm>
            <a:off x="7419975" y="2714625"/>
            <a:ext cx="288925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C676F4-D94D-4483-99FF-3EF9849C9FB1}"/>
              </a:ext>
            </a:extLst>
          </p:cNvPr>
          <p:cNvCxnSpPr/>
          <p:nvPr/>
        </p:nvCxnSpPr>
        <p:spPr>
          <a:xfrm flipH="1" flipV="1">
            <a:off x="5410200" y="4648200"/>
            <a:ext cx="2819400" cy="228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1766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>
            <a:extLst>
              <a:ext uri="{FF2B5EF4-FFF2-40B4-BE49-F238E27FC236}">
                <a16:creationId xmlns:a16="http://schemas.microsoft.com/office/drawing/2014/main" id="{5FCD3286-F0AC-4682-B33A-967D8FAB686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4EF5791-3896-4B5A-8ACE-9C4D594B823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16A942E3-65AB-4244-AE0C-1ECA8F4EDCB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E2B8460-13DF-4AF7-B100-F20A5532444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D3AEF94-E208-49F9-8D81-B5A529E4547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>
            <a:extLst>
              <a:ext uri="{FF2B5EF4-FFF2-40B4-BE49-F238E27FC236}">
                <a16:creationId xmlns:a16="http://schemas.microsoft.com/office/drawing/2014/main" id="{7EA0AD03-0301-4076-91CF-809FB81AA84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itle 1">
            <a:extLst>
              <a:ext uri="{FF2B5EF4-FFF2-40B4-BE49-F238E27FC236}">
                <a16:creationId xmlns:a16="http://schemas.microsoft.com/office/drawing/2014/main" id="{1E6B3821-6D7E-495A-91F7-F0F264FC7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350" y="300038"/>
            <a:ext cx="10953750" cy="8001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Cách điều chỉnh để nhiều đoạn văn bản có cùng một kiểu trình bày:</a:t>
            </a:r>
          </a:p>
        </p:txBody>
      </p:sp>
      <p:pic>
        <p:nvPicPr>
          <p:cNvPr id="28681" name="Picture 8">
            <a:extLst>
              <a:ext uri="{FF2B5EF4-FFF2-40B4-BE49-F238E27FC236}">
                <a16:creationId xmlns:a16="http://schemas.microsoft.com/office/drawing/2014/main" id="{0DB518DB-DD79-4B5D-A90F-799E2DE6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104900"/>
            <a:ext cx="7548562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laque 16">
            <a:extLst>
              <a:ext uri="{FF2B5EF4-FFF2-40B4-BE49-F238E27FC236}">
                <a16:creationId xmlns:a16="http://schemas.microsoft.com/office/drawing/2014/main" id="{CF4D0148-F488-4347-A3F8-3054A6A6E00B}"/>
              </a:ext>
            </a:extLst>
          </p:cNvPr>
          <p:cNvSpPr/>
          <p:nvPr/>
        </p:nvSpPr>
        <p:spPr>
          <a:xfrm>
            <a:off x="2143125" y="5583238"/>
            <a:ext cx="9363075" cy="877887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các đoạn văn bản cần thay đổi, sau đó chọn kiểu trình bày thích hợp.</a:t>
            </a:r>
          </a:p>
        </p:txBody>
      </p:sp>
      <p:pic>
        <p:nvPicPr>
          <p:cNvPr id="18" name="Picture 2" descr="Tuần 24-Tập đọc 5-Hộp thư mật">
            <a:extLst>
              <a:ext uri="{FF2B5EF4-FFF2-40B4-BE49-F238E27FC236}">
                <a16:creationId xmlns:a16="http://schemas.microsoft.com/office/drawing/2014/main" id="{E8096F5C-47AB-453E-A5DD-B5AB41FB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232400"/>
            <a:ext cx="14668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389DD4-FBC9-4474-AB41-3C38A89A6C2C}"/>
              </a:ext>
            </a:extLst>
          </p:cNvPr>
          <p:cNvSpPr/>
          <p:nvPr/>
        </p:nvSpPr>
        <p:spPr>
          <a:xfrm>
            <a:off x="4495800" y="2517775"/>
            <a:ext cx="4572000" cy="2359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942E42-AB90-434D-BA2B-E7B7C672BE55}"/>
              </a:ext>
            </a:extLst>
          </p:cNvPr>
          <p:cNvSpPr/>
          <p:nvPr/>
        </p:nvSpPr>
        <p:spPr>
          <a:xfrm>
            <a:off x="7772400" y="1327150"/>
            <a:ext cx="563563" cy="430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D6B180-28E2-4D41-B5B9-CB42DC31B08A}"/>
              </a:ext>
            </a:extLst>
          </p:cNvPr>
          <p:cNvSpPr/>
          <p:nvPr/>
        </p:nvSpPr>
        <p:spPr>
          <a:xfrm>
            <a:off x="3352800" y="1327150"/>
            <a:ext cx="1905000" cy="430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1182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A_图片 49">
            <a:extLst>
              <a:ext uri="{FF2B5EF4-FFF2-40B4-BE49-F238E27FC236}">
                <a16:creationId xmlns:a16="http://schemas.microsoft.com/office/drawing/2014/main" id="{F526095F-F2BB-4020-B5C6-BF31FC942F0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E6C6E54C-B1D9-4F69-B635-E683F59B21D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00ABC9A3-9614-44E7-AB65-5E64926AD03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DAAA538-8C6E-4D7E-9BBC-149113C126F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14F28B3-F535-4FF6-8BC9-149A9843EB3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A_图片 49">
            <a:extLst>
              <a:ext uri="{FF2B5EF4-FFF2-40B4-BE49-F238E27FC236}">
                <a16:creationId xmlns:a16="http://schemas.microsoft.com/office/drawing/2014/main" id="{DA533BD3-12EA-4482-9897-4D53E01E8FC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A_图片 49">
            <a:extLst>
              <a:ext uri="{FF2B5EF4-FFF2-40B4-BE49-F238E27FC236}">
                <a16:creationId xmlns:a16="http://schemas.microsoft.com/office/drawing/2014/main" id="{EF7C8368-D253-4222-AB01-6D359F8EFAC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A_图片 49">
            <a:extLst>
              <a:ext uri="{FF2B5EF4-FFF2-40B4-BE49-F238E27FC236}">
                <a16:creationId xmlns:a16="http://schemas.microsoft.com/office/drawing/2014/main" id="{AF02DA84-0A3F-4353-B3E7-4A32CD3FDFA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1D6706-F43B-4A25-B02E-7A3A12D348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0888" y="331788"/>
            <a:ext cx="11430000" cy="8223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trình bày có sẵn trong nhóm Styles giúp em làm gì?</a:t>
            </a:r>
          </a:p>
        </p:txBody>
      </p:sp>
      <p:pic>
        <p:nvPicPr>
          <p:cNvPr id="29707" name="Picture 2" descr="Screen Clipping">
            <a:extLst>
              <a:ext uri="{FF2B5EF4-FFF2-40B4-BE49-F238E27FC236}">
                <a16:creationId xmlns:a16="http://schemas.microsoft.com/office/drawing/2014/main" id="{0304AD71-7E88-4B40-987C-BE454A6F57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50975"/>
            <a:ext cx="9247187" cy="1128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84EA2E-2AA5-40F2-B19F-6BB9DDBD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3146425"/>
            <a:ext cx="87820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số trang văn bản.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cách trình bày văn bản như: kiểu chữ, cỡ chữ, phông chữ và định dạng lề trái, phải, khoảng cách dòng…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hướng trang văn bản.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04005A-1667-40AB-8477-95F3C1D0C88D}"/>
              </a:ext>
            </a:extLst>
          </p:cNvPr>
          <p:cNvSpPr/>
          <p:nvPr/>
        </p:nvSpPr>
        <p:spPr>
          <a:xfrm>
            <a:off x="1752600" y="3276600"/>
            <a:ext cx="463550" cy="4699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B986CA-C269-4D71-A052-9694C1B3C51D}"/>
              </a:ext>
            </a:extLst>
          </p:cNvPr>
          <p:cNvSpPr/>
          <p:nvPr/>
        </p:nvSpPr>
        <p:spPr>
          <a:xfrm>
            <a:off x="1757363" y="3886200"/>
            <a:ext cx="463550" cy="4699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4FF5B8-C048-48B1-B1FB-B5E0882DF06D}"/>
              </a:ext>
            </a:extLst>
          </p:cNvPr>
          <p:cNvSpPr/>
          <p:nvPr/>
        </p:nvSpPr>
        <p:spPr>
          <a:xfrm>
            <a:off x="1774825" y="5151438"/>
            <a:ext cx="461963" cy="4699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2" name="TextBox 2">
            <a:extLst>
              <a:ext uri="{FF2B5EF4-FFF2-40B4-BE49-F238E27FC236}">
                <a16:creationId xmlns:a16="http://schemas.microsoft.com/office/drawing/2014/main" id="{3D08B099-6768-4756-BA6B-F6A21F5D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3875088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41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 animBg="1"/>
      <p:bldP spid="16" grpId="0" animBg="1"/>
      <p:bldP spid="17" grpId="0" animBg="1"/>
      <p:bldP spid="297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0890018-C2B9-4194-BF3F-0437719DE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263650"/>
            <a:ext cx="87630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32771" name="PA_图片 49">
            <a:extLst>
              <a:ext uri="{FF2B5EF4-FFF2-40B4-BE49-F238E27FC236}">
                <a16:creationId xmlns:a16="http://schemas.microsoft.com/office/drawing/2014/main" id="{874A475C-F7DA-4C76-A37D-03CCBF11B95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DD57E23E-B5A3-4D14-BCB5-11A3EF95FBF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A463655C-D476-47B5-8592-04F5B14CDF9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5EFE95BC-4DDD-4262-AFB0-6CA94478C87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5ADA7FB4-59BD-4AB4-AB7A-ECB4AF9CC83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A_图片 49">
            <a:extLst>
              <a:ext uri="{FF2B5EF4-FFF2-40B4-BE49-F238E27FC236}">
                <a16:creationId xmlns:a16="http://schemas.microsoft.com/office/drawing/2014/main" id="{F5BA7DAE-51FF-491D-8073-930F1AB9E2B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A_图片 49">
            <a:extLst>
              <a:ext uri="{FF2B5EF4-FFF2-40B4-BE49-F238E27FC236}">
                <a16:creationId xmlns:a16="http://schemas.microsoft.com/office/drawing/2014/main" id="{F2D424BC-5956-4B44-8BD7-36961313795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A_图片 49">
            <a:extLst>
              <a:ext uri="{FF2B5EF4-FFF2-40B4-BE49-F238E27FC236}">
                <a16:creationId xmlns:a16="http://schemas.microsoft.com/office/drawing/2014/main" id="{4E535723-20F3-490C-BC26-B2773702AA3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E8EE3950-E3A8-473F-A83B-5F7AC825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253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FA05D3C-F2A9-4E99-ACBC-D05F9F45E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76225"/>
            <a:ext cx="10515600" cy="6143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đoạn văn bản dưới đây, sau đó trình bày theo yêu cầu:</a:t>
            </a:r>
          </a:p>
        </p:txBody>
      </p:sp>
      <p:pic>
        <p:nvPicPr>
          <p:cNvPr id="34819" name="PA_图片 49">
            <a:extLst>
              <a:ext uri="{FF2B5EF4-FFF2-40B4-BE49-F238E27FC236}">
                <a16:creationId xmlns:a16="http://schemas.microsoft.com/office/drawing/2014/main" id="{40AD735C-2E79-4869-8501-6923FBDF5C3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5161009-A64A-4799-AF8F-266960A50DB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DD91FF6E-DD29-4567-B560-78C1CEFA980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FF47960-F133-4A28-AC67-9FFEF77BBF3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22B13CE0-0E0E-4B08-9278-77B314CA27C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A_图片 49">
            <a:extLst>
              <a:ext uri="{FF2B5EF4-FFF2-40B4-BE49-F238E27FC236}">
                <a16:creationId xmlns:a16="http://schemas.microsoft.com/office/drawing/2014/main" id="{2CE873AC-9F98-4091-AC35-D617EBB53AF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A_图片 49">
            <a:extLst>
              <a:ext uri="{FF2B5EF4-FFF2-40B4-BE49-F238E27FC236}">
                <a16:creationId xmlns:a16="http://schemas.microsoft.com/office/drawing/2014/main" id="{604336BA-8284-4160-AD4A-A11711A5E41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A_图片 49">
            <a:extLst>
              <a:ext uri="{FF2B5EF4-FFF2-40B4-BE49-F238E27FC236}">
                <a16:creationId xmlns:a16="http://schemas.microsoft.com/office/drawing/2014/main" id="{16AEA765-6A93-4221-B993-22DAE6F8E0E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70E408-C3DB-40F8-8FF8-CA72E6649501}"/>
              </a:ext>
            </a:extLst>
          </p:cNvPr>
          <p:cNvSpPr txBox="1">
            <a:spLocks/>
          </p:cNvSpPr>
          <p:nvPr/>
        </p:nvSpPr>
        <p:spPr bwMode="auto">
          <a:xfrm>
            <a:off x="7256463" y="969963"/>
            <a:ext cx="3827462" cy="5464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defTabSz="914400">
              <a:buFont typeface="Arial" panose="020B0604020202020204" pitchFamily="34" charset="0"/>
              <a:buNone/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2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3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4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 defTabSz="914400"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914400">
              <a:defRPr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F66B2-7C04-4EAA-95D1-A626E39818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9963"/>
            <a:ext cx="5915025" cy="546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41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FD9757F4-DE2E-4963-A819-2DFEFEA0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E718C7E5-182B-4E90-A9E6-D7E37D24E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66198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B5E26009-FEA2-4A6C-AB30-84E395294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87550"/>
            <a:ext cx="11430000" cy="16795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các kiểu trình bày văn bản có sẵn như hình dưới giúp em trình bày văn bản nhanh hơn.</a:t>
            </a:r>
          </a:p>
        </p:txBody>
      </p:sp>
      <p:pic>
        <p:nvPicPr>
          <p:cNvPr id="34822" name="Picture 2" descr="Screen Clipping">
            <a:extLst>
              <a:ext uri="{FF2B5EF4-FFF2-40B4-BE49-F238E27FC236}">
                <a16:creationId xmlns:a16="http://schemas.microsoft.com/office/drawing/2014/main" id="{780FB4A7-670D-45A4-B361-E1E9CE40B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76688"/>
            <a:ext cx="9247188" cy="1128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2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BE4DA5F-8658-4748-8E55-3DB79059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45243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>
            <a:extLst>
              <a:ext uri="{FF2B5EF4-FFF2-40B4-BE49-F238E27FC236}">
                <a16:creationId xmlns:a16="http://schemas.microsoft.com/office/drawing/2014/main" id="{D7F36BFA-9BEC-4F30-ABCF-469BC41C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3505200"/>
            <a:ext cx="324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44</a:t>
            </a: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4ABF74F0-89CC-4306-94F4-69627E4A6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1473200"/>
            <a:ext cx="881697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Chọn kiểu trình bày có sẵn</a:t>
            </a:r>
          </a:p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đoạn văn bản</a:t>
            </a:r>
          </a:p>
        </p:txBody>
      </p:sp>
      <p:pic>
        <p:nvPicPr>
          <p:cNvPr id="6149" name="Picture 9" descr="Định dạng font chữ, khổ giấy trong các văn bản hành chính nhà nước | DAMMIO">
            <a:extLst>
              <a:ext uri="{FF2B5EF4-FFF2-40B4-BE49-F238E27FC236}">
                <a16:creationId xmlns:a16="http://schemas.microsoft.com/office/drawing/2014/main" id="{5F5BB523-C1E1-4819-BDA9-833658931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Hướng dẫn mới về cách trình bày văn bản hành chính">
            <a:extLst>
              <a:ext uri="{FF2B5EF4-FFF2-40B4-BE49-F238E27FC236}">
                <a16:creationId xmlns:a16="http://schemas.microsoft.com/office/drawing/2014/main" id="{057041C7-7684-404E-83C6-EAEFF51C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Quản lý văn bản đi đến trong doanh nghiệp: Cách phân loại văn bản quản lý  Nhà nước">
            <a:extLst>
              <a:ext uri="{FF2B5EF4-FFF2-40B4-BE49-F238E27FC236}">
                <a16:creationId xmlns:a16="http://schemas.microsoft.com/office/drawing/2014/main" id="{9D2CB5E1-CDF4-4DD5-ADD8-E49F7BCD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23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F631D75D-E9DC-43D9-87EF-8642D5A2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AA52708D-1A42-406E-990E-FACC19436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A3C96FE9-E392-4FB5-A650-806FFA50B1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206625"/>
            <a:ext cx="10067925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được kiểu trình bày có sẵn cho đoạn văn bản;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8598F-A873-40BC-901A-D761D8E1A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92450"/>
            <a:ext cx="1013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trình bày văn bản theo nhiều kiểu khác nhau;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5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E829E49-A137-4493-A75D-8EC19CB25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1075" y="2438400"/>
            <a:ext cx="74676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0243" name="PA_图片 49">
            <a:extLst>
              <a:ext uri="{FF2B5EF4-FFF2-40B4-BE49-F238E27FC236}">
                <a16:creationId xmlns:a16="http://schemas.microsoft.com/office/drawing/2014/main" id="{A9E4546F-4A6C-41E5-A012-C4BC634D0E0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6407C84E-A39E-4CCF-B228-99A478CF2D8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DB34D4EA-8D06-4778-8FBB-933A36A8C50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0804C36E-C37D-40F3-983C-554E1F7F70C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F80E8F35-6BD6-4AC0-B80A-CB79EBC4B40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A_图片 49">
            <a:extLst>
              <a:ext uri="{FF2B5EF4-FFF2-40B4-BE49-F238E27FC236}">
                <a16:creationId xmlns:a16="http://schemas.microsoft.com/office/drawing/2014/main" id="{BA993B7E-6BBD-455A-9C9A-EEF0A65B4CF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A_图片 49">
            <a:extLst>
              <a:ext uri="{FF2B5EF4-FFF2-40B4-BE49-F238E27FC236}">
                <a16:creationId xmlns:a16="http://schemas.microsoft.com/office/drawing/2014/main" id="{1E5D9B8D-6D4F-4102-A42A-EA88EB92BE0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A_图片 49">
            <a:extLst>
              <a:ext uri="{FF2B5EF4-FFF2-40B4-BE49-F238E27FC236}">
                <a16:creationId xmlns:a16="http://schemas.microsoft.com/office/drawing/2014/main" id="{A412E338-75A3-4D1C-8103-DE11244A9F5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427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3CC36A9-148A-40A9-B400-5A5D5C70A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1325563"/>
          </a:xfrm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Em mở văn bản có sẵn đã làm ở bài 1 “Quang cảnh làng mạc ngày mùa”</a:t>
            </a:r>
          </a:p>
        </p:txBody>
      </p:sp>
      <p:pic>
        <p:nvPicPr>
          <p:cNvPr id="12291" name="PA_图片 49">
            <a:extLst>
              <a:ext uri="{FF2B5EF4-FFF2-40B4-BE49-F238E27FC236}">
                <a16:creationId xmlns:a16="http://schemas.microsoft.com/office/drawing/2014/main" id="{08ECCE6E-C075-4C50-913F-28605C37680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09E37753-98A5-4A7A-9A09-B9C5428835A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3EB1FC92-A339-40D5-AA7D-0D9D2201E57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4BA75FB-FAA8-4010-8164-86C0B266AB4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11C737C-6AAB-47C0-B9FE-E067C02FA11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A_图片 49">
            <a:extLst>
              <a:ext uri="{FF2B5EF4-FFF2-40B4-BE49-F238E27FC236}">
                <a16:creationId xmlns:a16="http://schemas.microsoft.com/office/drawing/2014/main" id="{2EF4FE2E-D05A-4060-990B-363017E2461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A_图片 49">
            <a:extLst>
              <a:ext uri="{FF2B5EF4-FFF2-40B4-BE49-F238E27FC236}">
                <a16:creationId xmlns:a16="http://schemas.microsoft.com/office/drawing/2014/main" id="{8612B0CE-A9E4-4B12-A36A-C5A89D2897B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A_图片 49">
            <a:extLst>
              <a:ext uri="{FF2B5EF4-FFF2-40B4-BE49-F238E27FC236}">
                <a16:creationId xmlns:a16="http://schemas.microsoft.com/office/drawing/2014/main" id="{DCB7A65D-3E44-4314-90D8-0FF6774CD3B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>
            <a:extLst>
              <a:ext uri="{FF2B5EF4-FFF2-40B4-BE49-F238E27FC236}">
                <a16:creationId xmlns:a16="http://schemas.microsoft.com/office/drawing/2014/main" id="{33164033-D4F6-41AD-8C49-E1B9ED5B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524000"/>
            <a:ext cx="797877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7102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A_图片 49">
            <a:extLst>
              <a:ext uri="{FF2B5EF4-FFF2-40B4-BE49-F238E27FC236}">
                <a16:creationId xmlns:a16="http://schemas.microsoft.com/office/drawing/2014/main" id="{7DC3CEF5-209A-4DD4-99FA-CF900C612B6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78ACED8C-26BF-4F90-8791-340171852F5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A9527D2F-0F22-4177-AA92-298C71B8268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34C28EA1-0ADF-4AC5-A491-ADFB610364C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84615A1E-332E-46E9-9058-4CD732EB2BE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A_图片 49">
            <a:extLst>
              <a:ext uri="{FF2B5EF4-FFF2-40B4-BE49-F238E27FC236}">
                <a16:creationId xmlns:a16="http://schemas.microsoft.com/office/drawing/2014/main" id="{B6B9D181-0EE5-4355-AED9-2DA729364A3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A_图片 49">
            <a:extLst>
              <a:ext uri="{FF2B5EF4-FFF2-40B4-BE49-F238E27FC236}">
                <a16:creationId xmlns:a16="http://schemas.microsoft.com/office/drawing/2014/main" id="{37A7C8D6-6FC9-4722-A4A8-D6305FBFB4D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>
            <a:extLst>
              <a:ext uri="{FF2B5EF4-FFF2-40B4-BE49-F238E27FC236}">
                <a16:creationId xmlns:a16="http://schemas.microsoft.com/office/drawing/2014/main" id="{9AAC9E31-A315-423E-AB23-E336B6350A3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itle 1">
            <a:extLst>
              <a:ext uri="{FF2B5EF4-FFF2-40B4-BE49-F238E27FC236}">
                <a16:creationId xmlns:a16="http://schemas.microsoft.com/office/drawing/2014/main" id="{0EFB94B0-41C2-42D5-AAAC-5A5C59F4A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609600"/>
            <a:ext cx="10515600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Quan sát các kiểu trình bày văn bản có sẵn trên nhóm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Styles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thẻ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ở hình dưới đây rồi thực hiện các thao tác:</a:t>
            </a:r>
          </a:p>
        </p:txBody>
      </p:sp>
      <p:pic>
        <p:nvPicPr>
          <p:cNvPr id="14347" name="Picture 1" descr="Screen Clipping">
            <a:extLst>
              <a:ext uri="{FF2B5EF4-FFF2-40B4-BE49-F238E27FC236}">
                <a16:creationId xmlns:a16="http://schemas.microsoft.com/office/drawing/2014/main" id="{D5383800-4186-46C1-BE50-CC5D7D0723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894013"/>
            <a:ext cx="8453437" cy="124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0301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A_图片 49">
            <a:extLst>
              <a:ext uri="{FF2B5EF4-FFF2-40B4-BE49-F238E27FC236}">
                <a16:creationId xmlns:a16="http://schemas.microsoft.com/office/drawing/2014/main" id="{4C0C7006-6193-4994-84BA-AFC05130CF5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D167EDCF-584E-452A-94C8-8871BC42A17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27CD9DBB-3B88-438D-8430-BF62C1FF30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7E9B9A5-E295-496D-9CB1-D2C1365C934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A_图片 49">
            <a:extLst>
              <a:ext uri="{FF2B5EF4-FFF2-40B4-BE49-F238E27FC236}">
                <a16:creationId xmlns:a16="http://schemas.microsoft.com/office/drawing/2014/main" id="{FCC40396-3C97-4B87-8863-D96E4710386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A_图片 49">
            <a:extLst>
              <a:ext uri="{FF2B5EF4-FFF2-40B4-BE49-F238E27FC236}">
                <a16:creationId xmlns:a16="http://schemas.microsoft.com/office/drawing/2014/main" id="{8D93855F-20C3-42B5-B7CE-4634E58E02D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A_图片 49">
            <a:extLst>
              <a:ext uri="{FF2B5EF4-FFF2-40B4-BE49-F238E27FC236}">
                <a16:creationId xmlns:a16="http://schemas.microsoft.com/office/drawing/2014/main" id="{61E19AE3-C8B8-45A8-9011-6AEA36AB219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itle 1">
            <a:extLst>
              <a:ext uri="{FF2B5EF4-FFF2-40B4-BE49-F238E27FC236}">
                <a16:creationId xmlns:a16="http://schemas.microsoft.com/office/drawing/2014/main" id="{2EDC08C4-CBDC-4F8F-839D-D27081126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0"/>
            <a:ext cx="9847263" cy="14938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Đưa con trỏ đến đoạn 1 của đoạn văn bản vừa mở rồi nháy chuột chọn mẫu            để quy định kiểu trình bày của đoạn văn bản, đoạn văn bản được thay đổi như sau:</a:t>
            </a:r>
          </a:p>
        </p:txBody>
      </p:sp>
      <p:pic>
        <p:nvPicPr>
          <p:cNvPr id="16394" name="Picture 2" descr="Screen Clipping">
            <a:extLst>
              <a:ext uri="{FF2B5EF4-FFF2-40B4-BE49-F238E27FC236}">
                <a16:creationId xmlns:a16="http://schemas.microsoft.com/office/drawing/2014/main" id="{617A0D7D-3A8D-49A2-BB43-8EA076708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4875"/>
            <a:ext cx="8242300" cy="3101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Content Placeholder 1" descr="Screen Clipping">
            <a:extLst>
              <a:ext uri="{FF2B5EF4-FFF2-40B4-BE49-F238E27FC236}">
                <a16:creationId xmlns:a16="http://schemas.microsoft.com/office/drawing/2014/main" id="{74E7769F-003E-4344-BACF-A76788660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479425"/>
            <a:ext cx="782638" cy="587375"/>
          </a:xfr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222E94BB-8898-4BEE-A699-DD069CB83223}"/>
              </a:ext>
            </a:extLst>
          </p:cNvPr>
          <p:cNvSpPr/>
          <p:nvPr/>
        </p:nvSpPr>
        <p:spPr>
          <a:xfrm>
            <a:off x="1371600" y="1566863"/>
            <a:ext cx="2209800" cy="490537"/>
          </a:xfrm>
          <a:prstGeom prst="borderCallout1">
            <a:avLst>
              <a:gd name="adj1" fmla="val 99530"/>
              <a:gd name="adj2" fmla="val 49689"/>
              <a:gd name="adj3" fmla="val 339305"/>
              <a:gd name="adj4" fmla="val 74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Kiểu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in </a:t>
            </a:r>
            <a:r>
              <a:rPr lang="en-US" sz="2000" dirty="0" err="1"/>
              <a:t>đậm</a:t>
            </a:r>
            <a:endParaRPr lang="en-US" sz="2000" dirty="0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F0CA7FE4-7FD4-4A30-A707-CCF4FCA7A894}"/>
              </a:ext>
            </a:extLst>
          </p:cNvPr>
          <p:cNvSpPr/>
          <p:nvPr/>
        </p:nvSpPr>
        <p:spPr>
          <a:xfrm>
            <a:off x="4567238" y="1566863"/>
            <a:ext cx="4424362" cy="490537"/>
          </a:xfrm>
          <a:prstGeom prst="borderCallout1">
            <a:avLst>
              <a:gd name="adj1" fmla="val 99530"/>
              <a:gd name="adj2" fmla="val 49689"/>
              <a:gd name="adj3" fmla="val 171426"/>
              <a:gd name="adj4" fmla="val -24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Phông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: Calibri Light, </a:t>
            </a:r>
            <a:r>
              <a:rPr lang="en-US" sz="2000" dirty="0" err="1"/>
              <a:t>Cỡ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: 14</a:t>
            </a: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3E997BAB-89F5-49A1-9195-1DB7C7B5F45A}"/>
              </a:ext>
            </a:extLst>
          </p:cNvPr>
          <p:cNvSpPr/>
          <p:nvPr/>
        </p:nvSpPr>
        <p:spPr>
          <a:xfrm>
            <a:off x="1676400" y="5726113"/>
            <a:ext cx="9364663" cy="877887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 chữ, kiểu chữ … của đoạn văn bản sẽ thay đổi theo mẫu.</a:t>
            </a:r>
          </a:p>
        </p:txBody>
      </p:sp>
      <p:pic>
        <p:nvPicPr>
          <p:cNvPr id="16" name="Picture 2" descr="Tuần 24-Tập đọc 5-Hộp thư mật">
            <a:extLst>
              <a:ext uri="{FF2B5EF4-FFF2-40B4-BE49-F238E27FC236}">
                <a16:creationId xmlns:a16="http://schemas.microsoft.com/office/drawing/2014/main" id="{09270904-94AA-4FC8-9B40-F586DB3E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375275"/>
            <a:ext cx="14668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9E8EF9-7CF8-47AF-AA8D-92A33A12B0CF}"/>
              </a:ext>
            </a:extLst>
          </p:cNvPr>
          <p:cNvSpPr/>
          <p:nvPr/>
        </p:nvSpPr>
        <p:spPr>
          <a:xfrm>
            <a:off x="7107238" y="2332038"/>
            <a:ext cx="512762" cy="490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80536E-982F-47AE-8A5F-7ECF45D41458}"/>
              </a:ext>
            </a:extLst>
          </p:cNvPr>
          <p:cNvSpPr/>
          <p:nvPr/>
        </p:nvSpPr>
        <p:spPr>
          <a:xfrm>
            <a:off x="3590925" y="4318000"/>
            <a:ext cx="5629275" cy="490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239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A_图片 49">
            <a:extLst>
              <a:ext uri="{FF2B5EF4-FFF2-40B4-BE49-F238E27FC236}">
                <a16:creationId xmlns:a16="http://schemas.microsoft.com/office/drawing/2014/main" id="{27A10370-7256-4661-9D51-C6614346A17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C0DE7E2F-1A5F-490E-A8B3-BAE1E0AEC24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E0BEFD0C-DB1C-4D8B-8C6C-4176292F294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911DF98-DD18-4572-9F48-B5533A49E02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AA486143-F5EB-4CF8-B22B-47D0A9B9148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A_图片 49">
            <a:extLst>
              <a:ext uri="{FF2B5EF4-FFF2-40B4-BE49-F238E27FC236}">
                <a16:creationId xmlns:a16="http://schemas.microsoft.com/office/drawing/2014/main" id="{F92B334C-3F87-4091-9BC9-B301F729D2A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A_图片 49">
            <a:extLst>
              <a:ext uri="{FF2B5EF4-FFF2-40B4-BE49-F238E27FC236}">
                <a16:creationId xmlns:a16="http://schemas.microsoft.com/office/drawing/2014/main" id="{FAA4FF42-1315-4556-8E29-B3EAF684D51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49">
            <a:extLst>
              <a:ext uri="{FF2B5EF4-FFF2-40B4-BE49-F238E27FC236}">
                <a16:creationId xmlns:a16="http://schemas.microsoft.com/office/drawing/2014/main" id="{E5A4A95B-2D8C-46E8-AF6A-5040B78BBBE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itle 1">
            <a:extLst>
              <a:ext uri="{FF2B5EF4-FFF2-40B4-BE49-F238E27FC236}">
                <a16:creationId xmlns:a16="http://schemas.microsoft.com/office/drawing/2014/main" id="{C5DE7F72-A594-4381-9900-801DE2CE9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588" y="271463"/>
            <a:ext cx="10515600" cy="11826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Đưa con trỏ đến đoạn 2 của đoạn văn bản rồi chọn kiểu trình bày văn bản khác, đoạn văn bản được thay đổi như sau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443" name="Picture 2" descr="Screen Clipping">
            <a:extLst>
              <a:ext uri="{FF2B5EF4-FFF2-40B4-BE49-F238E27FC236}">
                <a16:creationId xmlns:a16="http://schemas.microsoft.com/office/drawing/2014/main" id="{1EC97EF8-0F2B-44FA-B0AC-2B820FB47C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203450"/>
            <a:ext cx="8053387" cy="377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id="{14EE8BD7-BC21-45BC-A092-71C9276DE2AB}"/>
              </a:ext>
            </a:extLst>
          </p:cNvPr>
          <p:cNvSpPr/>
          <p:nvPr/>
        </p:nvSpPr>
        <p:spPr>
          <a:xfrm>
            <a:off x="1219200" y="1566863"/>
            <a:ext cx="2438400" cy="490537"/>
          </a:xfrm>
          <a:prstGeom prst="borderCallout1">
            <a:avLst>
              <a:gd name="adj1" fmla="val 99530"/>
              <a:gd name="adj2" fmla="val 49689"/>
              <a:gd name="adj3" fmla="val 227386"/>
              <a:gd name="adj4" fmla="val 74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Kiểu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in </a:t>
            </a:r>
            <a:r>
              <a:rPr lang="en-US" sz="2000" dirty="0" err="1"/>
              <a:t>nghiêng</a:t>
            </a:r>
            <a:endParaRPr lang="en-US" sz="2000" dirty="0"/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496BBA7F-0216-4899-BE85-D9897B2E7BDC}"/>
              </a:ext>
            </a:extLst>
          </p:cNvPr>
          <p:cNvSpPr/>
          <p:nvPr/>
        </p:nvSpPr>
        <p:spPr>
          <a:xfrm>
            <a:off x="4567238" y="1566863"/>
            <a:ext cx="4424362" cy="490537"/>
          </a:xfrm>
          <a:prstGeom prst="borderCallout1">
            <a:avLst>
              <a:gd name="adj1" fmla="val 99530"/>
              <a:gd name="adj2" fmla="val 49689"/>
              <a:gd name="adj3" fmla="val 171426"/>
              <a:gd name="adj4" fmla="val -24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Phông chữ: Calibri Light, Cỡ chữ: 12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4EE458E1-0D2C-4859-9C08-91BEC829DB1B}"/>
              </a:ext>
            </a:extLst>
          </p:cNvPr>
          <p:cNvSpPr/>
          <p:nvPr/>
        </p:nvSpPr>
        <p:spPr>
          <a:xfrm>
            <a:off x="1676400" y="5969000"/>
            <a:ext cx="9363075" cy="877888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biểu tượng ứng với một kiểu trình bày đoạn văn bản, với phông chữ, cỡ chữ, kiểu chữ khác nhau.</a:t>
            </a:r>
          </a:p>
        </p:txBody>
      </p:sp>
      <p:pic>
        <p:nvPicPr>
          <p:cNvPr id="15" name="Picture 2" descr="Tuần 24-Tập đọc 5-Hộp thư mật">
            <a:extLst>
              <a:ext uri="{FF2B5EF4-FFF2-40B4-BE49-F238E27FC236}">
                <a16:creationId xmlns:a16="http://schemas.microsoft.com/office/drawing/2014/main" id="{31E773A0-5B38-4734-9DEC-21D04C07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618163"/>
            <a:ext cx="14668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4B4DB9-2010-4466-8FFC-A4BD6C59A5F0}"/>
              </a:ext>
            </a:extLst>
          </p:cNvPr>
          <p:cNvSpPr/>
          <p:nvPr/>
        </p:nvSpPr>
        <p:spPr>
          <a:xfrm>
            <a:off x="8483600" y="2362200"/>
            <a:ext cx="512763" cy="490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1EFCCB-361E-4874-8005-5D267190180E}"/>
              </a:ext>
            </a:extLst>
          </p:cNvPr>
          <p:cNvSpPr/>
          <p:nvPr/>
        </p:nvSpPr>
        <p:spPr>
          <a:xfrm>
            <a:off x="3632200" y="4411663"/>
            <a:ext cx="5816600" cy="154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22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1E9BDBA-09BE-4E98-B5FC-C157281C2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263650"/>
            <a:ext cx="87630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20483" name="PA_图片 49">
            <a:extLst>
              <a:ext uri="{FF2B5EF4-FFF2-40B4-BE49-F238E27FC236}">
                <a16:creationId xmlns:a16="http://schemas.microsoft.com/office/drawing/2014/main" id="{1C2FCCB3-9D60-40FA-B2B4-22C0A88B412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A15F169A-45AD-4681-BCED-91776A02C4A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53A551C-D2B6-419B-B015-C6CC537180A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0CAF4348-ED76-44ED-BB5C-AAB296BB16F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F2D47A36-F991-41F9-A834-F1C02AB829F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A_图片 49">
            <a:extLst>
              <a:ext uri="{FF2B5EF4-FFF2-40B4-BE49-F238E27FC236}">
                <a16:creationId xmlns:a16="http://schemas.microsoft.com/office/drawing/2014/main" id="{837974BE-E898-47D8-9156-B0A4622402C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>
            <a:extLst>
              <a:ext uri="{FF2B5EF4-FFF2-40B4-BE49-F238E27FC236}">
                <a16:creationId xmlns:a16="http://schemas.microsoft.com/office/drawing/2014/main" id="{F25961F7-D474-488E-B64E-6FE3D847845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A_图片 49">
            <a:extLst>
              <a:ext uri="{FF2B5EF4-FFF2-40B4-BE49-F238E27FC236}">
                <a16:creationId xmlns:a16="http://schemas.microsoft.com/office/drawing/2014/main" id="{1E648DD5-5ED4-4A02-A117-64D9C2829F8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8FE42B49-1CBD-4DA4-96FB-9A8CC906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3498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229B780F-08FE-4735-9DEF-C51C5ADDCA59}"/>
  <p:tag name="ISPRING_RESOURCE_FOLDER" val="D:\MỸ HẠNH\GIÁO ÁN\GA online\TUẦN 8\Tin 5 - Tuan 8\"/>
  <p:tag name="ISPRING_PRESENTATION_PATH" val="D:\MỸ HẠNH\GIÁO ÁN\GA online\TUẦN 8\Tin 5 - Tuan 8.ppt"/>
  <p:tag name="ISPRING_PROJECT_VERSION" val="9"/>
  <p:tag name="ISPRING_PROJECT_FOLDER_UPDATED" val="1"/>
  <p:tag name="ISPRING_SCREEN_RECS_UPDATED" val="D:\MỸ HẠNH\GIÁO ÁN\GA online\TUẦN 8\Tin 5 - Tuan 8\"/>
  <p:tag name="FLASHSPRING_ZOOM_TAG" val="63"/>
  <p:tag name="ISPRING_PRESENTATION_INFO_2" val="&lt;?xml version=&quot;1.0&quot; encoding=&quot;UTF-8&quot; standalone=&quot;no&quot; ?&gt;&#10;&lt;presentation2&gt;&#10;&#10;  &lt;slides&gt;&#10;    &lt;slide id=&quot;{D9342F46-5BAE-45F6-8124-24D090338BA3}&quot; pptId=&quot;381&quot;/&gt;&#10;    &lt;slide id=&quot;{5537A8FB-EF07-450A-9094-DE026E10B1BD}&quot; pptId=&quot;283&quot;/&gt;&#10;    &lt;slide id=&quot;{CF700234-6C7F-433F-8C4F-31289AC869A3}&quot; pptId=&quot;364&quot;/&gt;&#10;    &lt;slide id=&quot;{CA31829C-04F0-43E5-A660-776C69296263}&quot; pptId=&quot;365&quot;/&gt;&#10;    &lt;slide id=&quot;{8FA1AE2B-B28B-4B58-821D-332098EEAB6A}&quot; pptId=&quot;392&quot;/&gt;&#10;    &lt;slide id=&quot;{5F557020-EC24-4ABC-8A02-13C61CEAB164}&quot; pptId=&quot;393&quot;/&gt;&#10;    &lt;slide id=&quot;{47DBAB93-9735-4B87-9136-72DD7E83E374}&quot; pptId=&quot;394&quot;/&gt;&#10;    &lt;slide id=&quot;{C28586D1-4315-4514-999C-02B911E61CEF}&quot; pptId=&quot;395&quot;/&gt;&#10;    &lt;slide id=&quot;{5AC1569E-9219-4CF4-AEB9-21ED3601C118}&quot; pptId=&quot;396&quot;/&gt;&#10;    &lt;slide id=&quot;{4C279E43-5E12-4A9A-9A8E-1392BDA92236}&quot; pptId=&quot;403&quot;/&gt;&#10;    &lt;slide id=&quot;{62E751BF-10D8-45EE-B7CD-ECC526C0AD00}&quot; pptId=&quot;397&quot;/&gt;&#10;    &lt;slide id=&quot;{06462EFC-BAE4-4A34-A928-40E1802A7760}&quot; pptId=&quot;404&quot;/&gt;&#10;    &lt;slide id=&quot;{BE7743C1-5AD7-4FB7-81D2-58E357A73DCD}&quot; pptId=&quot;398&quot;/&gt;&#10;    &lt;slide id=&quot;{4096C1D6-4C0F-4F8A-89BB-807E9CE0E0C1}&quot; pptId=&quot;399&quot;/&gt;&#10;    &lt;slide id=&quot;{02792185-BA2B-4038-9406-74D29FB66B0E}&quot; pptId=&quot;391&quot;/&gt;&#10;  &lt;/slides&gt;&#10;&#10;  &lt;narration&gt;&#10;    &lt;audioTracks&gt;&#10;      &lt;audioTrack muted=&quot;false&quot; name=&quot;73&quot; resource=&quot;28d4abf3&quot; slideId=&quot;{D9342F46-5BAE-45F6-8124-24D090338BA3}&quot; startTime=&quot;0&quot; stepIndex=&quot;0&quot; volume=&quot;1&quot;&gt;&#10;        &lt;audio channels=&quot;1&quot; format=&quot;s16p&quot; sampleRate=&quot;48000&quot;/&gt;&#10;      &lt;/audioTrack&gt;&#10;      &lt;audioTrack muted=&quot;false&quot; name=&quot;74&quot; resource=&quot;e7de24aa&quot; slideId=&quot;{5537A8FB-EF07-450A-9094-DE026E10B1BD}&quot; startTime=&quot;5796&quot; stepIndex=&quot;5&quot; volume=&quot;1&quot;&gt;&#10;        &lt;audio channels=&quot;1&quot; format=&quot;s16p&quot; sampleRate=&quot;48000&quot;/&gt;&#10;      &lt;/audioTrack&gt;&#10;      &lt;audioTrack muted=&quot;false&quot; name=&quot;75&quot; resource=&quot;6fb78096&quot; slideId=&quot;{8FA1AE2B-B28B-4B58-821D-332098EEAB6A}&quot; startTime=&quot;1850&quot; stepIndex=&quot;0&quot; volume=&quot;1&quot;&gt;&#10;        &lt;audio channels=&quot;1&quot; format=&quot;s16p&quot; sampleRate=&quot;48000&quot;/&gt;&#10;      &lt;/audioTrack&gt;&#10;      &lt;audioTrack muted=&quot;false&quot; name=&quot;76&quot; resource=&quot;65138792&quot; slideId=&quot;{47DBAB93-9735-4B87-9136-72DD7E83E374}&quot; startTime=&quot;37&quot; stepIndex=&quot;0&quot; volume=&quot;1&quot;&gt;&#10;        &lt;audio channels=&quot;1&quot; format=&quot;s16p&quot; sampleRate=&quot;48000&quot;/&gt;&#10;      &lt;/audioTrack&gt;&#10;      &lt;audioTrack muted=&quot;false&quot; name=&quot;77&quot; resource=&quot;8255458a&quot; slideId=&quot;{C28586D1-4315-4514-999C-02B911E61CEF}&quot; startTime=&quot;0&quot; stepIndex=&quot;0&quot; volume=&quot;1&quot;&gt;&#10;        &lt;audio channels=&quot;1&quot; format=&quot;s16p&quot; sampleRate=&quot;48000&quot;/&gt;&#10;      &lt;/audioTrack&gt;&#10;      &lt;audioTrack muted=&quot;false&quot; name=&quot;78&quot; resource=&quot;a8fb13ee&quot; slideId=&quot;{5AC1569E-9219-4CF4-AEB9-21ED3601C118}&quot; startTime=&quot;0&quot; stepIndex=&quot;0&quot; volume=&quot;1&quot;&gt;&#10;        &lt;audio channels=&quot;1&quot; format=&quot;s16p&quot; sampleRate=&quot;48000&quot;/&gt;&#10;      &lt;/audioTrack&gt;&#10;      &lt;audioTrack muted=&quot;false&quot; name=&quot;79&quot; resource=&quot;27584fae&quot; slideId=&quot;{4C279E43-5E12-4A9A-9A8E-1392BDA92236}&quot; startTime=&quot;0&quot; volume=&quot;1&quot;&gt;&#10;        &lt;audio channels=&quot;1&quot; format=&quot;s16p&quot; sampleRate=&quot;48000&quot;/&gt;&#10;      &lt;/audioTrack&gt;&#10;      &lt;audioTrack muted=&quot;false&quot; name=&quot;80&quot; resource=&quot;25e827b4&quot; slideId=&quot;{4C279E43-5E12-4A9A-9A8E-1392BDA92236}&quot; startTime=&quot;3373&quot; stepIndex=&quot;0&quot; volume=&quot;1&quot;&gt;&#10;        &lt;audio channels=&quot;1&quot; format=&quot;s16p&quot; sampleRate=&quot;48000&quot;/&gt;&#10;      &lt;/audioTrack&gt;&#10;      &lt;audioTrack muted=&quot;false&quot; name=&quot;81&quot; resource=&quot;9ce88fe7&quot; slideId=&quot;{BE7743C1-5AD7-4FB7-81D2-58E357A73DCD}&quot; startTime=&quot;0&quot; stepIndex=&quot;0&quot; volume=&quot;1&quot;&gt;&#10;        &lt;audio channels=&quot;1&quot; format=&quot;s16p&quot; sampleRate=&quot;48000&quot;/&gt;&#10;      &lt;/audioTrack&gt;&#10;      &lt;audioTrack muted=&quot;false&quot; name=&quot;82&quot; resource=&quot;af802270&quot; slideId=&quot;{4096C1D6-4C0F-4F8A-89BB-807E9CE0E0C1}&quot; startTime=&quot;0&quot; stepIndex=&quot;0&quot; volume=&quot;1&quot;&gt;&#10;        &lt;audio channels=&quot;1&quot; format=&quot;s16p&quot; sampleRate=&quot;48000&quot;/&gt;&#10;      &lt;/audioTrack&gt;&#10;      &lt;audioTrack muted=&quot;false&quot; name=&quot;83&quot; resource=&quot;427345f7&quot; slideId=&quot;{02792185-BA2B-4038-9406-74D29FB66B0E}&quot; startTime=&quot;0&quot; stepIndex=&quot;0&quot; volume=&quot;1&quot;&gt;&#10;        &lt;audio channels=&quot;1&quot; format=&quot;s16p&quot; sampleRate=&quot;48000&quot;/&gt;&#10;      &lt;/audioTrack&gt;&#10;    &lt;/audioTracks&gt;&#10;    &lt;videoTracks/&gt;&#10;  &lt;/narration&gt;&#10;&#10;&lt;/presentation2&gt;&#10;"/>
  <p:tag name="ISPRING_ULTRA_SCORM_COURCE_TITLE" val="Tin học lớp 5 - Tuần 8 - Tiết 1"/>
  <p:tag name="ISPRING_PRESENTATION_TITLE" val="Tin học lớp 5 - Tuần 8 - Tiết 1"/>
  <p:tag name="ISPRING_FIRST_PUBLISH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rrF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a6xU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rrFR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BrrFR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BrrFR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BrrFR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BsrFR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bKxUU2SezOBLAAAAagAAABsAAAB1bml2ZXJzYWwvdW5pdmVyc2FsLnBuZy54bWyzsa/IzVEoSy0qzszPs1Uy1DNQsrfj5bIpKEoty0wtV6gAigEFIUBJoRLINUJwyzNTSjJslcwtTBFiGamZ6RkltkqmFpZwQX2gkQBQSwECAAAUAAIACADzVslM1qN+2kcDAADhCQAAFAAAAAAAAAABAAAAAAAAAAAAdW5pdmVyc2FsL3BsYXllci54bWxQSwECAAAUAAIACABrrFRTf2Ttp/oEAABiEwAAHQAAAAAAAAABAAAAAAB5AwAAdW5pdmVyc2FsL2NvbW1vbl9tZXNzYWdlcy5sbmdQSwECAAAUAAIACABrrFRTFR5gG6MAAAB/AQAALgAAAAAAAAABAAAAAACuCAAAdW5pdmVyc2FsL3BsYXliYWNrX2FuZF9uYXZpZ2F0aW9uX3NldHRpbmdzLnhtbFBLAQIAABQAAgAIAGusVFOYpaMCgQMAAFkOAAAnAAAAAAAAAAEAAAAAAJ0JAAB1bml2ZXJzYWwvZmxhc2hfcHVibGlzaGluZ19zZXR0aW5ncy54bWxQSwECAAAUAAIACABrrFRTZUYBe1cDAABADAAAIQAAAAAAAAABAAAAAABjDQAAdW5pdmVyc2FsL2ZsYXNoX3NraW5fc2V0dGluZ3MueG1sUEsBAgAAFAACAAgAa6xUU/fzYTVnAwAA6g0AACYAAAAAAAAAAQAAAAAA+RAAAHVuaXZlcnNhbC9odG1sX3B1Ymxpc2hpbmdfc2V0dGluZ3MueG1sUEsBAgAAFAACAAgAa6xUUy0nxe+yAQAAUQYAAB8AAAAAAAAAAQAAAAAApBQAAHVuaXZlcnNhbC9odG1sX3NraW5fc2V0dGluZ3MuanNQSwECAAAUAAIACABsrFRThyCWq04OAACuGwAAFwAAAAAAAAAAAAAAAACTFgAAdW5pdmVyc2FsL3VuaXZlcnNhbC5wbmdQSwECAAAUAAIACABsrFRTZJ7M4EsAAABqAAAAGwAAAAAAAAABAAAAAAAWJQAAdW5pdmVyc2FsL3VuaXZlcnNhbC5wbmcueG1sUEsFBgAAAAAJAAkAvAIAAJolAAAAAA==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CF945F-166B-49A7-9B65-AFB2C38280C5}"/>
  <p:tag name="TIMING" val="|1.066|1.65|2.929|0.995|8.055|9.616|8.274|4.805"/>
  <p:tag name="ISPRING_CUSTOM_TIMING_USED" val="1"/>
  <p:tag name="GENSWF_ADVANCE_TIME" val="41.17"/>
  <p:tag name="ISPRING_SLIDE_INDENT_LEVEL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04973215-4FB4-465A-8E48-69092EE63164}"/>
  <p:tag name="TIMING" val="|0.706|2.502"/>
  <p:tag name="ISPRING_CUSTOM_TIMING_USED" val="1"/>
  <p:tag name="GENSWF_ADVANCE_TIME" val="1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F557020-EC24-4ABC-8A02-13C61CEAB164}"/>
  <p:tag name="GENSWF_ADVANCE_TIME" val="7.10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D9342F46-5BAE-45F6-8124-24D090338BA3}"/>
  <p:tag name="GENSWF_ADVANCE_TIME" val="4.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7DBAB93-9735-4B87-9136-72DD7E83E374}"/>
  <p:tag name="GENSWF_ADVANCE_TIME" val="10.30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5.117|5.622"/>
  <p:tag name="ISPRING_CUSTOM_TIMING_USED" val="1"/>
  <p:tag name="ISPRING_SLIDE_ID_2" val="{CF700234-6C7F-433F-8C4F-31289AC869A3}"/>
  <p:tag name="GENSWF_ADVANCE_TIME" val="12.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81|6.69|2.122|3.64"/>
  <p:tag name="ISPRING_CUSTOM_TIMING_USED" val="1"/>
  <p:tag name="ISPRING_SLIDE_ID_2" val="{C28586D1-4315-4514-999C-02B911E61CEF}"/>
  <p:tag name="GENSWF_ADVANCE_TIME" val="23.98"/>
  <p:tag name="ISPRING_SLIDE_INDENT_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0.654|1.563|3.045"/>
  <p:tag name="ISPRING_CUSTOM_TIMING_USED" val="1"/>
  <p:tag name="ISPRING_SLIDE_ID_2" val="{CA31829C-04F0-43E5-A660-776C69296263}"/>
  <p:tag name="GENSWF_ADVANCE_TIME" val="15.9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1|3.055|1.781|3.345"/>
  <p:tag name="ISPRING_CUSTOM_TIMING_USED" val="1"/>
  <p:tag name="ISPRING_SLIDE_ID_2" val="{5AC1569E-9219-4CF4-AEB9-21ED3601C118}"/>
  <p:tag name="GENSWF_ADVANCE_TIME" val="22.06"/>
  <p:tag name="ISPRING_SLIDE_INDENT_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C279E43-5E12-4A9A-9A8E-1392BDA92236}"/>
  <p:tag name="GENSWF_ADVANCE_TIME" val="3.50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FA1AE2B-B28B-4B58-821D-332098EEAB6A}"/>
  <p:tag name="GENSWF_ADVANCE_TIME" val="2.43"/>
  <p:tag name="ISPRING_SLIDE_INDENT_LEVEL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44"/>
  <p:tag name="ISPRING_CUSTOM_TIMING_USED" val="1"/>
  <p:tag name="ISPRING_SLIDE_ID_2" val="{62E751BF-10D8-45EE-B7CD-ECC526C0AD00}"/>
  <p:tag name="GENSWF_ADVANCE_TIME" val="32.35"/>
  <p:tag name="ISPRING_SLIDE_INDENT_LEVEL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59|4.298|6.644"/>
  <p:tag name="ISPRING_CUSTOM_TIMING_USED" val="1"/>
  <p:tag name="ISPRING_SLIDE_ID_2" val="{BE7743C1-5AD7-4FB7-81D2-58E357A73DCD}"/>
  <p:tag name="GENSWF_ADVANCE_TIME" val="17.66"/>
  <p:tag name="ISPRING_SLIDE_INDENT_LEVEL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08"/>
  <p:tag name="ISPRING_CUSTOM_TIMING_USED" val="1"/>
  <p:tag name="ISPRING_SLIDE_ID_2" val="{4096C1D6-4C0F-4F8A-89BB-807E9CE0E0C1}"/>
  <p:tag name="GENSWF_ADVANCE_TIME" val="11.83"/>
  <p:tag name="ISPRING_SLIDE_INDENT_LEVEL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3C37809-13C7-428E-89CB-65121D88714C}"/>
  <p:tag name="TIMING" val="|0.743|4.232|3.017|9.804|8.679"/>
  <p:tag name="ISPRING_CUSTOM_TIMING_USED" val="1"/>
  <p:tag name="GENSWF_ADVANCE_TIME" val="41.82"/>
  <p:tag name="ISPRING_SLIDE_INDENT_LEVEL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23DD318-CAF5-46CE-B034-9A7A5C17106A}"/>
  <p:tag name="ISPRING_CUSTOM_TIMING_USED" val="1"/>
  <p:tag name="GENSWF_ADVANCE_TIME" val="2.25"/>
  <p:tag name="ISPRING_SLIDE_INDENT_LEVEL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647</Words>
  <Application>Microsoft Office PowerPoint</Application>
  <PresentationFormat>Widescreen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MỤC TIÊU BÀI HỌC</vt:lpstr>
      <vt:lpstr>A. HOẠT ĐỘNG CƠ BẢN</vt:lpstr>
      <vt:lpstr>1. Em mở văn bản có sẵn đã làm ở bài 1 “Quang cảnh làng mạc ngày mùa”</vt:lpstr>
      <vt:lpstr>2. Quan sát các kiểu trình bày văn bản có sẵn trên nhóm Styles trong thẻ Home ở hình dưới đây rồi thực hiện các thao tác:</vt:lpstr>
      <vt:lpstr>a. Đưa con trỏ đến đoạn 1 của đoạn văn bản vừa mở rồi nháy chuột chọn mẫu            để quy định kiểu trình bày của đoạn văn bản, đoạn văn bản được thay đổi như sau:</vt:lpstr>
      <vt:lpstr>b. Đưa con trỏ đến đoạn 2 của đoạn văn bản rồi chọn kiểu trình bày văn bản khác, đoạn văn bản được thay đổi như sau:</vt:lpstr>
      <vt:lpstr>B. HOẠT ĐỘNG THỰC HÀNH</vt:lpstr>
      <vt:lpstr>1. Mở một văn bản có nhiều đoạn đã có sẵn, sau đó luyện tập các thao tác sau:</vt:lpstr>
      <vt:lpstr>PowerPoint Presentation</vt:lpstr>
      <vt:lpstr>2. Cách điều chỉnh để nhiều đoạn văn bản có cùng một kiểu trình bày:</vt:lpstr>
      <vt:lpstr>PowerPoint Presentation</vt:lpstr>
      <vt:lpstr>B. HOẠT ĐỘNG THỰC HÀNH</vt:lpstr>
      <vt:lpstr>Soạn thảo đoạn văn bản dưới đây, sau đó trình bày theo yêu cầu:</vt:lpstr>
      <vt:lpstr>EM CẦN GHI NHỚ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2021-10-31T23:52:13Z</dcterms:created>
  <dcterms:modified xsi:type="dcterms:W3CDTF">2021-10-31T23:53:20Z</dcterms:modified>
</cp:coreProperties>
</file>