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442" r:id="rId2"/>
    <p:sldId id="444" r:id="rId3"/>
    <p:sldId id="445" r:id="rId4"/>
    <p:sldId id="394" r:id="rId5"/>
    <p:sldId id="453" r:id="rId6"/>
    <p:sldId id="458" r:id="rId7"/>
    <p:sldId id="459" r:id="rId8"/>
    <p:sldId id="460" r:id="rId9"/>
    <p:sldId id="462" r:id="rId10"/>
    <p:sldId id="457" r:id="rId11"/>
  </p:sldIdLst>
  <p:sldSz cx="12192000" cy="6858000"/>
  <p:notesSz cx="6858000" cy="9144000"/>
  <p:custDataLst>
    <p:tags r:id="rId1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6600"/>
    <a:srgbClr val="FF33CC"/>
    <a:srgbClr val="FF0000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>
        <p:scale>
          <a:sx n="125" d="100"/>
          <a:sy n="125" d="100"/>
        </p:scale>
        <p:origin x="-3384" y="-8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BDFFED-0ADD-47B3-B186-C05A4DBDDBDE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897F43-275B-472E-A911-3803983FA1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BC3A50-6C9E-4A0E-8D64-25A1FDAC73F9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BFD774-4AD2-4AC3-ADED-8AD54CCE01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C7A95F-379E-4C9D-9773-87468DED310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02C4D6-FE06-4674-B177-A5C944DDA32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C7129-07D5-4BB5-9184-50DBFDEC496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9EAEEC-61C7-4B40-ACCA-A5C6522E1FE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80BBE-EE76-4EA1-97BB-4CBF5A2FF99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B9578E-BDD1-4A95-ACA7-9617A4A568E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CDE91D-2471-4349-8B46-6E0198C4B03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B59A56-D3A9-481E-8EFF-3A1A4130020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81E0E4-7E8C-45B1-BF7F-37EA86EB9F0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C848EA-755E-449B-8661-7D5D98CA3BB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DBAE4D-1C42-41F1-876B-0352BDAF7574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BFD4DA-7126-4437-A4D3-AE8C3515E87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BE229-708A-4C60-92F3-377D7416EB1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9507B7-2B8A-43D3-94C2-6CEDFCAAFDB7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28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944A5C-9DD1-4C49-B609-7365A793F445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7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8161E6-38DB-4EFE-8549-509C2E8B002B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8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80F113-CA6F-4D21-9D30-B23FBAC4D56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A88113-4E49-4287-8363-FD651A00ABE8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29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47B4FE-9ADC-40F2-BCE7-A2E346D3408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22/11/2021 18:30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1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D4ED763-1F79-4F64-8034-C62511D2790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D08D-6B7B-4F5A-93BD-A9B451CE8889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8E40-AA37-4B19-9458-6C917C92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973F2-DB68-4062-B201-2D1DC9D56EDA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85D3-947F-4A50-8D99-8070184E1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8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FA50F-224A-45CE-B244-683F70B275EE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5C97-E2D9-4DF9-9699-722821458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77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4F3F-C548-4A54-917B-D4038AE5572D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576F4-5F58-42A6-9A47-CFA956A5E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2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DE3D-6C06-4DD8-B80B-54412A0D7062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8059C-EE33-4136-B592-0F6BB6587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BDC4-2CDC-4FF7-8DD2-C9EF929FED72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E137-A4B9-4670-8937-AB4577E9E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02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6C6A-649F-41AF-B5E8-28D7321D9637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425DD-1695-482F-AB91-3D0E0141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62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8558-A4A0-4FFB-93FB-EBC5513B800B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13C2F-10C6-47B9-8EE9-250593543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33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8D35-C25D-400B-ABBC-74746EE7AF2A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20040-169F-413F-A60D-551478FFA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72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70E5-F219-4A71-B188-A6B974DDCDCF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9D0C9-C074-4CA1-B217-9C5D87E6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3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4C62-A717-41B6-8D71-F311A109896D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DBD7-5593-40A1-B82B-3E37AD0C3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18411-0EC0-40E7-B181-81346A3A1E05}" type="datetime8">
              <a:rPr lang="fr-FR"/>
              <a:pPr>
                <a:defRPr/>
              </a:pPr>
              <a:t>22/11/2021 18:30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8A1F52-D97B-43EB-A982-4A54084C81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3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5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ChangeArrowheads="1"/>
          </p:cNvSpPr>
          <p:nvPr/>
        </p:nvSpPr>
        <p:spPr bwMode="auto">
          <a:xfrm>
            <a:off x="990600" y="87788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/>
          <p:cNvSpPr txBox="1">
            <a:spLocks noChangeArrowheads="1"/>
          </p:cNvSpPr>
          <p:nvPr/>
        </p:nvSpPr>
        <p:spPr bwMode="auto">
          <a:xfrm>
            <a:off x="4589463" y="3184525"/>
            <a:ext cx="324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52</a:t>
            </a:r>
          </a:p>
        </p:txBody>
      </p:sp>
      <p:sp>
        <p:nvSpPr>
          <p:cNvPr id="6150" name="Title 1"/>
          <p:cNvSpPr txBox="1">
            <a:spLocks noChangeArrowheads="1"/>
          </p:cNvSpPr>
          <p:nvPr/>
        </p:nvSpPr>
        <p:spPr bwMode="auto">
          <a:xfrm>
            <a:off x="1528763" y="1477963"/>
            <a:ext cx="91344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+ 4)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9" descr="Định dạng font chữ, khổ giấy trong các văn bản hành chính nhà nước | DAMM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Hướng dẫn mới về cách trình bày văn bản hành chí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Quản lý văn bản đi đến trong doanh nghiệp: Cách phân loại văn bản quản lý  Nhà nướ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 noChangeArrowheads="1"/>
          </p:cNvSpPr>
          <p:nvPr>
            <p:ph type="title"/>
          </p:nvPr>
        </p:nvSpPr>
        <p:spPr>
          <a:xfrm>
            <a:off x="3733800" y="-3175"/>
            <a:ext cx="5562600" cy="9937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11430000" cy="2209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 noChangeArrowheads="1"/>
          </p:cNvSpPr>
          <p:nvPr/>
        </p:nvSpPr>
        <p:spPr bwMode="auto">
          <a:xfrm>
            <a:off x="990600" y="3354387"/>
            <a:ext cx="103632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Insert/ Equation đề chèn công thức toán học trong trang văn bản. </a:t>
            </a:r>
            <a:endParaRPr lang="en-US" alt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025231"/>
            <a:ext cx="1166495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00887" y="5264206"/>
            <a:ext cx="5091113" cy="687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100+ hình nền powerpoint đơn giản - hinhanhsieudep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 noChangeArrowheads="1"/>
          </p:cNvSpPr>
          <p:nvPr>
            <p:ph type="title"/>
          </p:nvPr>
        </p:nvSpPr>
        <p:spPr>
          <a:xfrm>
            <a:off x="3543300" y="1984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11049000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2265363"/>
            <a:ext cx="10363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3840163"/>
            <a:ext cx="10363200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>
          <a:xfrm>
            <a:off x="1752600" y="1470025"/>
            <a:ext cx="9255125" cy="1325563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8195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Để việc học tiếng Nhật cơ bản online không còn là cơn ác mộ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2767013"/>
            <a:ext cx="404495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7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itle 1"/>
          <p:cNvSpPr>
            <a:spLocks noGrp="1" noChangeArrowheads="1"/>
          </p:cNvSpPr>
          <p:nvPr>
            <p:ph type="title"/>
          </p:nvPr>
        </p:nvSpPr>
        <p:spPr>
          <a:xfrm>
            <a:off x="822325" y="203200"/>
            <a:ext cx="10836275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Soạn thảo một đoạn văn bản với nội dung mô tả về những thành phố lớn của nước ta theo mẫu sau: 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97025"/>
            <a:ext cx="6324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itle 1"/>
          <p:cNvSpPr>
            <a:spLocks noGrp="1" noChangeArrowheads="1"/>
          </p:cNvSpPr>
          <p:nvPr>
            <p:ph type="title"/>
          </p:nvPr>
        </p:nvSpPr>
        <p:spPr>
          <a:xfrm>
            <a:off x="822325" y="203200"/>
            <a:ext cx="10515600" cy="1325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34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71625"/>
            <a:ext cx="7646988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2879725" y="376238"/>
            <a:ext cx="6432550" cy="6143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43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813675" y="1400175"/>
            <a:ext cx="3827463" cy="4805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 defTabSz="914400"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defRPr/>
            </a:pPr>
            <a:endParaRPr lang="en-US" sz="2000" dirty="0"/>
          </a:p>
        </p:txBody>
      </p:sp>
      <p:pic>
        <p:nvPicPr>
          <p:cNvPr id="1025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20788"/>
            <a:ext cx="6648450" cy="4475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Box 3"/>
          <p:cNvSpPr txBox="1">
            <a:spLocks noChangeArrowheads="1"/>
          </p:cNvSpPr>
          <p:nvPr/>
        </p:nvSpPr>
        <p:spPr bwMode="auto">
          <a:xfrm>
            <a:off x="1905000" y="5903913"/>
            <a:ext cx="343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Trích SGK toán lớp 5 trang 17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181600" y="2362200"/>
            <a:ext cx="2743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5562600" y="4006850"/>
            <a:ext cx="2362200" cy="1074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3952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00288"/>
            <a:ext cx="11885612" cy="126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17"/>
          <p:cNvSpPr txBox="1">
            <a:spLocks noChangeArrowheads="1"/>
          </p:cNvSpPr>
          <p:nvPr/>
        </p:nvSpPr>
        <p:spPr bwMode="auto">
          <a:xfrm>
            <a:off x="182563" y="482600"/>
            <a:ext cx="1188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Chèn công thức toán học trong trang văn bản ( Office 2010 trở lên )</a:t>
            </a:r>
          </a:p>
        </p:txBody>
      </p:sp>
      <p:sp>
        <p:nvSpPr>
          <p:cNvPr id="18437" name="TextBox 17"/>
          <p:cNvSpPr txBox="1">
            <a:spLocks noChangeArrowheads="1"/>
          </p:cNvSpPr>
          <p:nvPr/>
        </p:nvSpPr>
        <p:spPr bwMode="auto">
          <a:xfrm>
            <a:off x="207963" y="1339850"/>
            <a:ext cx="270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1. Chọn Insert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4875" y="2290763"/>
            <a:ext cx="533400" cy="3667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371600" y="1828800"/>
            <a:ext cx="838200" cy="461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3200" y="2551113"/>
            <a:ext cx="11864975" cy="3240087"/>
            <a:chOff x="203200" y="2551113"/>
            <a:chExt cx="11864975" cy="3240087"/>
          </a:xfrm>
        </p:grpSpPr>
        <p:grpSp>
          <p:nvGrpSpPr>
            <p:cNvPr id="12296" name="Group 1"/>
            <p:cNvGrpSpPr>
              <a:grpSpLocks/>
            </p:cNvGrpSpPr>
            <p:nvPr/>
          </p:nvGrpSpPr>
          <p:grpSpPr bwMode="auto">
            <a:xfrm>
              <a:off x="203200" y="2551113"/>
              <a:ext cx="11864975" cy="1817687"/>
              <a:chOff x="203200" y="2551113"/>
              <a:chExt cx="11864975" cy="1817687"/>
            </a:xfrm>
          </p:grpSpPr>
          <p:sp>
            <p:nvSpPr>
              <p:cNvPr id="12301" name="TextBox 17"/>
              <p:cNvSpPr txBox="1">
                <a:spLocks noChangeArrowheads="1"/>
              </p:cNvSpPr>
              <p:nvPr/>
            </p:nvSpPr>
            <p:spPr bwMode="auto">
              <a:xfrm>
                <a:off x="203200" y="3783013"/>
                <a:ext cx="3271838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2. Chọn Equation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1125200" y="2551113"/>
                <a:ext cx="942975" cy="3667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Arrow Connector 18"/>
              <p:cNvCxnSpPr>
                <a:cxnSpLocks/>
              </p:cNvCxnSpPr>
              <p:nvPr/>
            </p:nvCxnSpPr>
            <p:spPr>
              <a:xfrm flipV="1">
                <a:off x="3332163" y="2819400"/>
                <a:ext cx="7793037" cy="131762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297" name="Group 2"/>
            <p:cNvGrpSpPr>
              <a:grpSpLocks/>
            </p:cNvGrpSpPr>
            <p:nvPr/>
          </p:nvGrpSpPr>
          <p:grpSpPr bwMode="auto">
            <a:xfrm>
              <a:off x="207963" y="4222750"/>
              <a:ext cx="11666537" cy="1568450"/>
              <a:chOff x="207963" y="4222750"/>
              <a:chExt cx="11666537" cy="1568450"/>
            </a:xfrm>
          </p:grpSpPr>
          <p:pic>
            <p:nvPicPr>
              <p:cNvPr id="12298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963" y="4641850"/>
                <a:ext cx="11666537" cy="11493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Arrow Connector 20"/>
              <p:cNvCxnSpPr>
                <a:cxnSpLocks/>
              </p:cNvCxnSpPr>
              <p:nvPr/>
            </p:nvCxnSpPr>
            <p:spPr>
              <a:xfrm>
                <a:off x="3332163" y="4222750"/>
                <a:ext cx="3449637" cy="88265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6781800" y="4922838"/>
                <a:ext cx="5092700" cy="6873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881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863725"/>
            <a:ext cx="32194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4991100"/>
            <a:ext cx="3867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2255838" y="506413"/>
            <a:ext cx="7921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Biểu diễn các phân số ( Office 2010 trở lên 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600" y="1524000"/>
            <a:ext cx="4062413" cy="8302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con trỏ soạn thảo tại nơi cần chèn phân số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25613" y="1763713"/>
            <a:ext cx="9047162" cy="1436687"/>
            <a:chOff x="1725613" y="1763713"/>
            <a:chExt cx="9047162" cy="1436687"/>
          </a:xfrm>
        </p:grpSpPr>
        <p:sp>
          <p:nvSpPr>
            <p:cNvPr id="8" name="Rectangle 7"/>
            <p:cNvSpPr/>
            <p:nvPr/>
          </p:nvSpPr>
          <p:spPr>
            <a:xfrm>
              <a:off x="1725613" y="1763713"/>
              <a:ext cx="560387" cy="8270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>
              <a:cxnSpLocks/>
              <a:stCxn id="14361" idx="1"/>
            </p:cNvCxnSpPr>
            <p:nvPr/>
          </p:nvCxnSpPr>
          <p:spPr>
            <a:xfrm flipH="1" flipV="1">
              <a:off x="2298700" y="2217738"/>
              <a:ext cx="4411663" cy="7524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1" name="TextBox 11"/>
            <p:cNvSpPr txBox="1">
              <a:spLocks noChangeArrowheads="1"/>
            </p:cNvSpPr>
            <p:nvPr/>
          </p:nvSpPr>
          <p:spPr bwMode="auto">
            <a:xfrm>
              <a:off x="6710363" y="2738438"/>
              <a:ext cx="4062412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raction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741488" y="2794000"/>
            <a:ext cx="9026525" cy="1617663"/>
            <a:chOff x="1741488" y="2794000"/>
            <a:chExt cx="9026525" cy="1617663"/>
          </a:xfrm>
        </p:grpSpPr>
        <p:sp>
          <p:nvSpPr>
            <p:cNvPr id="10" name="Rectangle 9"/>
            <p:cNvSpPr/>
            <p:nvPr/>
          </p:nvSpPr>
          <p:spPr>
            <a:xfrm>
              <a:off x="1741488" y="2794000"/>
              <a:ext cx="849312" cy="1104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cxnSpLocks/>
              <a:endCxn id="10" idx="3"/>
            </p:cNvCxnSpPr>
            <p:nvPr/>
          </p:nvCxnSpPr>
          <p:spPr>
            <a:xfrm flipH="1" flipV="1">
              <a:off x="2590800" y="3346450"/>
              <a:ext cx="4133850" cy="6699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13"/>
            <p:cNvSpPr txBox="1">
              <a:spLocks noChangeArrowheads="1"/>
            </p:cNvSpPr>
            <p:nvPr/>
          </p:nvSpPr>
          <p:spPr bwMode="auto">
            <a:xfrm>
              <a:off x="6705600" y="3581400"/>
              <a:ext cx="4062413" cy="8302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3: Chọn khung trống này để viết phân số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4325" y="4808538"/>
            <a:ext cx="6643688" cy="1284287"/>
            <a:chOff x="4124325" y="4808538"/>
            <a:chExt cx="6643688" cy="1284287"/>
          </a:xfrm>
        </p:grpSpPr>
        <p:sp>
          <p:nvSpPr>
            <p:cNvPr id="11" name="Rectangle 10"/>
            <p:cNvSpPr/>
            <p:nvPr/>
          </p:nvSpPr>
          <p:spPr>
            <a:xfrm>
              <a:off x="4124325" y="5556250"/>
              <a:ext cx="447675" cy="5365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>
              <a:cxnSpLocks/>
              <a:endCxn id="11" idx="3"/>
            </p:cNvCxnSpPr>
            <p:nvPr/>
          </p:nvCxnSpPr>
          <p:spPr>
            <a:xfrm flipH="1">
              <a:off x="4572000" y="5245100"/>
              <a:ext cx="2116138" cy="57943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TextBox 15"/>
            <p:cNvSpPr txBox="1">
              <a:spLocks noChangeArrowheads="1"/>
            </p:cNvSpPr>
            <p:nvPr/>
          </p:nvSpPr>
          <p:spPr bwMode="auto">
            <a:xfrm>
              <a:off x="6705600" y="4808538"/>
              <a:ext cx="4062413" cy="8302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4: Nhập tử số và mẫu số theo yêu cầu đề bài</a:t>
              </a:r>
            </a:p>
          </p:txBody>
        </p:sp>
      </p:grpSp>
      <p:pic>
        <p:nvPicPr>
          <p:cNvPr id="14345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194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222875"/>
            <a:ext cx="2947988" cy="141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5058" b="4126"/>
          <a:stretch>
            <a:fillRect/>
          </a:stretch>
        </p:blipFill>
        <p:spPr bwMode="auto">
          <a:xfrm>
            <a:off x="1776413" y="1231900"/>
            <a:ext cx="3716337" cy="377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Box 17"/>
          <p:cNvSpPr txBox="1">
            <a:spLocks noChangeArrowheads="1"/>
          </p:cNvSpPr>
          <p:nvPr/>
        </p:nvSpPr>
        <p:spPr bwMode="auto">
          <a:xfrm>
            <a:off x="1065213" y="368300"/>
            <a:ext cx="1038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Biểu diễn kí hiệu trên của phép toán (Office 2010 trở lên 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05600" y="1524000"/>
            <a:ext cx="4062413" cy="8302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con trỏ soạn thảo tại nơi cần chèn.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35138" y="1216025"/>
            <a:ext cx="9037637" cy="1984375"/>
            <a:chOff x="1735138" y="1216025"/>
            <a:chExt cx="9037637" cy="1984375"/>
          </a:xfrm>
        </p:grpSpPr>
        <p:sp>
          <p:nvSpPr>
            <p:cNvPr id="8" name="Rectangle 7"/>
            <p:cNvSpPr/>
            <p:nvPr/>
          </p:nvSpPr>
          <p:spPr>
            <a:xfrm>
              <a:off x="1735138" y="1216025"/>
              <a:ext cx="560387" cy="8270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Arrow Connector 8"/>
            <p:cNvCxnSpPr>
              <a:cxnSpLocks/>
              <a:endCxn id="8" idx="3"/>
            </p:cNvCxnSpPr>
            <p:nvPr/>
          </p:nvCxnSpPr>
          <p:spPr>
            <a:xfrm flipH="1" flipV="1">
              <a:off x="2295525" y="1630363"/>
              <a:ext cx="4403725" cy="13128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7" name="TextBox 11"/>
            <p:cNvSpPr txBox="1">
              <a:spLocks noChangeArrowheads="1"/>
            </p:cNvSpPr>
            <p:nvPr/>
          </p:nvSpPr>
          <p:spPr bwMode="auto">
            <a:xfrm>
              <a:off x="6710363" y="2738438"/>
              <a:ext cx="4062412" cy="4619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 Chọn</a:t>
              </a: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Script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92288" y="2354263"/>
            <a:ext cx="8975725" cy="2057400"/>
            <a:chOff x="1792288" y="2354263"/>
            <a:chExt cx="8975725" cy="2057400"/>
          </a:xfrm>
        </p:grpSpPr>
        <p:sp>
          <p:nvSpPr>
            <p:cNvPr id="10" name="Rectangle 9"/>
            <p:cNvSpPr/>
            <p:nvPr/>
          </p:nvSpPr>
          <p:spPr>
            <a:xfrm>
              <a:off x="1792288" y="2354263"/>
              <a:ext cx="849312" cy="1154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>
              <a:cxnSpLocks/>
              <a:endCxn id="10" idx="3"/>
            </p:cNvCxnSpPr>
            <p:nvPr/>
          </p:nvCxnSpPr>
          <p:spPr>
            <a:xfrm flipH="1" flipV="1">
              <a:off x="2641600" y="2930525"/>
              <a:ext cx="4068763" cy="10429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4" name="TextBox 13"/>
            <p:cNvSpPr txBox="1">
              <a:spLocks noChangeArrowheads="1"/>
            </p:cNvSpPr>
            <p:nvPr/>
          </p:nvSpPr>
          <p:spPr bwMode="auto">
            <a:xfrm>
              <a:off x="6705600" y="3581400"/>
              <a:ext cx="4062413" cy="8302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3: Chọn khung trống này để viết kí hiệu trên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429000" y="4808538"/>
            <a:ext cx="7339013" cy="1379537"/>
            <a:chOff x="3429000" y="4808538"/>
            <a:chExt cx="7339013" cy="1379537"/>
          </a:xfrm>
        </p:grpSpPr>
        <p:sp>
          <p:nvSpPr>
            <p:cNvPr id="11" name="Rectangle 10"/>
            <p:cNvSpPr/>
            <p:nvPr/>
          </p:nvSpPr>
          <p:spPr>
            <a:xfrm>
              <a:off x="3429000" y="5514975"/>
              <a:ext cx="914400" cy="673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>
              <a:off x="4343400" y="5162550"/>
              <a:ext cx="2432050" cy="6889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1" name="TextBox 15"/>
            <p:cNvSpPr txBox="1">
              <a:spLocks noChangeArrowheads="1"/>
            </p:cNvSpPr>
            <p:nvPr/>
          </p:nvSpPr>
          <p:spPr bwMode="auto">
            <a:xfrm>
              <a:off x="6705600" y="4808538"/>
              <a:ext cx="4062413" cy="83026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4: Nhập kí tự dưới và kí tự trên theo yêu cầu đề bài</a:t>
              </a:r>
            </a:p>
          </p:txBody>
        </p:sp>
      </p:grpSp>
      <p:pic>
        <p:nvPicPr>
          <p:cNvPr id="18441" name="PA_图片 4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A_直接连接符 4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6"/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直接连接符 2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直接连接符 2"/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A_图片 4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A_图片 4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A_图片 49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208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9191B361-3D4B-4BDB-9B78-EE43A1DFEC97}"/>
  <p:tag name="ISPRING_RESOURCE_FOLDER" val="D:\MỸ HẠNH\GIÁO ÁN\GA online\TUẦN 11\Tiết 1\Tin 5 - Tuan 10\"/>
  <p:tag name="ISPRING_PRESENTATION_PATH" val="D:\MỸ HẠNH\GIÁO ÁN\GA online\TUẦN 11\Tiết 1\Tin 5 - Tuan 10.ppt"/>
  <p:tag name="ISPRING_PROJECT_VERSION" val="9"/>
  <p:tag name="ISPRING_PROJECT_FOLDER_UPDATED" val="1"/>
  <p:tag name="ISPRING_SCREEN_RECS_UPDATED" val="D:\MỸ HẠNH\GIÁO ÁN\GA online\TUẦN 11\Tiết 1\Tin 5 - Tuan 10\"/>
  <p:tag name="FLASHSPRING_ZOOM_TAG" val="50"/>
  <p:tag name="ISPRING_PRESENTATION_INFO_2" val="&lt;?xml version=&quot;1.0&quot; encoding=&quot;UTF-8&quot; standalone=&quot;no&quot; ?&gt;&#10;&lt;presentation2&gt;&#10;&#10;  &lt;slides&gt;&#10;    &lt;slide id=&quot;{C7536741-9C55-4406-969F-1D173EF6A0B2}&quot; pptId=&quot;442&quot;/&gt;&#10;    &lt;slide id=&quot;{E2894D24-375B-4665-ACE2-651A19DE68A7}&quot; pptId=&quot;444&quot;/&gt;&#10;    &lt;slide id=&quot;{D6B5F41A-65A5-4172-9752-9A8783AD54B4}&quot; pptId=&quot;445&quot;/&gt;&#10;    &lt;slide id=&quot;{C60BC41F-36DC-4EB1-B8B3-EC210919EC90}&quot; pptId=&quot;394&quot;/&gt;&#10;    &lt;slide id=&quot;{64FF09E5-4495-4523-9878-4FA8D65B8B16}&quot; pptId=&quot;451&quot;/&gt;&#10;    &lt;slide id=&quot;{8C7E8A07-2C61-4E9E-AB55-DCCCCF983FC6}&quot; pptId=&quot;453&quot;/&gt;&#10;    &lt;slide id=&quot;{E71A6E16-BD1F-4A26-8737-22676365E0B8}&quot; pptId=&quot;455&quot;/&gt;&#10;    &lt;slide id=&quot;{29C29D10-3681-4231-949E-30C5F2174092}&quot; pptId=&quot;457&quot;/&gt;&#10;  &lt;/slides&gt;&#10;&#10;  &lt;narration&gt;&#10;    &lt;audioTracks&gt;&#10;      &lt;audioTrack muted=&quot;false&quot; name=&quot;Doan 1&quot; resource=&quot;a6a56ecc&quot; slideId=&quot;{C7536741-9C55-4406-969F-1D173EF6A0B2}&quot; startTime=&quot;0&quot; stepIndex=&quot;0&quot; volume=&quot;1&quot;&gt;&#10;        &lt;audio channels=&quot;1&quot; format=&quot;s16p&quot; sampleRate=&quot;44100&quot;/&gt;&#10;      &lt;/audioTrack&gt;&#10;      &lt;audioTrack muted=&quot;false&quot; name=&quot;Doan 3&quot; resource=&quot;11337dae&quot; slideId=&quot;{C60BC41F-36DC-4EB1-B8B3-EC210919EC90}&quot; startTime=&quot;0&quot; volume=&quot;1&quot;&gt;&#10;        &lt;audio channels=&quot;1&quot; format=&quot;s16p&quot; sampleRate=&quot;44100&quot;/&gt;&#10;      &lt;/audioTrack&gt;&#10;      &lt;audioTrack muted=&quot;false&quot; name=&quot;Doan 4&quot; resource=&quot;cffc2f50&quot; slideId=&quot;{C60BC41F-36DC-4EB1-B8B3-EC210919EC90}&quot; startTime=&quot;11980&quot; stepIndex=&quot;0&quot; volume=&quot;1&quot;&gt;&#10;        &lt;audio channels=&quot;1&quot; format=&quot;s16p&quot; sampleRate=&quot;44100&quot;/&gt;&#10;      &lt;/audioTrack&gt;&#10;      &lt;audioTrack muted=&quot;false&quot; name=&quot;Doan 5&quot; resource=&quot;84e25340&quot; slideId=&quot;{8C7E8A07-2C61-4E9E-AB55-DCCCCF983FC6}&quot; startTime=&quot;0&quot; volume=&quot;1&quot;&gt;&#10;        &lt;audio channels=&quot;1&quot; format=&quot;s16p&quot; sampleRate=&quot;44100&quot;/&gt;&#10;      &lt;/audioTrack&gt;&#10;      &lt;audioTrack muted=&quot;false&quot; name=&quot;Doan 6&quot; resource=&quot;3867fd55&quot; slideId=&quot;{29C29D10-3681-4231-949E-30C5F2174092}&quot; startTime=&quot;0&quot; volume=&quot;1&quot;&gt;&#10;        &lt;audio channels=&quot;1&quot; format=&quot;s16p&quot; sampleRate=&quot;44100&quot;/&gt;&#10;      &lt;/audioTrack&gt;&#10;      &lt;audioTrack muted=&quot;false&quot; name=&quot;Doan 2&quot; resource=&quot;86f8d61a&quot; slideId=&quot;{E2894D24-375B-4665-ACE2-651A19DE68A7}&quot; startTime=&quot;292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nAWt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5wFr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nAWt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DnAWt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DnAWt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DnAWt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DoAWt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6AFrU2SezOBLAAAAagAAABsAAAB1bml2ZXJzYWwvdW5pdmVyc2FsLnBuZy54bWyzsa/IzVEoSy0qzszPs1Uy1DNQsrfj5bIpKEoty0wtV6gAigEFIUBJoRLINUJwyzNTSjJslcwtTBFiGamZ6RkltkqmFpZwQX2gkQBQSwECAAAUAAIACADzVslM1qN+2kcDAADhCQAAFAAAAAAAAAABAAAAAAAAAAAAdW5pdmVyc2FsL3BsYXllci54bWxQSwECAAAUAAIACADnAWtTf2Ttp/oEAABiEwAAHQAAAAAAAAABAAAAAAB5AwAAdW5pdmVyc2FsL2NvbW1vbl9tZXNzYWdlcy5sbmdQSwECAAAUAAIACADnAWtTFR5gG6MAAAB/AQAALgAAAAAAAAABAAAAAACuCAAAdW5pdmVyc2FsL3BsYXliYWNrX2FuZF9uYXZpZ2F0aW9uX3NldHRpbmdzLnhtbFBLAQIAABQAAgAIAOcBa1OYpaMCgQMAAFkOAAAnAAAAAAAAAAEAAAAAAJ0JAAB1bml2ZXJzYWwvZmxhc2hfcHVibGlzaGluZ19zZXR0aW5ncy54bWxQSwECAAAUAAIACADnAWtTZUYBe1cDAABADAAAIQAAAAAAAAABAAAAAABjDQAAdW5pdmVyc2FsL2ZsYXNoX3NraW5fc2V0dGluZ3MueG1sUEsBAgAAFAACAAgA5wFrU/fzYTVnAwAA6g0AACYAAAAAAAAAAQAAAAAA+RAAAHVuaXZlcnNhbC9odG1sX3B1Ymxpc2hpbmdfc2V0dGluZ3MueG1sUEsBAgAAFAACAAgA5wFrUy0nxe+yAQAAUQYAAB8AAAAAAAAAAQAAAAAApBQAAHVuaXZlcnNhbC9odG1sX3NraW5fc2V0dGluZ3MuanNQSwECAAAUAAIACADoAWtThyCWq04OAACuGwAAFwAAAAAAAAAAAAAAAACTFgAAdW5pdmVyc2FsL3VuaXZlcnNhbC5wbmdQSwECAAAUAAIACADoAWtTZJ7M4EsAAABqAAAAGwAAAAAAAAABAAAAAAAWJQAAdW5pdmVyc2FsL3VuaXZlcnNhbC5wbmcueG1sUEsFBgAAAAAJAAkAvAIAAJolAAAAAA=="/>
  <p:tag name="ISPRING_ULTRA_SCORM_COURCE_TITLE" val="Tiết 1"/>
  <p:tag name="ISPRING_PRESENTATION_TITLE" val="Tiết 1"/>
  <p:tag name="ISPRING_FIRST_PUBLISH" val="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60BC41F-36DC-4EB1-B8B3-EC210919EC90}"/>
  <p:tag name="GENSWF_ADVANCE_TIME" val="18.6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6.353|5.001"/>
  <p:tag name="ISPRING_CUSTOM_TIMING_USED" val="1"/>
  <p:tag name="ISPRING_SLIDE_ID_2" val="{C7536741-9C55-4406-969F-1D173EF6A0B2}"/>
  <p:tag name="GENSWF_ADVANCE_TIME" val="14.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C7E8A07-2C61-4E9E-AB55-DCCCCF983FC6}"/>
  <p:tag name="GENSWF_ADVANCE_TIME" val="20.82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TIMING" val="|2.703|4.221|4.936"/>
  <p:tag name="ISPRING_CUSTOM_TIMING_USED" val="1"/>
  <p:tag name="ISPRING_SLIDE_ID_2" val="{E2894D24-375B-4665-ACE2-651A19DE68A7}"/>
  <p:tag name="GENSWF_ADVANCE_TIME" val="21.9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75|2.507|3.349|2.328|1.151|1.222|2.345|3.439"/>
  <p:tag name="ISPRING_CUSTOM_TIMING_USED" val="1"/>
  <p:tag name="ISPRING_SLIDE_ID_2" val="{2F88946B-D7A1-4B18-9028-D601E4CB2B53}"/>
  <p:tag name="GENSWF_ADVANCE_TIME" val="31.16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52"/>
  <p:tag name="ISPRING_CUSTOM_TIMING_USED" val="1"/>
  <p:tag name="ISPRING_SLIDE_ID_2" val="{D6B5F41A-65A5-4172-9752-9A8783AD54B4}"/>
  <p:tag name="ISPRING_SLIDE_INDENT_LEVEL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3.503|3.548"/>
  <p:tag name="ISPRING_SLIDE_ID_2" val="{5A816CD4-9973-472A-AB75-5D138B9CA5B8}"/>
  <p:tag name="GENSWF_ADVANCE_TIME" val="22.20"/>
  <p:tag name="ISPRING_SLIDE_INDENT_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437|5.731|2.366|3.843"/>
  <p:tag name="ISPRING_SLIDE_ID_2" val="{4B8E2BBB-6C62-472B-A635-FC8B7B4E7359}"/>
  <p:tag name="GENSWF_ADVANCE_TIME" val="29.25"/>
  <p:tag name="ISPRING_SLIDE_INDENT_LEVEL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C6D89F2-1C6B-46D9-8F35-727124D89896}"/>
  <p:tag name="TIMING" val="|7.658|4.374|3.453|3.201"/>
  <p:tag name="GENSWF_ADVANCE_TIME" val="34.25"/>
  <p:tag name="ISPRING_SLIDE_INDENT_LEVEL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29C29D10-3681-4231-949E-30C5F2174092}"/>
  <p:tag name="TIMING" val="|3.152|2.673|3.872"/>
  <p:tag name="GENSWF_ADVANCE_TIME" val="15.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420</Words>
  <Application>Microsoft Office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MỤC TIÊU BÀI HỌC</vt:lpstr>
      <vt:lpstr>A. HOẠT ĐỘNG THỰC HÀNH</vt:lpstr>
      <vt:lpstr>1. Soạn thảo một đoạn văn bản với nội dung mô tả về những thành phố lớn của nước ta theo mẫu sau: </vt:lpstr>
      <vt:lpstr>2. Lập bảng thống kê tóm lược những thông tin cơ bản về các thành phố ở bên dưới theo mẫu sau:</vt:lpstr>
      <vt:lpstr>3. Soạn thảo đoạn văn bản sau theo mẫu:</vt:lpstr>
      <vt:lpstr>PowerPoint Presentation</vt:lpstr>
      <vt:lpstr>PowerPoint Presentation</vt:lpstr>
      <vt:lpstr>PowerPoint Presentation</vt:lpstr>
      <vt:lpstr>EM CẦN GHI NHỚ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2021-11-14T14:55:15Z</dcterms:created>
  <dcterms:modified xsi:type="dcterms:W3CDTF">2021-11-22T11:32:07Z</dcterms:modified>
</cp:coreProperties>
</file>