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20"/>
  </p:notesMasterIdLst>
  <p:sldIdLst>
    <p:sldId id="407" r:id="rId2"/>
    <p:sldId id="280" r:id="rId3"/>
    <p:sldId id="281" r:id="rId4"/>
    <p:sldId id="282" r:id="rId5"/>
    <p:sldId id="265" r:id="rId6"/>
    <p:sldId id="287" r:id="rId7"/>
    <p:sldId id="288" r:id="rId8"/>
    <p:sldId id="289" r:id="rId9"/>
    <p:sldId id="286" r:id="rId10"/>
    <p:sldId id="292" r:id="rId11"/>
    <p:sldId id="267" r:id="rId12"/>
    <p:sldId id="291" r:id="rId13"/>
    <p:sldId id="290" r:id="rId14"/>
    <p:sldId id="262" r:id="rId15"/>
    <p:sldId id="274" r:id="rId16"/>
    <p:sldId id="275" r:id="rId17"/>
    <p:sldId id="408" r:id="rId18"/>
    <p:sldId id="40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52F247-3426-44B9-B556-A0CD6ECD74E2}">
          <p14:sldIdLst>
            <p14:sldId id="407"/>
            <p14:sldId id="280"/>
            <p14:sldId id="281"/>
            <p14:sldId id="282"/>
            <p14:sldId id="265"/>
            <p14:sldId id="287"/>
            <p14:sldId id="288"/>
            <p14:sldId id="289"/>
            <p14:sldId id="286"/>
            <p14:sldId id="292"/>
            <p14:sldId id="267"/>
            <p14:sldId id="291"/>
            <p14:sldId id="290"/>
            <p14:sldId id="262"/>
            <p14:sldId id="274"/>
            <p14:sldId id="275"/>
            <p14:sldId id="408"/>
            <p14:sldId id="4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248"/>
    <a:srgbClr val="00B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C6E195-2E8D-421F-9962-151127FE94CB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A08B4BB9-6038-40CD-9CE5-9A703E8B8B8E}">
      <dgm:prSet phldrT="[Text]" custT="1"/>
      <dgm:spPr/>
      <dgm:t>
        <a:bodyPr/>
        <a:lstStyle/>
        <a:p>
          <a:r>
            <a:rPr lang="en-US" sz="24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4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4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đích</a:t>
          </a:r>
          <a:r>
            <a:rPr lang="en-US" sz="24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4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4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4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4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tệp</a:t>
          </a:r>
          <a:r>
            <a:rPr lang="en-US" sz="24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tin hay </a:t>
          </a:r>
          <a:r>
            <a:rPr lang="en-US" sz="24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thư</a:t>
          </a:r>
          <a:r>
            <a:rPr lang="en-US" sz="24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4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thao</a:t>
          </a:r>
          <a:r>
            <a:rPr lang="en-US" sz="24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4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sz="24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r>
            <a:rPr lang="en-US" sz="24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4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4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4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4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tệp</a:t>
          </a:r>
          <a:r>
            <a:rPr lang="en-US" sz="24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tin </a:t>
          </a:r>
          <a:r>
            <a:rPr lang="en-US" sz="24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thư</a:t>
          </a:r>
          <a:r>
            <a:rPr lang="en-US" sz="24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4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dirty="0"/>
        </a:p>
      </dgm:t>
    </dgm:pt>
    <dgm:pt modelId="{7FD27929-3A8B-4F43-9CF6-A6F5B4F84FF2}" type="parTrans" cxnId="{6BA84C6C-8740-415C-9F5A-90588B0D9082}">
      <dgm:prSet/>
      <dgm:spPr/>
      <dgm:t>
        <a:bodyPr/>
        <a:lstStyle/>
        <a:p>
          <a:endParaRPr lang="en-US" sz="2400">
            <a:solidFill>
              <a:srgbClr val="FFFF00"/>
            </a:solidFill>
          </a:endParaRPr>
        </a:p>
      </dgm:t>
    </dgm:pt>
    <dgm:pt modelId="{BCD1BAB0-875D-4EA1-AD25-9F78A38A9CCE}" type="sibTrans" cxnId="{6BA84C6C-8740-415C-9F5A-90588B0D9082}">
      <dgm:prSet/>
      <dgm:spPr/>
      <dgm:t>
        <a:bodyPr/>
        <a:lstStyle/>
        <a:p>
          <a:endParaRPr lang="en-US" sz="2400">
            <a:solidFill>
              <a:srgbClr val="FFFF00"/>
            </a:solidFill>
          </a:endParaRPr>
        </a:p>
      </dgm:t>
    </dgm:pt>
    <dgm:pt modelId="{FB3B315F-BE38-4996-BA63-799260AAAB77}">
      <dgm:prSet phldrT="[Text]" custT="1"/>
      <dgm:spPr/>
      <dgm:t>
        <a:bodyPr/>
        <a:lstStyle/>
        <a:p>
          <a:r>
            <a:rPr lang="en-US" sz="2400" dirty="0" err="1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400" dirty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dirty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400" dirty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đích</a:t>
          </a:r>
          <a:r>
            <a:rPr lang="en-US" sz="2400" dirty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dirty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400" dirty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sao</a:t>
          </a:r>
          <a:r>
            <a:rPr lang="en-US" sz="2400" dirty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chép</a:t>
          </a:r>
          <a:r>
            <a:rPr lang="en-US" sz="2400" dirty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tệp</a:t>
          </a:r>
          <a:r>
            <a:rPr lang="en-US" sz="2400" dirty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tin hay </a:t>
          </a:r>
          <a:r>
            <a:rPr lang="en-US" sz="2400" dirty="0" err="1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</a:t>
          </a:r>
          <a:r>
            <a:rPr lang="en-US" sz="2400" dirty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400" dirty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400" dirty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400" dirty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vị</a:t>
          </a:r>
          <a:r>
            <a:rPr lang="en-US" sz="2400" dirty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tệp</a:t>
          </a:r>
          <a:r>
            <a:rPr lang="en-US" sz="2400" dirty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tin hay </a:t>
          </a:r>
          <a:r>
            <a:rPr lang="en-US" sz="2400" dirty="0" err="1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</a:t>
          </a:r>
          <a:r>
            <a:rPr lang="en-US" sz="2400" dirty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400" dirty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400" dirty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2400" dirty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endParaRPr lang="en-US" sz="2400" dirty="0">
            <a:solidFill>
              <a:schemeClr val="accent4">
                <a:lumMod val="20000"/>
                <a:lumOff val="80000"/>
              </a:schemeClr>
            </a:solidFill>
          </a:endParaRPr>
        </a:p>
      </dgm:t>
    </dgm:pt>
    <dgm:pt modelId="{7D005C0D-7920-413B-B5BA-7D358FD8BD17}" type="parTrans" cxnId="{F4212B9B-71D2-4516-BD62-DCC89F2C0BAD}">
      <dgm:prSet/>
      <dgm:spPr/>
      <dgm:t>
        <a:bodyPr/>
        <a:lstStyle/>
        <a:p>
          <a:endParaRPr lang="en-US" sz="2400">
            <a:solidFill>
              <a:srgbClr val="FFFF00"/>
            </a:solidFill>
          </a:endParaRPr>
        </a:p>
      </dgm:t>
    </dgm:pt>
    <dgm:pt modelId="{2E50C51F-DA0E-4FD9-B91E-60A34544BFB8}" type="sibTrans" cxnId="{F4212B9B-71D2-4516-BD62-DCC89F2C0BAD}">
      <dgm:prSet/>
      <dgm:spPr/>
      <dgm:t>
        <a:bodyPr/>
        <a:lstStyle/>
        <a:p>
          <a:endParaRPr lang="en-US" sz="2400">
            <a:solidFill>
              <a:srgbClr val="FFFF00"/>
            </a:solidFill>
          </a:endParaRPr>
        </a:p>
      </dgm:t>
    </dgm:pt>
    <dgm:pt modelId="{4629DEB6-32E5-46AC-92DF-2805ADCD9BE6}">
      <dgm:prSet custT="1"/>
      <dgm:spPr/>
      <dgm:t>
        <a:bodyPr/>
        <a:lstStyle/>
        <a:p>
          <a:r>
            <a:rPr lang="en-US" sz="24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4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thao</a:t>
          </a:r>
          <a:r>
            <a:rPr lang="en-US" sz="24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4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sz="24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r>
            <a:rPr lang="en-US" sz="24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4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sao</a:t>
          </a:r>
          <a:r>
            <a:rPr lang="en-US" sz="24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chép</a:t>
          </a:r>
          <a:r>
            <a:rPr lang="en-US" sz="24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tệp</a:t>
          </a:r>
          <a:r>
            <a:rPr lang="en-US" sz="24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tin hay </a:t>
          </a:r>
          <a:r>
            <a:rPr lang="en-US" sz="24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thư</a:t>
          </a:r>
          <a:r>
            <a:rPr lang="en-US" sz="24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4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dirty="0"/>
        </a:p>
      </dgm:t>
    </dgm:pt>
    <dgm:pt modelId="{EEBB2644-E18C-4D15-8C41-1C2EF2F8DAE4}" type="parTrans" cxnId="{62266D0F-7287-4CD1-AD99-399ECDC7D910}">
      <dgm:prSet/>
      <dgm:spPr/>
      <dgm:t>
        <a:bodyPr/>
        <a:lstStyle/>
        <a:p>
          <a:endParaRPr lang="en-US" sz="2400">
            <a:solidFill>
              <a:srgbClr val="FFFF00"/>
            </a:solidFill>
          </a:endParaRPr>
        </a:p>
      </dgm:t>
    </dgm:pt>
    <dgm:pt modelId="{42D25830-E0BC-48B8-9983-4D1FD6675A77}" type="sibTrans" cxnId="{62266D0F-7287-4CD1-AD99-399ECDC7D910}">
      <dgm:prSet/>
      <dgm:spPr/>
      <dgm:t>
        <a:bodyPr/>
        <a:lstStyle/>
        <a:p>
          <a:endParaRPr lang="en-US" sz="2400">
            <a:solidFill>
              <a:srgbClr val="FFFF00"/>
            </a:solidFill>
          </a:endParaRPr>
        </a:p>
      </dgm:t>
    </dgm:pt>
    <dgm:pt modelId="{BEEBB7C5-8EC4-41D3-9B61-3F4BAD745818}" type="pres">
      <dgm:prSet presAssocID="{F8C6E195-2E8D-421F-9962-151127FE94CB}" presName="Name0" presStyleCnt="0">
        <dgm:presLayoutVars>
          <dgm:dir/>
          <dgm:resizeHandles val="exact"/>
        </dgm:presLayoutVars>
      </dgm:prSet>
      <dgm:spPr/>
    </dgm:pt>
    <dgm:pt modelId="{9FB2BBE4-C895-43EB-A2FF-6C402B6086DC}" type="pres">
      <dgm:prSet presAssocID="{A08B4BB9-6038-40CD-9CE5-9A703E8B8B8E}" presName="parTxOnly" presStyleLbl="node1" presStyleIdx="0" presStyleCnt="3">
        <dgm:presLayoutVars>
          <dgm:bulletEnabled val="1"/>
        </dgm:presLayoutVars>
      </dgm:prSet>
      <dgm:spPr/>
    </dgm:pt>
    <dgm:pt modelId="{86AF2F65-A856-4407-8F99-B49B15E6214A}" type="pres">
      <dgm:prSet presAssocID="{BCD1BAB0-875D-4EA1-AD25-9F78A38A9CCE}" presName="parSpace" presStyleCnt="0"/>
      <dgm:spPr/>
    </dgm:pt>
    <dgm:pt modelId="{AE7DD5DD-D715-432B-B0D4-A3208839208F}" type="pres">
      <dgm:prSet presAssocID="{FB3B315F-BE38-4996-BA63-799260AAAB77}" presName="parTxOnly" presStyleLbl="node1" presStyleIdx="1" presStyleCnt="3" custScaleX="112518">
        <dgm:presLayoutVars>
          <dgm:bulletEnabled val="1"/>
        </dgm:presLayoutVars>
      </dgm:prSet>
      <dgm:spPr/>
    </dgm:pt>
    <dgm:pt modelId="{C7A12BE4-35FB-4F16-B353-9451057A6470}" type="pres">
      <dgm:prSet presAssocID="{2E50C51F-DA0E-4FD9-B91E-60A34544BFB8}" presName="parSpace" presStyleCnt="0"/>
      <dgm:spPr/>
    </dgm:pt>
    <dgm:pt modelId="{A41E4BC8-6156-4C5B-9D5C-D14B4CC26801}" type="pres">
      <dgm:prSet presAssocID="{4629DEB6-32E5-46AC-92DF-2805ADCD9BE6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62266D0F-7287-4CD1-AD99-399ECDC7D910}" srcId="{F8C6E195-2E8D-421F-9962-151127FE94CB}" destId="{4629DEB6-32E5-46AC-92DF-2805ADCD9BE6}" srcOrd="2" destOrd="0" parTransId="{EEBB2644-E18C-4D15-8C41-1C2EF2F8DAE4}" sibTransId="{42D25830-E0BC-48B8-9983-4D1FD6675A77}"/>
    <dgm:cxn modelId="{7CC34F23-6A49-4861-848A-83B5A46115F2}" type="presOf" srcId="{FB3B315F-BE38-4996-BA63-799260AAAB77}" destId="{AE7DD5DD-D715-432B-B0D4-A3208839208F}" srcOrd="0" destOrd="0" presId="urn:microsoft.com/office/officeart/2005/8/layout/hChevron3"/>
    <dgm:cxn modelId="{FF818B35-93F4-4476-A0FF-2C561A3C75EB}" type="presOf" srcId="{F8C6E195-2E8D-421F-9962-151127FE94CB}" destId="{BEEBB7C5-8EC4-41D3-9B61-3F4BAD745818}" srcOrd="0" destOrd="0" presId="urn:microsoft.com/office/officeart/2005/8/layout/hChevron3"/>
    <dgm:cxn modelId="{3E04E343-0B4E-4184-9688-05A40C3DA2A0}" type="presOf" srcId="{A08B4BB9-6038-40CD-9CE5-9A703E8B8B8E}" destId="{9FB2BBE4-C895-43EB-A2FF-6C402B6086DC}" srcOrd="0" destOrd="0" presId="urn:microsoft.com/office/officeart/2005/8/layout/hChevron3"/>
    <dgm:cxn modelId="{A08F1647-D027-4AD1-9C2D-96A24EFAEAF2}" type="presOf" srcId="{4629DEB6-32E5-46AC-92DF-2805ADCD9BE6}" destId="{A41E4BC8-6156-4C5B-9D5C-D14B4CC26801}" srcOrd="0" destOrd="0" presId="urn:microsoft.com/office/officeart/2005/8/layout/hChevron3"/>
    <dgm:cxn modelId="{6BA84C6C-8740-415C-9F5A-90588B0D9082}" srcId="{F8C6E195-2E8D-421F-9962-151127FE94CB}" destId="{A08B4BB9-6038-40CD-9CE5-9A703E8B8B8E}" srcOrd="0" destOrd="0" parTransId="{7FD27929-3A8B-4F43-9CF6-A6F5B4F84FF2}" sibTransId="{BCD1BAB0-875D-4EA1-AD25-9F78A38A9CCE}"/>
    <dgm:cxn modelId="{F4212B9B-71D2-4516-BD62-DCC89F2C0BAD}" srcId="{F8C6E195-2E8D-421F-9962-151127FE94CB}" destId="{FB3B315F-BE38-4996-BA63-799260AAAB77}" srcOrd="1" destOrd="0" parTransId="{7D005C0D-7920-413B-B5BA-7D358FD8BD17}" sibTransId="{2E50C51F-DA0E-4FD9-B91E-60A34544BFB8}"/>
    <dgm:cxn modelId="{80CE2DF7-9828-4804-ABE5-A0309734750A}" type="presParOf" srcId="{BEEBB7C5-8EC4-41D3-9B61-3F4BAD745818}" destId="{9FB2BBE4-C895-43EB-A2FF-6C402B6086DC}" srcOrd="0" destOrd="0" presId="urn:microsoft.com/office/officeart/2005/8/layout/hChevron3"/>
    <dgm:cxn modelId="{2C94CFE2-EEB3-40E1-860B-68F6BE7076EE}" type="presParOf" srcId="{BEEBB7C5-8EC4-41D3-9B61-3F4BAD745818}" destId="{86AF2F65-A856-4407-8F99-B49B15E6214A}" srcOrd="1" destOrd="0" presId="urn:microsoft.com/office/officeart/2005/8/layout/hChevron3"/>
    <dgm:cxn modelId="{E40879FC-E793-4D87-95F2-D25F3B9B89B8}" type="presParOf" srcId="{BEEBB7C5-8EC4-41D3-9B61-3F4BAD745818}" destId="{AE7DD5DD-D715-432B-B0D4-A3208839208F}" srcOrd="2" destOrd="0" presId="urn:microsoft.com/office/officeart/2005/8/layout/hChevron3"/>
    <dgm:cxn modelId="{7E557A90-4569-4B27-A94F-DC2F20CF0003}" type="presParOf" srcId="{BEEBB7C5-8EC4-41D3-9B61-3F4BAD745818}" destId="{C7A12BE4-35FB-4F16-B353-9451057A6470}" srcOrd="3" destOrd="0" presId="urn:microsoft.com/office/officeart/2005/8/layout/hChevron3"/>
    <dgm:cxn modelId="{8BCC71B4-CFD6-4D09-96D4-ECD4AE95784B}" type="presParOf" srcId="{BEEBB7C5-8EC4-41D3-9B61-3F4BAD745818}" destId="{A41E4BC8-6156-4C5B-9D5C-D14B4CC2680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2BBE4-C895-43EB-A2FF-6C402B6086DC}">
      <dsp:nvSpPr>
        <dsp:cNvPr id="0" name=""/>
        <dsp:cNvSpPr/>
      </dsp:nvSpPr>
      <dsp:spPr>
        <a:xfrm>
          <a:off x="4056" y="956389"/>
          <a:ext cx="4384429" cy="175377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400" kern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kern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400" kern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đích</a:t>
          </a:r>
          <a:r>
            <a:rPr lang="en-US" sz="2400" kern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kern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400" kern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400" kern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400" kern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400" kern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tệp</a:t>
          </a:r>
          <a:r>
            <a:rPr lang="en-US" sz="2400" kern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tin hay </a:t>
          </a:r>
          <a:r>
            <a:rPr lang="en-US" sz="2400" kern="12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thư</a:t>
          </a:r>
          <a:r>
            <a:rPr lang="en-US" sz="2400" kern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400" kern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kern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kern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thao</a:t>
          </a:r>
          <a:r>
            <a:rPr lang="en-US" sz="2400" kern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400" kern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sz="2400" kern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r>
            <a:rPr lang="en-US" sz="2400" kern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400" kern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400" kern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400" kern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400" kern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tệp</a:t>
          </a:r>
          <a:r>
            <a:rPr lang="en-US" sz="2400" kern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tin </a:t>
          </a:r>
          <a:r>
            <a:rPr lang="en-US" sz="2400" kern="12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kern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thư</a:t>
          </a:r>
          <a:r>
            <a:rPr lang="en-US" sz="2400" kern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400" kern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/>
        </a:p>
      </dsp:txBody>
      <dsp:txXfrm>
        <a:off x="4056" y="956389"/>
        <a:ext cx="3945986" cy="1753771"/>
      </dsp:txXfrm>
    </dsp:sp>
    <dsp:sp modelId="{AE7DD5DD-D715-432B-B0D4-A3208839208F}">
      <dsp:nvSpPr>
        <dsp:cNvPr id="0" name=""/>
        <dsp:cNvSpPr/>
      </dsp:nvSpPr>
      <dsp:spPr>
        <a:xfrm>
          <a:off x="3511600" y="956389"/>
          <a:ext cx="4933272" cy="1753771"/>
        </a:xfrm>
        <a:prstGeom prst="chevr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400" kern="1200" dirty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kern="1200" dirty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400" kern="1200" dirty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đích</a:t>
          </a:r>
          <a:r>
            <a:rPr lang="en-US" sz="2400" kern="1200" dirty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kern="1200" dirty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400" kern="1200" dirty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sao</a:t>
          </a:r>
          <a:r>
            <a:rPr lang="en-US" sz="2400" kern="1200" dirty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chép</a:t>
          </a:r>
          <a:r>
            <a:rPr lang="en-US" sz="2400" kern="1200" dirty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tệp</a:t>
          </a:r>
          <a:r>
            <a:rPr lang="en-US" sz="2400" kern="1200" dirty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tin hay </a:t>
          </a:r>
          <a:r>
            <a:rPr lang="en-US" sz="2400" kern="1200" dirty="0" err="1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</a:t>
          </a:r>
          <a:r>
            <a:rPr lang="en-US" sz="2400" kern="1200" dirty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400" kern="1200" dirty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400" kern="1200" dirty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400" kern="1200" dirty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vị</a:t>
          </a:r>
          <a:r>
            <a:rPr lang="en-US" sz="2400" kern="1200" dirty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tệp</a:t>
          </a:r>
          <a:r>
            <a:rPr lang="en-US" sz="2400" kern="1200" dirty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tin hay </a:t>
          </a:r>
          <a:r>
            <a:rPr lang="en-US" sz="2400" kern="1200" dirty="0" err="1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</a:t>
          </a:r>
          <a:r>
            <a:rPr lang="en-US" sz="2400" kern="1200" dirty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400" kern="1200" dirty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400" kern="1200" dirty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2400" kern="1200" dirty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endParaRPr lang="en-US" sz="2400" kern="1200" dirty="0">
            <a:solidFill>
              <a:schemeClr val="accent4">
                <a:lumMod val="20000"/>
                <a:lumOff val="80000"/>
              </a:schemeClr>
            </a:solidFill>
          </a:endParaRPr>
        </a:p>
      </dsp:txBody>
      <dsp:txXfrm>
        <a:off x="4388486" y="956389"/>
        <a:ext cx="3179501" cy="1753771"/>
      </dsp:txXfrm>
    </dsp:sp>
    <dsp:sp modelId="{A41E4BC8-6156-4C5B-9D5C-D14B4CC26801}">
      <dsp:nvSpPr>
        <dsp:cNvPr id="0" name=""/>
        <dsp:cNvSpPr/>
      </dsp:nvSpPr>
      <dsp:spPr>
        <a:xfrm>
          <a:off x="7567986" y="956389"/>
          <a:ext cx="4384429" cy="1753771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400" kern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kern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kern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thao</a:t>
          </a:r>
          <a:r>
            <a:rPr lang="en-US" sz="2400" kern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400" kern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sz="2400" kern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r>
            <a:rPr lang="en-US" sz="2400" kern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400" kern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sao</a:t>
          </a:r>
          <a:r>
            <a:rPr lang="en-US" sz="2400" kern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chép</a:t>
          </a:r>
          <a:r>
            <a:rPr lang="en-US" sz="2400" kern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tệp</a:t>
          </a:r>
          <a:r>
            <a:rPr lang="en-US" sz="2400" kern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tin hay </a:t>
          </a:r>
          <a:r>
            <a:rPr lang="en-US" sz="2400" kern="12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thư</a:t>
          </a:r>
          <a:r>
            <a:rPr lang="en-US" sz="2400" kern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400" kern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/>
        </a:p>
      </dsp:txBody>
      <dsp:txXfrm>
        <a:off x="8444872" y="956389"/>
        <a:ext cx="2630658" cy="1753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52461-AE76-43FC-92EE-3C7A297C66D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3DAF5-23F2-478D-8991-4EBB8927D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7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E39EF-C0E5-4896-B9D3-7E7938E4611D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00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85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83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74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90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0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43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87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80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79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87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gif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33" y="3343701"/>
            <a:ext cx="9144000" cy="1667516"/>
          </a:xfrm>
        </p:spPr>
        <p:txBody>
          <a:bodyPr anchor="ctr">
            <a:normAutofit/>
          </a:bodyPr>
          <a:lstStyle>
            <a:lvl1pPr algn="l">
              <a:defRPr sz="5400">
                <a:latin typeface="UTM Duepuntozer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633" y="5119007"/>
            <a:ext cx="9144000" cy="1237343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latin typeface="UTM Duepuntozero" panose="02040603050506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86" b="93814" l="9756" r="9512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948" y="4909688"/>
            <a:ext cx="1101981" cy="134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000" l="3297" r="9340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554" y="1672202"/>
            <a:ext cx="1318587" cy="136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47" b="89655" l="9375" r="9791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5" y="-1840438"/>
            <a:ext cx="1246496" cy="124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24" b="97753" l="5495" r="9780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-2269636"/>
            <a:ext cx="1253758" cy="121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851" l="0" r="9659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241" y="2099867"/>
            <a:ext cx="1261281" cy="124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55" b="96907" l="2532" r="9367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239" y="2039942"/>
            <a:ext cx="1230995" cy="130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4" descr="Image result for magician clipart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773" y="743521"/>
            <a:ext cx="2308225" cy="16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/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86" b="93814" l="9756" r="9512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948" y="4909688"/>
            <a:ext cx="1101981" cy="134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000" l="3297" r="9340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554" y="1672202"/>
            <a:ext cx="1318587" cy="136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47" b="89655" l="9375" r="9791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5" y="-1840438"/>
            <a:ext cx="1246496" cy="124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24" b="97753" l="5495" r="9780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-2269636"/>
            <a:ext cx="1253758" cy="121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 userDrawn="1"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851" l="0" r="9659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241" y="2099867"/>
            <a:ext cx="1261281" cy="124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55" b="96907" l="2532" r="9367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239" y="2039942"/>
            <a:ext cx="1230995" cy="1303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33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0888 2.59259E-6 C 0.12852 2.59259E-6 0.17761 -0.19584 0.17761 -0.35463 L 0.17761 -0.70926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35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0.00717 L 0.29036 -0.008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4" y="-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97466E-18 L -0.01328 0.4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22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0.04028 C -0.03216 0.06713 0.0056 0.15463 0.06354 0.23588 C 0.12383 0.31782 0.18125 0.36342 0.1931 0.33634 C 0.2056 0.30833 0.26211 0.35301 0.32214 0.43611 C 0.37969 0.51782 0.41875 0.60509 0.40703 0.63333 " pathEditMode="relative" rAng="2280000" ptsTypes="AAA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296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39779 0.01435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7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5 C -0.00716 -0.01759 -0.03164 -0.0294 -0.04063 -0.0294 C -0.09506 -0.0294 -0.15118 0.15949 -0.15118 0.34861 C -0.15118 0.25347 -0.1793 0.15949 -0.2056 0.15949 C -0.23373 0.15949 -0.26003 0.2544 -0.26003 0.34861 C -0.26003 0.30139 -0.27383 0.25347 -0.28802 0.25347 C -0.30209 0.25347 -0.31615 0.30023 -0.31615 0.34861 C -0.31615 0.32431 -0.32331 0.30139 -0.33021 0.30139 C -0.33724 0.30139 -0.34401 0.3257 -0.34401 0.34861 C -0.34401 0.33611 -0.34753 0.32431 -0.35118 0.32431 C -0.353 0.32431 -0.35821 0.33658 -0.35821 0.34861 C -0.35821 0.34259 -0.36003 0.33611 -0.36159 0.33611 C -0.36159 0.33495 -0.36511 0.34213 -0.36511 0.34861 C -0.36511 0.34514 -0.36511 0.34259 -0.3668 0.34259 C -0.3668 0.34421 -0.36875 0.34583 -0.36875 0.34861 C -0.36875 0.34699 -0.36875 0.34514 -0.36875 0.34421 C -0.37058 0.34421 -0.37058 0.34514 -0.37058 0.34699 C -0.3724 0.34699 -0.3724 0.34583 -0.3724 0.34421 C -0.37409 0.34421 -0.37409 0.34514 -0.37409 0.34699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1" y="165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1.17487 -4.44444E-6 " pathEditMode="relative" rAng="0" ptsTypes="AA">
                                      <p:cBhvr>
                                        <p:cTn id="18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3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0888 2.59259E-6 C 0.12852 2.59259E-6 0.17761 -0.19584 0.17761 -0.35463 L 0.17761 -0.70926 " pathEditMode="relative" rAng="0" ptsTypes="AAAA">
                                      <p:cBhvr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3546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0.00717 L 0.29036 -0.0088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4" y="-81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97466E-18 L -0.01328 0.45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223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0.04028 C -0.03216 0.06713 0.0056 0.15463 0.06354 0.23588 C 0.12383 0.31782 0.18125 0.36342 0.1931 0.33634 C 0.2056 0.30833 0.26211 0.35301 0.32214 0.43611 C 0.37969 0.51782 0.41875 0.60509 0.40703 0.63333 " pathEditMode="relative" rAng="2280000" ptsTypes="AAAAA">
                                      <p:cBhvr>
                                        <p:cTn id="2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2963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39779 0.014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71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5 C -0.00716 -0.01759 -0.03164 -0.0294 -0.04063 -0.0294 C -0.09506 -0.0294 -0.15118 0.15949 -0.15118 0.34861 C -0.15118 0.25347 -0.1793 0.15949 -0.2056 0.15949 C -0.23373 0.15949 -0.26003 0.2544 -0.26003 0.34861 C -0.26003 0.30139 -0.27383 0.25347 -0.28802 0.25347 C -0.30209 0.25347 -0.31615 0.30023 -0.31615 0.34861 C -0.31615 0.32431 -0.32331 0.30139 -0.33021 0.30139 C -0.33724 0.30139 -0.34401 0.3257 -0.34401 0.34861 C -0.34401 0.33611 -0.34753 0.32431 -0.35118 0.32431 C -0.353 0.32431 -0.35821 0.33658 -0.35821 0.34861 C -0.35821 0.34259 -0.36003 0.33611 -0.36159 0.33611 C -0.36159 0.33495 -0.36511 0.34213 -0.36511 0.34861 C -0.36511 0.34514 -0.36511 0.34259 -0.3668 0.34259 C -0.3668 0.34421 -0.36875 0.34583 -0.36875 0.34861 C -0.36875 0.34699 -0.36875 0.34514 -0.36875 0.34421 C -0.37058 0.34421 -0.37058 0.34514 -0.37058 0.34699 C -0.3724 0.34699 -0.3724 0.34583 -0.3724 0.34421 C -0.37409 0.34421 -0.37409 0.34514 -0.37409 0.34699 " pathEditMode="relative" rAng="0" ptsTypes="AAAAAAAAAAAAAAAAAAA">
                                      <p:cBhvr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1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7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0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2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2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462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6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8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1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4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3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6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1CA74-CAC5-4020-8697-079ED1D92C5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Duepuntozer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audio" Target="../media/media1.m4a"/><Relationship Id="rId7" Type="http://schemas.openxmlformats.org/officeDocument/2006/relationships/image" Target="../media/image39.png"/><Relationship Id="rId2" Type="http://schemas.microsoft.com/office/2007/relationships/media" Target="../media/media1.m4a"/><Relationship Id="rId1" Type="http://schemas.openxmlformats.org/officeDocument/2006/relationships/tags" Target="../tags/tag9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10" Type="http://schemas.openxmlformats.org/officeDocument/2006/relationships/image" Target="../media/image4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2.gif"/><Relationship Id="rId5" Type="http://schemas.openxmlformats.org/officeDocument/2006/relationships/image" Target="../media/image40.gif"/><Relationship Id="rId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0.gif"/><Relationship Id="rId5" Type="http://schemas.openxmlformats.org/officeDocument/2006/relationships/image" Target="../media/image44.jpg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2.gif"/><Relationship Id="rId5" Type="http://schemas.openxmlformats.org/officeDocument/2006/relationships/image" Target="../media/image40.gif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8.gi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8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36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16"/>
          <p:cNvSpPr txBox="1">
            <a:spLocks noChangeArrowheads="1"/>
          </p:cNvSpPr>
          <p:nvPr/>
        </p:nvSpPr>
        <p:spPr bwMode="auto">
          <a:xfrm>
            <a:off x="2133600" y="1907412"/>
            <a:ext cx="8807529" cy="243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MÔN TIN HỌC LỚP 3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TUẦN 8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157"/>
            <a:ext cx="2012311" cy="7008054"/>
            <a:chOff x="0" y="157"/>
            <a:chExt cx="2012311" cy="700805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935" y="157"/>
              <a:ext cx="1936376" cy="481671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557"/>
            <a:stretch/>
          </p:blipFill>
          <p:spPr>
            <a:xfrm>
              <a:off x="0" y="3452532"/>
              <a:ext cx="1996138" cy="3555679"/>
            </a:xfrm>
            <a:prstGeom prst="rect">
              <a:avLst/>
            </a:prstGeom>
          </p:spPr>
        </p:pic>
      </p:grpSp>
      <p:pic>
        <p:nvPicPr>
          <p:cNvPr id="1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98" y="5386418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34" y="602061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6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787">
        <p:split orient="vert"/>
      </p:transition>
    </mc:Choice>
    <mc:Fallback xmlns="">
      <p:transition spd="slow" advTm="10787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73C75-A49E-4D91-8F8B-323571979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541" y="18255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 err="1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en-US" sz="3600" b="1" dirty="0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DFBF83-7EC1-4D7D-AD62-50BEFC3DD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0503" y="795447"/>
            <a:ext cx="3288792" cy="266235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B83168-16E9-4A1E-B253-71F29C5E20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9294" y="794237"/>
            <a:ext cx="3288791" cy="267801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9E0B44E6-9C06-47D8-A114-5E75F773C0A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29000"/>
            <a:ext cx="12027592" cy="23774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8EEE51-5FC3-4E1D-A97E-8B52EE0254EE}"/>
              </a:ext>
            </a:extLst>
          </p:cNvPr>
          <p:cNvSpPr txBox="1"/>
          <p:nvPr/>
        </p:nvSpPr>
        <p:spPr>
          <a:xfrm>
            <a:off x="4613383" y="2342978"/>
            <a:ext cx="1032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DD44A5-53CA-4C78-BAFA-CCEA93EE7EEF}"/>
              </a:ext>
            </a:extLst>
          </p:cNvPr>
          <p:cNvSpPr txBox="1"/>
          <p:nvPr/>
        </p:nvSpPr>
        <p:spPr>
          <a:xfrm>
            <a:off x="7909988" y="2288700"/>
            <a:ext cx="980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805170-2151-4826-8E1B-A114F3224348}"/>
              </a:ext>
            </a:extLst>
          </p:cNvPr>
          <p:cNvSpPr txBox="1"/>
          <p:nvPr/>
        </p:nvSpPr>
        <p:spPr>
          <a:xfrm>
            <a:off x="6748155" y="1654057"/>
            <a:ext cx="834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C6D34D-3C41-4D82-A1BF-DB6765198A47}"/>
              </a:ext>
            </a:extLst>
          </p:cNvPr>
          <p:cNvSpPr txBox="1"/>
          <p:nvPr/>
        </p:nvSpPr>
        <p:spPr>
          <a:xfrm>
            <a:off x="10051015" y="1674452"/>
            <a:ext cx="834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Related image">
            <a:extLst>
              <a:ext uri="{FF2B5EF4-FFF2-40B4-BE49-F238E27FC236}">
                <a16:creationId xmlns:a16="http://schemas.microsoft.com/office/drawing/2014/main" id="{37EC3D3A-3524-480A-8661-5065D288FC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501" y="692439"/>
            <a:ext cx="6577583" cy="279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758F2E4-E4BF-49DB-BD4A-7B946288AED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316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374">
        <p:split orient="vert"/>
      </p:transition>
    </mc:Choice>
    <mc:Fallback xmlns="">
      <p:transition spd="slow" advTm="2237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736" y="4213721"/>
            <a:ext cx="3070415" cy="1445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ilk Script" panose="020406030505060202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143741" y="1571267"/>
            <a:ext cx="9056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SzPct val="170000"/>
              <a:buBlip>
                <a:blip r:embed="rId4"/>
              </a:buBlip>
            </a:pPr>
            <a:r>
              <a:rPr 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28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28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Copy.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28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28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28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Paste</a:t>
            </a:r>
            <a:r>
              <a:rPr lang="en-US" sz="28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Related imag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36" y="2566522"/>
            <a:ext cx="3263776" cy="138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nimated-computer-image-017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16" y="1065085"/>
            <a:ext cx="23336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8"/>
          <p:cNvSpPr txBox="1">
            <a:spLocks/>
          </p:cNvSpPr>
          <p:nvPr/>
        </p:nvSpPr>
        <p:spPr>
          <a:xfrm>
            <a:off x="4749421" y="91454"/>
            <a:ext cx="7413516" cy="994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: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/>
          </a:p>
        </p:txBody>
      </p:sp>
      <p:sp>
        <p:nvSpPr>
          <p:cNvPr id="14" name="Title 18"/>
          <p:cNvSpPr>
            <a:spLocks noGrp="1"/>
          </p:cNvSpPr>
          <p:nvPr>
            <p:ph type="title"/>
          </p:nvPr>
        </p:nvSpPr>
        <p:spPr>
          <a:xfrm>
            <a:off x="2673927" y="752331"/>
            <a:ext cx="9471091" cy="994944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fr-FR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fr-FR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fr-FR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ệp</a:t>
            </a:r>
            <a:r>
              <a:rPr lang="en-US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hay </a:t>
            </a:r>
            <a:r>
              <a:rPr lang="en-US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(File and Folder)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D1A33F-D818-4A5E-9E56-1648ABAFBC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7754" y="3801847"/>
            <a:ext cx="3070416" cy="289042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AD9C195-B688-4AB3-BF35-A699F496849A}"/>
              </a:ext>
            </a:extLst>
          </p:cNvPr>
          <p:cNvSpPr/>
          <p:nvPr/>
        </p:nvSpPr>
        <p:spPr>
          <a:xfrm>
            <a:off x="7062395" y="5114320"/>
            <a:ext cx="607756" cy="2314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9B10C1-26CC-4888-8E93-7334507987BD}"/>
              </a:ext>
            </a:extLst>
          </p:cNvPr>
          <p:cNvSpPr/>
          <p:nvPr/>
        </p:nvSpPr>
        <p:spPr>
          <a:xfrm>
            <a:off x="7062393" y="5369901"/>
            <a:ext cx="607757" cy="2314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740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030">
        <p:split orient="vert"/>
      </p:transition>
    </mc:Choice>
    <mc:Fallback xmlns="">
      <p:transition spd="slow" advTm="1903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736" y="4213721"/>
            <a:ext cx="3070415" cy="1445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ilk Script" panose="020406030505060202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613151" y="1637627"/>
            <a:ext cx="853186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SzPct val="170000"/>
              <a:buBlip>
                <a:blip r:embed="rId4"/>
              </a:buBlip>
            </a:pPr>
            <a:r>
              <a:rPr lang="en-US" sz="36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Organize,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Copy.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Organize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Paste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8381903" y="4723498"/>
            <a:ext cx="2567329" cy="1870886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Related imag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36" y="2566522"/>
            <a:ext cx="3263776" cy="138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nimated-computer-image-017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16" y="1065085"/>
            <a:ext cx="23336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8"/>
          <p:cNvSpPr txBox="1">
            <a:spLocks/>
          </p:cNvSpPr>
          <p:nvPr/>
        </p:nvSpPr>
        <p:spPr>
          <a:xfrm>
            <a:off x="4749421" y="91454"/>
            <a:ext cx="7413516" cy="994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: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/>
          </a:p>
        </p:txBody>
      </p:sp>
      <p:sp>
        <p:nvSpPr>
          <p:cNvPr id="14" name="Title 18"/>
          <p:cNvSpPr>
            <a:spLocks noGrp="1"/>
          </p:cNvSpPr>
          <p:nvPr>
            <p:ph type="title"/>
          </p:nvPr>
        </p:nvSpPr>
        <p:spPr>
          <a:xfrm>
            <a:off x="2673927" y="752331"/>
            <a:ext cx="9471091" cy="994944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fr-FR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fr-FR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fr-FR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ệp</a:t>
            </a:r>
            <a:r>
              <a:rPr lang="en-US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hay </a:t>
            </a:r>
            <a:r>
              <a:rPr lang="en-US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(File and Folder)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E51EA6-FC93-4FAD-9B6E-674822264823}"/>
              </a:ext>
            </a:extLst>
          </p:cNvPr>
          <p:cNvSpPr/>
          <p:nvPr/>
        </p:nvSpPr>
        <p:spPr>
          <a:xfrm>
            <a:off x="8529711" y="4855151"/>
            <a:ext cx="1090613" cy="3652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5F6B5C-268D-4DAB-AB86-A94786B4D42C}"/>
              </a:ext>
            </a:extLst>
          </p:cNvPr>
          <p:cNvSpPr/>
          <p:nvPr/>
        </p:nvSpPr>
        <p:spPr>
          <a:xfrm>
            <a:off x="8449873" y="5809634"/>
            <a:ext cx="2499360" cy="2960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06B0AF-A7FE-428F-97A2-C735AE7A8322}"/>
              </a:ext>
            </a:extLst>
          </p:cNvPr>
          <p:cNvSpPr/>
          <p:nvPr/>
        </p:nvSpPr>
        <p:spPr>
          <a:xfrm>
            <a:off x="8449873" y="6221292"/>
            <a:ext cx="2499360" cy="2960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297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683">
        <p:split orient="vert"/>
      </p:transition>
    </mc:Choice>
    <mc:Fallback xmlns="">
      <p:transition spd="slow" advTm="1768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736" y="4213721"/>
            <a:ext cx="3070415" cy="1445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ilk Script" panose="020406030505060202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291851" y="1568965"/>
            <a:ext cx="9056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SzPct val="170000"/>
              <a:buBlip>
                <a:blip r:embed="rId4"/>
              </a:buBlip>
            </a:pPr>
            <a:r>
              <a:rPr lang="en-US" sz="36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Ctrl+C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Ctrl+V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Related imag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36" y="2566522"/>
            <a:ext cx="3263776" cy="138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nimated-computer-image-017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16" y="1065085"/>
            <a:ext cx="23336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8"/>
          <p:cNvSpPr txBox="1">
            <a:spLocks/>
          </p:cNvSpPr>
          <p:nvPr/>
        </p:nvSpPr>
        <p:spPr>
          <a:xfrm>
            <a:off x="4749421" y="91454"/>
            <a:ext cx="7413516" cy="994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: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/>
          </a:p>
        </p:txBody>
      </p:sp>
      <p:sp>
        <p:nvSpPr>
          <p:cNvPr id="14" name="Title 18"/>
          <p:cNvSpPr>
            <a:spLocks noGrp="1"/>
          </p:cNvSpPr>
          <p:nvPr>
            <p:ph type="title"/>
          </p:nvPr>
        </p:nvSpPr>
        <p:spPr>
          <a:xfrm>
            <a:off x="2673927" y="752331"/>
            <a:ext cx="9471091" cy="994944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fr-FR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fr-FR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fr-FR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ệp</a:t>
            </a:r>
            <a:r>
              <a:rPr lang="en-US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hay </a:t>
            </a:r>
            <a:r>
              <a:rPr lang="en-US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(File and Folder)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88DB2-2473-4E03-AF4C-728258699D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57" y="4677508"/>
            <a:ext cx="5733599" cy="21463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094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993">
        <p:split orient="vert"/>
      </p:transition>
    </mc:Choice>
    <mc:Fallback xmlns="">
      <p:transition spd="slow" advTm="1299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2060" y="1"/>
            <a:ext cx="6459940" cy="9391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6" y="1476102"/>
            <a:ext cx="7624689" cy="5159829"/>
          </a:xfrm>
        </p:spPr>
        <p:txBody>
          <a:bodyPr anchor="ctr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Documents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Tênem</a:t>
            </a:r>
            <a:r>
              <a:rPr lang="en-US" sz="24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HongAnh</a:t>
            </a:r>
            <a:r>
              <a:rPr lang="en-US" sz="24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BaiTho.txt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4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4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BaiTho.txt 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 </a:t>
            </a:r>
            <a:r>
              <a:rPr lang="en-US" sz="24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Tênem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Van.docx</a:t>
            </a:r>
          </a:p>
          <a:p>
            <a:pPr marL="0" indent="0">
              <a:buNone/>
            </a:pPr>
            <a:r>
              <a:rPr lang="en-US" sz="2400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tin:</a:t>
            </a:r>
          </a:p>
          <a:p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24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24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8020665" y="939168"/>
            <a:ext cx="4171335" cy="61555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34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57F7F-04B2-434B-8244-F7861B257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888" y="1554720"/>
            <a:ext cx="3240077" cy="329863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90C424-3052-4132-B35B-6919FC93E0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2888" y="4965676"/>
            <a:ext cx="3240077" cy="1447694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813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838">
        <p:split orient="vert"/>
      </p:transition>
    </mc:Choice>
    <mc:Fallback xmlns="">
      <p:transition spd="slow" advTm="3783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49" y="0"/>
            <a:ext cx="5654722" cy="820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0" y="1357110"/>
            <a:ext cx="8851835" cy="3495303"/>
          </a:xfrm>
        </p:spPr>
        <p:txBody>
          <a:bodyPr anchor="t">
            <a:noAutofit/>
          </a:bodyPr>
          <a:lstStyle/>
          <a:p>
            <a:pPr lvl="1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  <a:r>
              <a:rPr lang="en-US" alt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alt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alt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alt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alt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(</a:t>
            </a:r>
            <a:r>
              <a:rPr lang="en-US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alt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Document</a:t>
            </a:r>
          </a:p>
          <a:p>
            <a:r>
              <a:rPr 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</a:p>
          <a:p>
            <a:pPr marL="0" indent="0">
              <a:buNone/>
            </a:pPr>
            <a:r>
              <a:rPr lang="en-US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tin:</a:t>
            </a:r>
          </a:p>
          <a:p>
            <a:pPr marL="0" indent="0">
              <a:buNone/>
            </a:pPr>
            <a:r>
              <a:rPr lang="vi-VN" alt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altLang="en-US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vi-VN" alt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chuột phải lên tệp tin hoặc thư mục cần đổi tên</a:t>
            </a:r>
          </a:p>
          <a:p>
            <a:pPr marL="0" indent="0">
              <a:buNone/>
            </a:pPr>
            <a:r>
              <a:rPr lang="vi-VN" alt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altLang="en-US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alt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lệnh </a:t>
            </a:r>
            <a:r>
              <a:rPr lang="vi-VN" altLang="en-US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Rename</a:t>
            </a:r>
            <a:r>
              <a:rPr lang="vi-VN" alt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vi-VN" alt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vi-VN" alt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tên lại cho tệp tin</a:t>
            </a:r>
          </a:p>
        </p:txBody>
      </p:sp>
      <p:sp>
        <p:nvSpPr>
          <p:cNvPr id="4" name="Rectangle 3"/>
          <p:cNvSpPr/>
          <p:nvPr/>
        </p:nvSpPr>
        <p:spPr>
          <a:xfrm>
            <a:off x="2170300" y="732426"/>
            <a:ext cx="4171335" cy="61555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3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971006" y="1782091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686" y="272106"/>
            <a:ext cx="3280955" cy="3019970"/>
          </a:xfrm>
          <a:prstGeom prst="rect">
            <a:avLst/>
          </a:prstGeom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D071B14-2AD4-49ED-87BB-8CA19E1F7B4C}"/>
              </a:ext>
            </a:extLst>
          </p:cNvPr>
          <p:cNvSpPr/>
          <p:nvPr/>
        </p:nvSpPr>
        <p:spPr>
          <a:xfrm>
            <a:off x="9905769" y="2467777"/>
            <a:ext cx="1918017" cy="2113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A25BAE-9CE0-40B0-B46D-49A00FFE1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3228" y="3429000"/>
            <a:ext cx="3582572" cy="256751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AC25A1F-0CA5-4FE7-8FD1-BCE14426FCD9}"/>
              </a:ext>
            </a:extLst>
          </p:cNvPr>
          <p:cNvSpPr/>
          <p:nvPr/>
        </p:nvSpPr>
        <p:spPr>
          <a:xfrm>
            <a:off x="8533228" y="5543093"/>
            <a:ext cx="1603717" cy="1683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BFDBCC-19D4-468B-8E11-F5870F040D97}"/>
              </a:ext>
            </a:extLst>
          </p:cNvPr>
          <p:cNvSpPr/>
          <p:nvPr/>
        </p:nvSpPr>
        <p:spPr>
          <a:xfrm>
            <a:off x="10143869" y="5085893"/>
            <a:ext cx="1603717" cy="1683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508822-C9B4-443B-9788-886CAC49943E}"/>
              </a:ext>
            </a:extLst>
          </p:cNvPr>
          <p:cNvSpPr/>
          <p:nvPr/>
        </p:nvSpPr>
        <p:spPr>
          <a:xfrm>
            <a:off x="8776687" y="530688"/>
            <a:ext cx="321594" cy="2017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9AA34D-387E-4F69-B5DE-A7EC1432EFE0}"/>
              </a:ext>
            </a:extLst>
          </p:cNvPr>
          <p:cNvSpPr/>
          <p:nvPr/>
        </p:nvSpPr>
        <p:spPr>
          <a:xfrm>
            <a:off x="8776685" y="741556"/>
            <a:ext cx="1129084" cy="1277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1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897">
        <p:split orient="vert"/>
      </p:transition>
    </mc:Choice>
    <mc:Fallback xmlns="">
      <p:transition spd="slow" advTm="2989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10" grpId="0" animBg="1"/>
      <p:bldP spid="12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3754" y="1"/>
            <a:ext cx="5518245" cy="8690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57" y="1681348"/>
            <a:ext cx="7258594" cy="349530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tin:</a:t>
            </a:r>
          </a:p>
          <a:p>
            <a:r>
              <a:rPr lang="vi-VN" alt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altLang="en-US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alt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vi-VN" alt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phải lên tệp tin hoặc thư mục cần sao chép </a:t>
            </a:r>
            <a:endParaRPr lang="en-US" altLang="en-US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Chọn lệnh </a:t>
            </a:r>
            <a:r>
              <a:rPr lang="vi-VN" altLang="en-US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</a:t>
            </a:r>
          </a:p>
          <a:p>
            <a:r>
              <a:rPr lang="vi-VN" alt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altLang="en-US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alt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vi-VN" alt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phải lên thư mục muốn đưa tệp tin</a:t>
            </a:r>
            <a:r>
              <a:rPr lang="en-US" alt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alt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 mục cần sao chép vào </a:t>
            </a:r>
            <a:r>
              <a:rPr lang="en-US" altLang="en-US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alt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  <a:r>
              <a:rPr lang="en-US" altLang="en-US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altLang="en-US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16685" y="710009"/>
            <a:ext cx="3513909" cy="61555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3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971006" y="1782091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AA93FF-FC56-4E70-860B-AFE2E9EF6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051" y="1785516"/>
            <a:ext cx="4634131" cy="436247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5E2B1E0-EBDE-4C59-8599-366A033CF814}"/>
              </a:ext>
            </a:extLst>
          </p:cNvPr>
          <p:cNvSpPr/>
          <p:nvPr/>
        </p:nvSpPr>
        <p:spPr>
          <a:xfrm>
            <a:off x="7889100" y="3806941"/>
            <a:ext cx="917276" cy="3285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5D7663-EE93-4F8D-B056-12F539849392}"/>
              </a:ext>
            </a:extLst>
          </p:cNvPr>
          <p:cNvSpPr/>
          <p:nvPr/>
        </p:nvSpPr>
        <p:spPr>
          <a:xfrm>
            <a:off x="7889098" y="4191850"/>
            <a:ext cx="917277" cy="3285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8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582">
        <p:split orient="vert"/>
      </p:transition>
    </mc:Choice>
    <mc:Fallback xmlns="">
      <p:transition spd="slow" advTm="1658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4F57-25E4-4373-B74A-9A1C46CF0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509" y="309706"/>
            <a:ext cx="10515600" cy="1325563"/>
          </a:xfrm>
        </p:spPr>
        <p:txBody>
          <a:bodyPr/>
          <a:lstStyle/>
          <a:p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ADBA31D-821E-4D0E-9B91-3186B6195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758" y="1825769"/>
            <a:ext cx="9440141" cy="4351338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thùng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rác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(Recycle Bin) 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(SGK.36)</a:t>
            </a:r>
            <a:endParaRPr lang="en-US" sz="36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Xóa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hay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(SGK.38)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3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44">
        <p:split orient="vert"/>
      </p:transition>
    </mc:Choice>
    <mc:Fallback xmlns="">
      <p:transition spd="slow" advTm="10044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50D5A-9747-4BD8-86D5-1270D4A9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870" y="4258101"/>
            <a:ext cx="6639067" cy="1667516"/>
          </a:xfrm>
        </p:spPr>
        <p:txBody>
          <a:bodyPr/>
          <a:lstStyle/>
          <a:p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2139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383">
        <p:split orient="vert"/>
      </p:transition>
    </mc:Choice>
    <mc:Fallback xmlns="">
      <p:transition spd="slow" advTm="8383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981B4-A044-4B92-8B82-E2184687C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162" y="723967"/>
            <a:ext cx="11877675" cy="3168129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 err="1">
                <a:ln w="66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Đặt</a:t>
            </a:r>
            <a:r>
              <a:rPr lang="fr-FR" sz="4400" b="1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ln w="66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fr-FR" sz="4400" b="1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ln w="66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fr-FR" sz="4400" b="1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- Sao </a:t>
            </a:r>
            <a:r>
              <a:rPr lang="fr-FR" sz="4400" b="1" dirty="0" err="1">
                <a:ln w="66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chép</a:t>
            </a:r>
            <a:r>
              <a:rPr lang="fr-FR" sz="4400" b="1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ln w="66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fr-FR" sz="4400" b="1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ln w="66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tệp</a:t>
            </a:r>
            <a:r>
              <a:rPr lang="fr-FR" sz="4400" b="1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fr-FR" sz="4400" b="1" dirty="0" err="1">
                <a:ln w="66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hay</a:t>
            </a:r>
            <a:r>
              <a:rPr lang="fr-FR" sz="4400" b="1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ln w="66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thư</a:t>
            </a:r>
            <a:r>
              <a:rPr lang="fr-FR" sz="4400" b="1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ln w="66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endParaRPr lang="en-US" sz="4400" b="1" dirty="0">
              <a:ln w="660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1AC9C-DE59-482A-AD2A-FE1AA82F8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0994" y="2936874"/>
            <a:ext cx="5815012" cy="123734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tr.34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708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761">
        <p:split orient="vert"/>
      </p:transition>
    </mc:Choice>
    <mc:Fallback xmlns="">
      <p:transition spd="slow" advTm="1276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1B1A-F90C-4D10-A1F5-E89591AFA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345" y="503670"/>
            <a:ext cx="8562110" cy="1325563"/>
          </a:xfrm>
        </p:spPr>
        <p:txBody>
          <a:bodyPr/>
          <a:lstStyle/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Mục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tiêu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4D2857D-77FF-485D-9577-EB3671279F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5061459"/>
              </p:ext>
            </p:extLst>
          </p:nvPr>
        </p:nvGraphicFramePr>
        <p:xfrm>
          <a:off x="110836" y="1413164"/>
          <a:ext cx="11956473" cy="366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9355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865">
        <p:split orient="vert"/>
      </p:transition>
    </mc:Choice>
    <mc:Fallback xmlns="">
      <p:transition spd="slow" advTm="2086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B2BBE4-C895-43EB-A2FF-6C402B608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>
                                            <p:graphicEl>
                                              <a:dgm id="{9FB2BBE4-C895-43EB-A2FF-6C402B608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>
                                            <p:graphicEl>
                                              <a:dgm id="{9FB2BBE4-C895-43EB-A2FF-6C402B608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7DD5DD-D715-432B-B0D4-A32088392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>
                                            <p:graphicEl>
                                              <a:dgm id="{AE7DD5DD-D715-432B-B0D4-A32088392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>
                                            <p:graphicEl>
                                              <a:dgm id="{AE7DD5DD-D715-432B-B0D4-A32088392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1E4BC8-6156-4C5B-9D5C-D14B4CC26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>
                                            <p:graphicEl>
                                              <a:dgm id="{A41E4BC8-6156-4C5B-9D5C-D14B4CC26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>
                                            <p:graphicEl>
                                              <a:dgm id="{A41E4BC8-6156-4C5B-9D5C-D14B4CC26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D5C58-3398-49F2-B69E-F7916FF0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2182" y="739480"/>
            <a:ext cx="3443287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AFF486-BE27-4DE2-A178-2A08F0EA9E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30"/>
          <a:stretch/>
        </p:blipFill>
        <p:spPr>
          <a:xfrm>
            <a:off x="5119688" y="393433"/>
            <a:ext cx="2338388" cy="22208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C1C627-1C0F-4320-8D10-876ECB4A6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649" y="393433"/>
            <a:ext cx="2486026" cy="2220850"/>
          </a:xfrm>
          <a:prstGeom prst="rect">
            <a:avLst/>
          </a:prstGeom>
        </p:spPr>
      </p:pic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DE99D0C1-65DC-423E-8374-F81302DE15EA}"/>
              </a:ext>
            </a:extLst>
          </p:cNvPr>
          <p:cNvSpPr/>
          <p:nvPr/>
        </p:nvSpPr>
        <p:spPr>
          <a:xfrm>
            <a:off x="4257674" y="1066507"/>
            <a:ext cx="862013" cy="67151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60C0F4-2510-468D-B44D-A2011A0A3504}"/>
              </a:ext>
            </a:extLst>
          </p:cNvPr>
          <p:cNvSpPr/>
          <p:nvPr/>
        </p:nvSpPr>
        <p:spPr>
          <a:xfrm>
            <a:off x="2602705" y="1165949"/>
            <a:ext cx="1016795" cy="6715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91F64C-32C0-43DD-B60F-D936790C7CE5}"/>
              </a:ext>
            </a:extLst>
          </p:cNvPr>
          <p:cNvSpPr/>
          <p:nvPr/>
        </p:nvSpPr>
        <p:spPr>
          <a:xfrm>
            <a:off x="5922169" y="1108800"/>
            <a:ext cx="1040606" cy="6715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D23531E3-DE71-4201-9677-DAE53E6CF0CB}"/>
              </a:ext>
            </a:extLst>
          </p:cNvPr>
          <p:cNvSpPr/>
          <p:nvPr/>
        </p:nvSpPr>
        <p:spPr>
          <a:xfrm>
            <a:off x="7600949" y="1066506"/>
            <a:ext cx="862013" cy="67151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072DF67-4554-447E-A502-C0DE4ABAAB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42" r="10203" b="7077"/>
          <a:stretch/>
        </p:blipFill>
        <p:spPr>
          <a:xfrm>
            <a:off x="564491" y="3081073"/>
            <a:ext cx="4220308" cy="148685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A6446E4-D1BB-4913-B9C3-FA436D6863B4}"/>
              </a:ext>
            </a:extLst>
          </p:cNvPr>
          <p:cNvSpPr/>
          <p:nvPr/>
        </p:nvSpPr>
        <p:spPr>
          <a:xfrm>
            <a:off x="1209442" y="3091979"/>
            <a:ext cx="3686945" cy="7317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89BA1A1-8952-42E1-A749-B2DCDE55B1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57"/>
          <a:stretch/>
        </p:blipFill>
        <p:spPr>
          <a:xfrm>
            <a:off x="6253735" y="3048168"/>
            <a:ext cx="4418454" cy="148685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117D647-341A-4BF1-8898-EF67F63CBDD2}"/>
              </a:ext>
            </a:extLst>
          </p:cNvPr>
          <p:cNvSpPr/>
          <p:nvPr/>
        </p:nvSpPr>
        <p:spPr>
          <a:xfrm>
            <a:off x="6985244" y="3059750"/>
            <a:ext cx="3686945" cy="7317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C5B3AD8-B3A6-4033-BF96-3F8FBFA8837A}"/>
              </a:ext>
            </a:extLst>
          </p:cNvPr>
          <p:cNvCxnSpPr/>
          <p:nvPr/>
        </p:nvCxnSpPr>
        <p:spPr>
          <a:xfrm>
            <a:off x="2755709" y="173801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68FFDD7-2B31-4EE2-BE57-AD2CA9BAF8BD}"/>
              </a:ext>
            </a:extLst>
          </p:cNvPr>
          <p:cNvCxnSpPr/>
          <p:nvPr/>
        </p:nvCxnSpPr>
        <p:spPr>
          <a:xfrm>
            <a:off x="2602705" y="1718969"/>
            <a:ext cx="411957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C2BF144-A757-4A81-AB58-C81E355B5BE8}"/>
              </a:ext>
            </a:extLst>
          </p:cNvPr>
          <p:cNvCxnSpPr/>
          <p:nvPr/>
        </p:nvCxnSpPr>
        <p:spPr>
          <a:xfrm>
            <a:off x="5936455" y="1680869"/>
            <a:ext cx="411957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059A805-3EC4-4DDA-9973-6A124D7DE9F6}"/>
              </a:ext>
            </a:extLst>
          </p:cNvPr>
          <p:cNvCxnSpPr>
            <a:cxnSpLocks/>
          </p:cNvCxnSpPr>
          <p:nvPr/>
        </p:nvCxnSpPr>
        <p:spPr>
          <a:xfrm>
            <a:off x="2068854" y="3635941"/>
            <a:ext cx="22502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028FAB5-A1C0-45DE-9F20-237348A8A9FF}"/>
              </a:ext>
            </a:extLst>
          </p:cNvPr>
          <p:cNvCxnSpPr>
            <a:cxnSpLocks/>
          </p:cNvCxnSpPr>
          <p:nvPr/>
        </p:nvCxnSpPr>
        <p:spPr>
          <a:xfrm>
            <a:off x="2899910" y="3635941"/>
            <a:ext cx="22502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CDA7DD8-777B-4DEE-A5FA-C5919C570EB4}"/>
              </a:ext>
            </a:extLst>
          </p:cNvPr>
          <p:cNvCxnSpPr>
            <a:cxnSpLocks/>
          </p:cNvCxnSpPr>
          <p:nvPr/>
        </p:nvCxnSpPr>
        <p:spPr>
          <a:xfrm>
            <a:off x="7805882" y="3666537"/>
            <a:ext cx="22502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959DA94-A141-4475-86C6-4E035F3CF514}"/>
              </a:ext>
            </a:extLst>
          </p:cNvPr>
          <p:cNvCxnSpPr>
            <a:cxnSpLocks/>
          </p:cNvCxnSpPr>
          <p:nvPr/>
        </p:nvCxnSpPr>
        <p:spPr>
          <a:xfrm>
            <a:off x="8682182" y="3660187"/>
            <a:ext cx="22502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Arrow: Chevron 41">
            <a:extLst>
              <a:ext uri="{FF2B5EF4-FFF2-40B4-BE49-F238E27FC236}">
                <a16:creationId xmlns:a16="http://schemas.microsoft.com/office/drawing/2014/main" id="{8F55620C-E6B2-4CA4-9058-E5DC9866DC26}"/>
              </a:ext>
            </a:extLst>
          </p:cNvPr>
          <p:cNvSpPr/>
          <p:nvPr/>
        </p:nvSpPr>
        <p:spPr>
          <a:xfrm>
            <a:off x="5144054" y="3457836"/>
            <a:ext cx="862013" cy="67151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Arrow: Chevron 42">
            <a:extLst>
              <a:ext uri="{FF2B5EF4-FFF2-40B4-BE49-F238E27FC236}">
                <a16:creationId xmlns:a16="http://schemas.microsoft.com/office/drawing/2014/main" id="{208B40FF-2F62-4262-BFE5-10865C0D5D54}"/>
              </a:ext>
            </a:extLst>
          </p:cNvPr>
          <p:cNvSpPr/>
          <p:nvPr/>
        </p:nvSpPr>
        <p:spPr>
          <a:xfrm rot="16200000">
            <a:off x="9357338" y="2220849"/>
            <a:ext cx="862013" cy="67151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842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911">
        <p:split orient="vert"/>
      </p:transition>
    </mc:Choice>
    <mc:Fallback xmlns="">
      <p:transition spd="slow" advTm="2091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  <p:bldP spid="20" grpId="0" animBg="1"/>
      <p:bldP spid="21" grpId="0" animBg="1"/>
      <p:bldP spid="28" grpId="0" animBg="1"/>
      <p:bldP spid="3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167661" y="1297344"/>
            <a:ext cx="1162050" cy="1248778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857" y="4581102"/>
            <a:ext cx="3531470" cy="1270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ilk Script" panose="020406030505060202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863620" y="1393518"/>
            <a:ext cx="905691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SzPct val="170000"/>
              <a:buBlip>
                <a:blip r:embed="rId4"/>
              </a:buBlip>
            </a:pPr>
            <a:r>
              <a:rPr 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F2.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  <a:endParaRPr lang="en-US" sz="32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nimated-donald-duck-image-026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32" y="2615090"/>
            <a:ext cx="1546179" cy="176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imated-question-mark-sign-image-001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2" y="1525832"/>
            <a:ext cx="5715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8"/>
          <p:cNvSpPr txBox="1">
            <a:spLocks/>
          </p:cNvSpPr>
          <p:nvPr/>
        </p:nvSpPr>
        <p:spPr>
          <a:xfrm>
            <a:off x="4369051" y="0"/>
            <a:ext cx="7822949" cy="994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: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/>
          </a:p>
        </p:txBody>
      </p:sp>
      <p:sp>
        <p:nvSpPr>
          <p:cNvPr id="14" name="Title 18"/>
          <p:cNvSpPr>
            <a:spLocks noGrp="1"/>
          </p:cNvSpPr>
          <p:nvPr>
            <p:ph type="title"/>
          </p:nvPr>
        </p:nvSpPr>
        <p:spPr>
          <a:xfrm>
            <a:off x="2544538" y="590616"/>
            <a:ext cx="9618399" cy="994944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fr-FR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fr-FR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fr-FR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fr-FR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Têp</a:t>
            </a:r>
            <a:r>
              <a:rPr lang="en-US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hay </a:t>
            </a:r>
            <a:r>
              <a:rPr lang="en-US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(File and Folder)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59F309-68D4-46F1-912E-E81509E48E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601" y="4009619"/>
            <a:ext cx="7486260" cy="28023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828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385">
        <p:split orient="vert"/>
      </p:transition>
    </mc:Choice>
    <mc:Fallback xmlns="">
      <p:transition spd="slow" advTm="1538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F26AAA-2F10-420B-9469-7F257C0A6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0924" y="3939380"/>
            <a:ext cx="3531470" cy="29147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2B84986-A0A7-4F39-8D26-36E9F7812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986" y="3943183"/>
            <a:ext cx="4585939" cy="2825177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1167661" y="1297344"/>
            <a:ext cx="1162050" cy="1248778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857" y="4581102"/>
            <a:ext cx="3531470" cy="1270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ilk Script" panose="020406030505060202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28163" y="1447159"/>
            <a:ext cx="905691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SzPct val="170000"/>
              <a:buBlip>
                <a:blip r:embed="rId6"/>
              </a:buBlip>
            </a:pPr>
            <a:r>
              <a:rPr 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Rename.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  <a:endParaRPr lang="en-US" sz="32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nimated-donald-duck-image-026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32" y="2615090"/>
            <a:ext cx="1546179" cy="176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imated-question-mark-sign-image-001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2" y="1525832"/>
            <a:ext cx="5715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8"/>
          <p:cNvSpPr txBox="1">
            <a:spLocks/>
          </p:cNvSpPr>
          <p:nvPr/>
        </p:nvSpPr>
        <p:spPr>
          <a:xfrm>
            <a:off x="4369051" y="0"/>
            <a:ext cx="7822949" cy="994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: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/>
          </a:p>
        </p:txBody>
      </p:sp>
      <p:sp>
        <p:nvSpPr>
          <p:cNvPr id="14" name="Title 18"/>
          <p:cNvSpPr>
            <a:spLocks noGrp="1"/>
          </p:cNvSpPr>
          <p:nvPr>
            <p:ph type="title"/>
          </p:nvPr>
        </p:nvSpPr>
        <p:spPr>
          <a:xfrm>
            <a:off x="2544538" y="590616"/>
            <a:ext cx="9618399" cy="994944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fr-FR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fr-FR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fr-FR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fr-FR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Têp</a:t>
            </a:r>
            <a:r>
              <a:rPr lang="en-US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hay </a:t>
            </a:r>
            <a:r>
              <a:rPr lang="en-US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(File and Folder)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251E72-882B-47B0-81C9-30EE3D02EA2A}"/>
              </a:ext>
            </a:extLst>
          </p:cNvPr>
          <p:cNvSpPr/>
          <p:nvPr/>
        </p:nvSpPr>
        <p:spPr>
          <a:xfrm>
            <a:off x="8779874" y="6204693"/>
            <a:ext cx="3347052" cy="216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7727C6-71E9-4FB8-A117-45E47CC4B299}"/>
              </a:ext>
            </a:extLst>
          </p:cNvPr>
          <p:cNvSpPr/>
          <p:nvPr/>
        </p:nvSpPr>
        <p:spPr>
          <a:xfrm>
            <a:off x="4490136" y="6244345"/>
            <a:ext cx="2840240" cy="2029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792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290">
        <p:split orient="vert"/>
      </p:transition>
    </mc:Choice>
    <mc:Fallback xmlns="">
      <p:transition spd="slow" advTm="1629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167661" y="1297344"/>
            <a:ext cx="1162050" cy="1248778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857" y="4581102"/>
            <a:ext cx="3531470" cy="1270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ilk Script" panose="020406030505060202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925289" y="1339393"/>
            <a:ext cx="905691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SzPct val="170000"/>
              <a:buBlip>
                <a:blip r:embed="rId4"/>
              </a:buBlip>
            </a:pPr>
            <a:r>
              <a:rPr 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Organize,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Rename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  <a:endParaRPr lang="en-US" sz="32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nimated-donald-duck-image-026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32" y="2615090"/>
            <a:ext cx="1546179" cy="176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imated-question-mark-sign-image-001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2" y="1525832"/>
            <a:ext cx="5715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8"/>
          <p:cNvSpPr txBox="1">
            <a:spLocks/>
          </p:cNvSpPr>
          <p:nvPr/>
        </p:nvSpPr>
        <p:spPr>
          <a:xfrm>
            <a:off x="4369051" y="0"/>
            <a:ext cx="7822949" cy="994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: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/>
          </a:p>
        </p:txBody>
      </p:sp>
      <p:sp>
        <p:nvSpPr>
          <p:cNvPr id="14" name="Title 18"/>
          <p:cNvSpPr>
            <a:spLocks noGrp="1"/>
          </p:cNvSpPr>
          <p:nvPr>
            <p:ph type="title"/>
          </p:nvPr>
        </p:nvSpPr>
        <p:spPr>
          <a:xfrm>
            <a:off x="2544538" y="590616"/>
            <a:ext cx="9618399" cy="994944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fr-FR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fr-FR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fr-FR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fr-FR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Têp</a:t>
            </a:r>
            <a:r>
              <a:rPr lang="en-US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hay </a:t>
            </a:r>
            <a:r>
              <a:rPr lang="en-US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(File and Folder)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ADD68A-9EBF-48BE-8363-99F1D711D28B}"/>
              </a:ext>
            </a:extLst>
          </p:cNvPr>
          <p:cNvGrpSpPr/>
          <p:nvPr/>
        </p:nvGrpSpPr>
        <p:grpSpPr>
          <a:xfrm>
            <a:off x="6096000" y="3903014"/>
            <a:ext cx="2715491" cy="2854971"/>
            <a:chOff x="6096000" y="3903014"/>
            <a:chExt cx="2715491" cy="2854971"/>
          </a:xfrm>
        </p:grpSpPr>
        <p:pic>
          <p:nvPicPr>
            <p:cNvPr id="27" name="Picture 26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6096000" y="3903949"/>
              <a:ext cx="2715491" cy="2854036"/>
            </a:xfrm>
            <a:prstGeom prst="rect">
              <a:avLst/>
            </a:prstGeom>
            <a:ln>
              <a:solidFill>
                <a:schemeClr val="tx2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8B308FD-62DD-42D4-B0BD-8A69DC8916A7}"/>
                </a:ext>
              </a:extLst>
            </p:cNvPr>
            <p:cNvSpPr/>
            <p:nvPr/>
          </p:nvSpPr>
          <p:spPr>
            <a:xfrm>
              <a:off x="6096000" y="3903014"/>
              <a:ext cx="1090613" cy="25557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D25937B-EB31-4F94-8A00-66659F7423D7}"/>
                </a:ext>
              </a:extLst>
            </p:cNvPr>
            <p:cNvSpPr/>
            <p:nvPr/>
          </p:nvSpPr>
          <p:spPr>
            <a:xfrm>
              <a:off x="6096000" y="6524249"/>
              <a:ext cx="2715491" cy="21372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3858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106">
        <p:split orient="vert"/>
      </p:transition>
    </mc:Choice>
    <mc:Fallback xmlns="">
      <p:transition spd="slow" advTm="1510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167661" y="1297344"/>
            <a:ext cx="1162050" cy="1248778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857" y="4581102"/>
            <a:ext cx="3531470" cy="1270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ilk Script" panose="020406030505060202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animated-donald-duck-image-026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32" y="2615090"/>
            <a:ext cx="1546179" cy="176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imated-question-mark-sign-image-00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2" y="1525832"/>
            <a:ext cx="5715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8"/>
          <p:cNvSpPr txBox="1">
            <a:spLocks/>
          </p:cNvSpPr>
          <p:nvPr/>
        </p:nvSpPr>
        <p:spPr>
          <a:xfrm>
            <a:off x="4369051" y="0"/>
            <a:ext cx="7822949" cy="994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: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/>
          </a:p>
        </p:txBody>
      </p:sp>
      <p:sp>
        <p:nvSpPr>
          <p:cNvPr id="14" name="Title 18"/>
          <p:cNvSpPr>
            <a:spLocks noGrp="1"/>
          </p:cNvSpPr>
          <p:nvPr>
            <p:ph type="title"/>
          </p:nvPr>
        </p:nvSpPr>
        <p:spPr>
          <a:xfrm>
            <a:off x="2544538" y="590616"/>
            <a:ext cx="9618399" cy="994944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fr-FR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fr-FR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fr-FR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fr-FR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Têp</a:t>
            </a:r>
            <a:r>
              <a:rPr lang="en-US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hay </a:t>
            </a:r>
            <a:r>
              <a:rPr lang="en-US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(File and Folder)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00E12A-D0A4-4E13-85E2-489C5BF1D7AA}"/>
              </a:ext>
            </a:extLst>
          </p:cNvPr>
          <p:cNvSpPr/>
          <p:nvPr/>
        </p:nvSpPr>
        <p:spPr>
          <a:xfrm>
            <a:off x="3128963" y="1614272"/>
            <a:ext cx="8786812" cy="285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lnSpc>
                <a:spcPct val="114000"/>
              </a:lnSpc>
              <a:buSzPct val="170000"/>
              <a:buBlip>
                <a:blip r:embed="rId6"/>
              </a:buBlip>
            </a:pPr>
            <a:r>
              <a:rPr 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  <a:p>
            <a:pPr marL="1257300" indent="-571500">
              <a:lnSpc>
                <a:spcPct val="114000"/>
              </a:lnSpc>
              <a:buSzPct val="170000"/>
              <a:buFont typeface="Arial" panose="020B0604020202020204" pitchFamily="34" charset="0"/>
              <a:buChar char="•"/>
            </a:pPr>
            <a:r>
              <a:rPr lang="vi-VN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 chuột vào </a:t>
            </a:r>
            <a:r>
              <a:rPr lang="vi-VN" sz="32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tượng </a:t>
            </a:r>
            <a:r>
              <a:rPr lang="vi-VN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mục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r>
              <a:rPr lang="vi-VN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sau đó nhấp chuột vào </a:t>
            </a:r>
            <a:r>
              <a:rPr lang="vi-VN" sz="32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lang="vi-VN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mục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</a:p>
          <a:p>
            <a:pPr marL="1257300" indent="-571500">
              <a:lnSpc>
                <a:spcPct val="114000"/>
              </a:lnSpc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  <a:endParaRPr lang="en-US" sz="32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79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411">
        <p:split orient="vert"/>
      </p:transition>
    </mc:Choice>
    <mc:Fallback xmlns="">
      <p:transition spd="slow" advTm="1341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A5781923-D8FE-48C6-942C-94B23423D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06" y="1936886"/>
            <a:ext cx="11504187" cy="18306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1FC313-F583-4E26-98CE-0015AF1975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4488" y="4005775"/>
            <a:ext cx="7162295" cy="182417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D2B29129-2E4D-4659-81A8-00BDE25FB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992" y="365266"/>
            <a:ext cx="9681669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600" b="1" dirty="0" err="1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hay </a:t>
            </a:r>
            <a:r>
              <a:rPr lang="en-US" sz="3600" b="1" dirty="0" err="1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62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250">
        <p:split orient="vert"/>
      </p:transition>
    </mc:Choice>
    <mc:Fallback xmlns="">
      <p:transition spd="slow" advTm="2725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5.3|4.7|3.7|4.4|1.8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.6|3.1|2.3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9"/>
</p:tagLst>
</file>

<file path=ppt/theme/theme1.xml><?xml version="1.0" encoding="utf-8"?>
<a:theme xmlns:a="http://schemas.openxmlformats.org/drawingml/2006/main" name="IC3 Sp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3 Spark" id="{767DEBA0-371E-4F75-B3A8-7361022FBB27}" vid="{34DBF90F-D203-4555-AEB7-070583CABD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IC3 Spark</Template>
  <TotalTime>0</TotalTime>
  <Words>923</Words>
  <Application>Microsoft Office PowerPoint</Application>
  <PresentationFormat>Widescreen</PresentationFormat>
  <Paragraphs>105</Paragraphs>
  <Slides>18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UTM Duepuntozero</vt:lpstr>
      <vt:lpstr>Wingdings</vt:lpstr>
      <vt:lpstr>IC3 Spark</vt:lpstr>
      <vt:lpstr>PowerPoint Presentation</vt:lpstr>
      <vt:lpstr>Đặt lại tên - Sao chép các tệp tin hay thư mục</vt:lpstr>
      <vt:lpstr>Mục tiêu</vt:lpstr>
      <vt:lpstr>Đặt lại tên như thế nào?</vt:lpstr>
      <vt:lpstr>Đặt lại tên Têp tin hay Thư mục (File and Folder)</vt:lpstr>
      <vt:lpstr>Đặt lại tên Têp tin hay Thư mục (File and Folder)</vt:lpstr>
      <vt:lpstr>Đặt lại tên Têp tin hay Thư mục (File and Folder)</vt:lpstr>
      <vt:lpstr>Đặt lại tên Têp tin hay Thư mục (File and Folder)</vt:lpstr>
      <vt:lpstr>Khi nhập tên cho tệp tin hay thư mục cần lưu ý điều gì?</vt:lpstr>
      <vt:lpstr>Em có nhận xét gì về hoạt động sao chép?  </vt:lpstr>
      <vt:lpstr>Sao chép Tệp tin hay Thư mục (File and Folder)</vt:lpstr>
      <vt:lpstr>Sao chép Tệp tin hay Thư mục (File and Folder)</vt:lpstr>
      <vt:lpstr>Sao chép Tệp tin hay Thư mục (File and Folder)</vt:lpstr>
      <vt:lpstr>Hoạt động: Thực hành</vt:lpstr>
      <vt:lpstr>Hoạt động: Thực hành</vt:lpstr>
      <vt:lpstr>Hoạt động: Thực hành</vt:lpstr>
      <vt:lpstr>Dặn dò</vt:lpstr>
      <vt:lpstr>Cảm ơn các em đã theo dõi bài giảng!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2021-10-23T23:17:38Z</dcterms:created>
  <dcterms:modified xsi:type="dcterms:W3CDTF">2021-10-31T23:47:54Z</dcterms:modified>
</cp:coreProperties>
</file>