
<file path=[Content_Types].xml><?xml version="1.0" encoding="utf-8"?>
<Types xmlns="http://schemas.openxmlformats.org/package/2006/content-types">
  <Default Extension="png" ContentType="image/png"/>
  <Default Extension="tmp" ContentType="image/png"/>
  <Default Extension="emf" ContentType="image/x-emf"/>
  <Default Extension="m4a" ContentType="audio/mp4"/>
  <Default Extension="jpeg" ContentType="image/jpeg"/>
  <Default Extension="rels" ContentType="application/vnd.openxmlformats-package.relationships+xml"/>
  <Default Extension="xml" ContentType="application/xml"/>
  <Default Extension="jp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3" r:id="rId8"/>
    <p:sldId id="264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5DFFA6"/>
    <a:srgbClr val="8FFFC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89" autoAdjust="0"/>
    <p:restoredTop sz="94660"/>
  </p:normalViewPr>
  <p:slideViewPr>
    <p:cSldViewPr snapToGrid="0">
      <p:cViewPr varScale="1">
        <p:scale>
          <a:sx n="75" d="100"/>
          <a:sy n="75" d="100"/>
        </p:scale>
        <p:origin x="300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emf"/><Relationship Id="rId4" Type="http://schemas.openxmlformats.org/officeDocument/2006/relationships/image" Target="../media/image3.emf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A403BC-39FE-4050-8002-86450FB42697}" type="datetimeFigureOut">
              <a:rPr lang="en-US" smtClean="0"/>
              <a:t>22/11/2021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D9079-F12D-44BD-88B7-6DF9D41B74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55810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A403BC-39FE-4050-8002-86450FB42697}" type="datetimeFigureOut">
              <a:rPr lang="en-US" smtClean="0"/>
              <a:t>22/11/2021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D9079-F12D-44BD-88B7-6DF9D41B74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46597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A403BC-39FE-4050-8002-86450FB42697}" type="datetimeFigureOut">
              <a:rPr lang="en-US" smtClean="0"/>
              <a:t>22/11/2021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D9079-F12D-44BD-88B7-6DF9D41B74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25376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-Chủ đề A-Bài 3-Nội dung">
    <p:bg>
      <p:bgPr>
        <a:blipFill dpi="0" rotWithShape="1">
          <a:blip r:embed="rId2">
            <a:alphaModFix amt="12000"/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33A3DC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fld id="{47BD2B39-EB6D-4221-8FBC-AEF76462664C}" type="datetimeFigureOut">
              <a:rPr lang="en-US" smtClean="0"/>
              <a:pPr/>
              <a:t>22/11/2021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33A3DC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fld id="{AC7AEF0F-3B20-4D09-BCE9-D55428049EF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3"/>
          </p:nvPr>
        </p:nvSpPr>
        <p:spPr>
          <a:xfrm>
            <a:off x="1275744" y="795485"/>
            <a:ext cx="9784733" cy="472446"/>
          </a:xfrm>
        </p:spPr>
        <p:txBody>
          <a:bodyPr>
            <a:noAutofit/>
          </a:bodyPr>
          <a:lstStyle>
            <a:lvl1pPr marL="0" indent="0" algn="ctr">
              <a:buNone/>
              <a:defRPr sz="320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algn="ctr">
              <a:defRPr sz="320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algn="ctr">
              <a:defRPr sz="320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algn="ctr">
              <a:defRPr sz="320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algn="ctr">
              <a:defRPr sz="320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>
            <a:duotone>
              <a:schemeClr val="accent6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 rot="10800000" flipV="1">
            <a:off x="4797470" y="6071774"/>
            <a:ext cx="2820805" cy="75689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4">
            <a:biLevel thresh="75000"/>
          </a:blip>
          <a:stretch>
            <a:fillRect/>
          </a:stretch>
        </p:blipFill>
        <p:spPr>
          <a:xfrm>
            <a:off x="0" y="5912254"/>
            <a:ext cx="672488" cy="88819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5">
            <a:biLevel thresh="75000"/>
          </a:blip>
          <a:stretch>
            <a:fillRect/>
          </a:stretch>
        </p:blipFill>
        <p:spPr>
          <a:xfrm>
            <a:off x="11049102" y="6122615"/>
            <a:ext cx="1142898" cy="74928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6955802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A403BC-39FE-4050-8002-86450FB42697}" type="datetimeFigureOut">
              <a:rPr lang="en-US" smtClean="0"/>
              <a:t>22/11/2021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D9079-F12D-44BD-88B7-6DF9D41B74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09418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A403BC-39FE-4050-8002-86450FB42697}" type="datetimeFigureOut">
              <a:rPr lang="en-US" smtClean="0"/>
              <a:t>22/11/2021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D9079-F12D-44BD-88B7-6DF9D41B74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26023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A403BC-39FE-4050-8002-86450FB42697}" type="datetimeFigureOut">
              <a:rPr lang="en-US" smtClean="0"/>
              <a:t>22/11/2021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D9079-F12D-44BD-88B7-6DF9D41B74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22152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A403BC-39FE-4050-8002-86450FB42697}" type="datetimeFigureOut">
              <a:rPr lang="en-US" smtClean="0"/>
              <a:t>22/11/2021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D9079-F12D-44BD-88B7-6DF9D41B74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54203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A403BC-39FE-4050-8002-86450FB42697}" type="datetimeFigureOut">
              <a:rPr lang="en-US" smtClean="0"/>
              <a:t>22/11/2021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D9079-F12D-44BD-88B7-6DF9D41B74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20678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A403BC-39FE-4050-8002-86450FB42697}" type="datetimeFigureOut">
              <a:rPr lang="en-US" smtClean="0"/>
              <a:t>22/11/2021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D9079-F12D-44BD-88B7-6DF9D41B74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66400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A403BC-39FE-4050-8002-86450FB42697}" type="datetimeFigureOut">
              <a:rPr lang="en-US" smtClean="0"/>
              <a:t>22/11/2021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D9079-F12D-44BD-88B7-6DF9D41B74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52641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A403BC-39FE-4050-8002-86450FB42697}" type="datetimeFigureOut">
              <a:rPr lang="en-US" smtClean="0"/>
              <a:t>22/11/2021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D9079-F12D-44BD-88B7-6DF9D41B74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39211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fld id="{6FA403BC-39FE-4050-8002-86450FB42697}" type="datetimeFigureOut">
              <a:rPr lang="en-US" smtClean="0"/>
              <a:pPr/>
              <a:t>22/11/2021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fld id="{B1DD9079-F12D-44BD-88B7-6DF9D41B740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61381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rgbClr val="0000FF"/>
          </a:solidFill>
          <a:latin typeface="Times New Roman" panose="02020603050405020304" pitchFamily="18" charset="0"/>
          <a:ea typeface="+mj-ea"/>
          <a:cs typeface="Times New Roman" panose="02020603050405020304" pitchFamily="18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rgbClr val="0000FF"/>
          </a:solidFill>
          <a:latin typeface="Times New Roman" panose="02020603050405020304" pitchFamily="18" charset="0"/>
          <a:ea typeface="+mn-ea"/>
          <a:cs typeface="Times New Roman" panose="02020603050405020304" pitchFamily="18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rgbClr val="0000FF"/>
          </a:solidFill>
          <a:latin typeface="Times New Roman" panose="02020603050405020304" pitchFamily="18" charset="0"/>
          <a:ea typeface="+mn-ea"/>
          <a:cs typeface="Times New Roman" panose="02020603050405020304" pitchFamily="18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rgbClr val="0000FF"/>
          </a:solidFill>
          <a:latin typeface="Times New Roman" panose="02020603050405020304" pitchFamily="18" charset="0"/>
          <a:ea typeface="+mn-ea"/>
          <a:cs typeface="Times New Roman" panose="02020603050405020304" pitchFamily="18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0000FF"/>
          </a:solidFill>
          <a:latin typeface="Times New Roman" panose="02020603050405020304" pitchFamily="18" charset="0"/>
          <a:ea typeface="+mn-ea"/>
          <a:cs typeface="Times New Roman" panose="02020603050405020304" pitchFamily="18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0000FF"/>
          </a:solidFill>
          <a:latin typeface="Times New Roman" panose="02020603050405020304" pitchFamily="18" charset="0"/>
          <a:ea typeface="+mn-ea"/>
          <a:cs typeface="Times New Roman" panose="02020603050405020304" pitchFamily="18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4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audio" Target="../media/media2.m4a"/><Relationship Id="rId7" Type="http://schemas.openxmlformats.org/officeDocument/2006/relationships/image" Target="../media/image5.png"/><Relationship Id="rId2" Type="http://schemas.microsoft.com/office/2007/relationships/media" Target="../media/media2.m4a"/><Relationship Id="rId1" Type="http://schemas.openxmlformats.org/officeDocument/2006/relationships/tags" Target="../tags/tag1.xml"/><Relationship Id="rId6" Type="http://schemas.openxmlformats.org/officeDocument/2006/relationships/image" Target="../media/image7.emf"/><Relationship Id="rId5" Type="http://schemas.openxmlformats.org/officeDocument/2006/relationships/image" Target="../media/image6.emf"/><Relationship Id="rId4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5" Type="http://schemas.openxmlformats.org/officeDocument/2006/relationships/image" Target="../media/image5.png"/><Relationship Id="rId4" Type="http://schemas.openxmlformats.org/officeDocument/2006/relationships/image" Target="../media/image8.tmp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audio" Target="../media/media4.m4a"/><Relationship Id="rId7" Type="http://schemas.openxmlformats.org/officeDocument/2006/relationships/image" Target="../media/image11.png"/><Relationship Id="rId2" Type="http://schemas.microsoft.com/office/2007/relationships/media" Target="../media/media4.m4a"/><Relationship Id="rId1" Type="http://schemas.openxmlformats.org/officeDocument/2006/relationships/tags" Target="../tags/tag2.xml"/><Relationship Id="rId6" Type="http://schemas.openxmlformats.org/officeDocument/2006/relationships/image" Target="../media/image10.tmp"/><Relationship Id="rId5" Type="http://schemas.openxmlformats.org/officeDocument/2006/relationships/image" Target="../media/image9.tmp"/><Relationship Id="rId4" Type="http://schemas.openxmlformats.org/officeDocument/2006/relationships/slideLayout" Target="../slideLayouts/slideLayout12.xml"/><Relationship Id="rId9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audio" Target="../media/media5.m4a"/><Relationship Id="rId7" Type="http://schemas.openxmlformats.org/officeDocument/2006/relationships/image" Target="../media/image5.png"/><Relationship Id="rId2" Type="http://schemas.microsoft.com/office/2007/relationships/media" Target="../media/media5.m4a"/><Relationship Id="rId1" Type="http://schemas.openxmlformats.org/officeDocument/2006/relationships/tags" Target="../tags/tag3.xml"/><Relationship Id="rId6" Type="http://schemas.openxmlformats.org/officeDocument/2006/relationships/image" Target="../media/image14.png"/><Relationship Id="rId5" Type="http://schemas.openxmlformats.org/officeDocument/2006/relationships/image" Target="../media/image13.tmp"/><Relationship Id="rId4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audio" Target="../media/media6.m4a"/><Relationship Id="rId2" Type="http://schemas.microsoft.com/office/2007/relationships/media" Target="../media/media6.m4a"/><Relationship Id="rId1" Type="http://schemas.openxmlformats.org/officeDocument/2006/relationships/tags" Target="../tags/tag4.xml"/><Relationship Id="rId5" Type="http://schemas.openxmlformats.org/officeDocument/2006/relationships/image" Target="../media/image5.png"/><Relationship Id="rId4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audio" Target="../media/media7.m4a"/><Relationship Id="rId1" Type="http://schemas.microsoft.com/office/2007/relationships/media" Target="../media/media7.m4a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audio" Target="../media/media8.m4a"/><Relationship Id="rId1" Type="http://schemas.microsoft.com/office/2007/relationships/media" Target="../media/media8.m4a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body" sz="quarter" idx="13"/>
          </p:nvPr>
        </p:nvSpPr>
        <p:spPr>
          <a:xfrm>
            <a:off x="1203634" y="3793767"/>
            <a:ext cx="9784733" cy="472446"/>
          </a:xfrm>
        </p:spPr>
        <p:txBody>
          <a:bodyPr>
            <a:normAutofit fontScale="77500" lnSpcReduction="20000"/>
          </a:bodyPr>
          <a:lstStyle/>
          <a:p>
            <a:r>
              <a:rPr lang="en-US" sz="4400" dirty="0" smtClean="0"/>
              <a:t>SGK </a:t>
            </a:r>
            <a:r>
              <a:rPr lang="en-US" sz="4400" dirty="0" err="1" smtClean="0"/>
              <a:t>trang</a:t>
            </a:r>
            <a:r>
              <a:rPr lang="en-US" sz="4400" dirty="0" smtClean="0"/>
              <a:t> 51</a:t>
            </a:r>
            <a:endParaRPr lang="en-US" sz="4400" dirty="0"/>
          </a:p>
        </p:txBody>
      </p:sp>
      <p:sp>
        <p:nvSpPr>
          <p:cNvPr id="2" name="Title 1"/>
          <p:cNvSpPr>
            <a:spLocks noGrp="1"/>
          </p:cNvSpPr>
          <p:nvPr>
            <p:ph type="ctrTitle" idx="4294967295"/>
          </p:nvPr>
        </p:nvSpPr>
        <p:spPr>
          <a:xfrm>
            <a:off x="932115" y="1234988"/>
            <a:ext cx="10327769" cy="2387600"/>
          </a:xfrm>
        </p:spPr>
        <p:txBody>
          <a:bodyPr>
            <a:normAutofit/>
          </a:bodyPr>
          <a:lstStyle/>
          <a:p>
            <a:pPr algn="ctr"/>
            <a:r>
              <a:rPr lang="en-US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Tùy</a:t>
            </a:r>
            <a:r>
              <a:rPr lang="en-US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 </a:t>
            </a:r>
            <a:r>
              <a:rPr lang="en-US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biến</a:t>
            </a:r>
            <a:r>
              <a:rPr lang="en-US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 </a:t>
            </a:r>
            <a:r>
              <a:rPr lang="en-US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hiển</a:t>
            </a:r>
            <a:r>
              <a:rPr lang="en-US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 </a:t>
            </a:r>
            <a:r>
              <a:rPr lang="en-US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thị</a:t>
            </a:r>
            <a:r>
              <a:rPr lang="en-US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 </a:t>
            </a:r>
            <a:r>
              <a:rPr lang="en-US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màn</a:t>
            </a:r>
            <a:r>
              <a:rPr lang="en-US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 </a:t>
            </a:r>
            <a:r>
              <a:rPr lang="en-US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hình</a:t>
            </a:r>
            <a:r>
              <a:rPr lang="en-US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 Desktop (Desktop Display)</a:t>
            </a:r>
            <a:br>
              <a:rPr lang="en-US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</a:br>
            <a:r>
              <a:rPr lang="en-US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Thay</a:t>
            </a:r>
            <a:r>
              <a:rPr lang="en-US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 </a:t>
            </a:r>
            <a:r>
              <a:rPr lang="en-US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đổi</a:t>
            </a:r>
            <a:r>
              <a:rPr lang="en-US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 </a:t>
            </a:r>
            <a:r>
              <a:rPr lang="en-US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ngày</a:t>
            </a:r>
            <a:r>
              <a:rPr lang="en-US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 </a:t>
            </a:r>
            <a:r>
              <a:rPr lang="en-US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giờ</a:t>
            </a:r>
            <a:r>
              <a:rPr lang="en-US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 (Date and Time)</a:t>
            </a:r>
            <a:endParaRPr lang="en-US" b="1" dirty="0">
              <a:ln w="9525">
                <a:solidFill>
                  <a:schemeClr val="bg1"/>
                </a:solidFill>
                <a:prstDash val="solid"/>
              </a:ln>
              <a:solidFill>
                <a:srgbClr val="FF0000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sp>
        <p:nvSpPr>
          <p:cNvPr id="4" name="Subtitle 2"/>
          <p:cNvSpPr txBox="1">
            <a:spLocks/>
          </p:cNvSpPr>
          <p:nvPr/>
        </p:nvSpPr>
        <p:spPr>
          <a:xfrm>
            <a:off x="1203634" y="697498"/>
            <a:ext cx="9784733" cy="472446"/>
          </a:xfrm>
          <a:prstGeom prst="rect">
            <a:avLst/>
          </a:prstGeom>
        </p:spPr>
        <p:txBody>
          <a:bodyPr vert="horz" lIns="91440" tIns="45720" rIns="91440" bIns="45720" rtlCol="0">
            <a:normAutofit fontScale="77500" lnSpcReduction="2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200" kern="1200">
                <a:solidFill>
                  <a:srgbClr val="0000FF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1pPr>
            <a:lvl2pPr marL="685800" indent="-22860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3200" kern="1200">
                <a:solidFill>
                  <a:srgbClr val="0000FF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2pPr>
            <a:lvl3pPr marL="1143000" indent="-22860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3200" kern="1200">
                <a:solidFill>
                  <a:srgbClr val="0000FF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3pPr>
            <a:lvl4pPr marL="1600200" indent="-22860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3200" kern="1200">
                <a:solidFill>
                  <a:srgbClr val="0000FF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4pPr>
            <a:lvl5pPr marL="2057400" indent="-22860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3200" kern="1200">
                <a:solidFill>
                  <a:srgbClr val="0000FF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400" dirty="0" smtClean="0"/>
              <a:t>Tin 3 </a:t>
            </a:r>
            <a:r>
              <a:rPr lang="en-US" sz="4400" dirty="0" err="1" smtClean="0"/>
              <a:t>Tuần</a:t>
            </a:r>
            <a:r>
              <a:rPr lang="en-US" sz="4400" dirty="0" smtClean="0"/>
              <a:t> 12</a:t>
            </a:r>
            <a:endParaRPr lang="en-US" sz="4400" dirty="0"/>
          </a:p>
        </p:txBody>
      </p:sp>
      <p:pic>
        <p:nvPicPr>
          <p:cNvPr id="5" name="Audio 4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430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5334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3484"/>
    </mc:Choice>
    <mc:Fallback xmlns="">
      <p:transition spd="slow" advTm="2348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>
          <a:xfrm>
            <a:off x="1275744" y="679327"/>
            <a:ext cx="10685198" cy="499915"/>
          </a:xfrm>
        </p:spPr>
        <p:txBody>
          <a:bodyPr/>
          <a:lstStyle/>
          <a:p>
            <a:r>
              <a:rPr lang="en-US" b="1" dirty="0" smtClean="0"/>
              <a:t>1. </a:t>
            </a:r>
            <a:r>
              <a:rPr lang="en-US" b="1" dirty="0" err="1" smtClean="0"/>
              <a:t>Tùy</a:t>
            </a:r>
            <a:r>
              <a:rPr lang="en-US" b="1" dirty="0" smtClean="0"/>
              <a:t> </a:t>
            </a:r>
            <a:r>
              <a:rPr lang="en-US" b="1" dirty="0" err="1"/>
              <a:t>biến</a:t>
            </a:r>
            <a:r>
              <a:rPr lang="en-US" b="1" dirty="0"/>
              <a:t> </a:t>
            </a:r>
            <a:r>
              <a:rPr lang="en-US" b="1" dirty="0" err="1"/>
              <a:t>hiển</a:t>
            </a:r>
            <a:r>
              <a:rPr lang="en-US" b="1" dirty="0"/>
              <a:t> </a:t>
            </a:r>
            <a:r>
              <a:rPr lang="en-US" b="1" dirty="0" err="1"/>
              <a:t>thị</a:t>
            </a:r>
            <a:r>
              <a:rPr lang="en-US" b="1" dirty="0"/>
              <a:t> </a:t>
            </a:r>
            <a:r>
              <a:rPr lang="en-US" b="1" dirty="0" err="1"/>
              <a:t>màn</a:t>
            </a:r>
            <a:r>
              <a:rPr lang="en-US" b="1" dirty="0"/>
              <a:t> </a:t>
            </a:r>
            <a:r>
              <a:rPr lang="en-US" b="1" dirty="0" err="1"/>
              <a:t>hình</a:t>
            </a:r>
            <a:r>
              <a:rPr lang="en-US" b="1" dirty="0"/>
              <a:t> Desktop (Desktop Display)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0" y="139328"/>
            <a:ext cx="42545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Chủ</a:t>
            </a:r>
            <a:r>
              <a:rPr lang="en-US" sz="2200" baseline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aseline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2200" baseline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A. </a:t>
            </a:r>
            <a:r>
              <a:rPr lang="en-US" sz="2200" baseline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Căn</a:t>
            </a:r>
            <a:r>
              <a:rPr lang="en-US" sz="2200" baseline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bản </a:t>
            </a:r>
            <a:r>
              <a:rPr lang="en-US" sz="2200" baseline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200" baseline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aseline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hệ</a:t>
            </a:r>
            <a:r>
              <a:rPr lang="en-US" sz="2200" baseline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aseline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lang="en-US" sz="2200" baseline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aseline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endParaRPr lang="en-US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664806" y="120212"/>
            <a:ext cx="752719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</a:lstStyle>
          <a:p>
            <a:pPr lvl="0" algn="r"/>
            <a:r>
              <a:rPr lang="en-US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200" baseline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3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vi-VN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Mọi bí mật của tớ nằm trong t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ậ</a:t>
            </a:r>
            <a:r>
              <a:rPr lang="vi-VN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 tin và thư mục máy tính</a:t>
            </a:r>
            <a:endParaRPr lang="en-US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2438773" y="1340125"/>
            <a:ext cx="9079716" cy="1272241"/>
            <a:chOff x="2438773" y="1340125"/>
            <a:chExt cx="9079716" cy="1272241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2438773" y="1342805"/>
              <a:ext cx="7458671" cy="1269561"/>
            </a:xfrm>
            <a:prstGeom prst="rect">
              <a:avLst/>
            </a:prstGeom>
          </p:spPr>
        </p:pic>
        <p:sp>
          <p:nvSpPr>
            <p:cNvPr id="3" name="Rectangle 2"/>
            <p:cNvSpPr/>
            <p:nvPr/>
          </p:nvSpPr>
          <p:spPr>
            <a:xfrm>
              <a:off x="4835988" y="1340125"/>
              <a:ext cx="6682501" cy="1264749"/>
            </a:xfrm>
            <a:prstGeom prst="rect">
              <a:avLst/>
            </a:prstGeom>
            <a:solidFill>
              <a:srgbClr val="33A3D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/>
              <a:r>
                <a:rPr lang="en-US" sz="2400" dirty="0" err="1" smtClean="0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Tùy</a:t>
              </a:r>
              <a:r>
                <a:rPr lang="en-US" sz="2400" dirty="0" smtClean="0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 smtClean="0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chỉnh</a:t>
              </a:r>
              <a:r>
                <a:rPr lang="en-US" sz="2400" dirty="0" smtClean="0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 smtClean="0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hiển</a:t>
              </a:r>
              <a:r>
                <a:rPr lang="en-US" sz="2400" dirty="0" smtClean="0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 smtClean="0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thị</a:t>
              </a:r>
              <a:r>
                <a:rPr lang="en-US" sz="2400" dirty="0" smtClean="0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 smtClean="0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màn</a:t>
              </a:r>
              <a:r>
                <a:rPr lang="en-US" sz="2400" dirty="0" smtClean="0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 smtClean="0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hình</a:t>
              </a:r>
              <a:r>
                <a:rPr lang="en-US" sz="2400" dirty="0" smtClean="0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Desktop </a:t>
              </a:r>
              <a:r>
                <a:rPr lang="en-US" sz="2400" dirty="0" err="1" smtClean="0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bao</a:t>
              </a:r>
              <a:r>
                <a:rPr lang="en-US" sz="2400" dirty="0" smtClean="0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 smtClean="0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gồm</a:t>
              </a:r>
              <a:r>
                <a:rPr lang="en-US" sz="2400" dirty="0" smtClean="0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 smtClean="0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thay</a:t>
              </a:r>
              <a:r>
                <a:rPr lang="en-US" sz="2400" dirty="0" smtClean="0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 smtClean="0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đổi</a:t>
              </a:r>
              <a:r>
                <a:rPr lang="en-US" sz="2400" dirty="0" smtClean="0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 smtClean="0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hình</a:t>
              </a:r>
              <a:r>
                <a:rPr lang="en-US" sz="2400" dirty="0" smtClean="0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 smtClean="0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nền</a:t>
              </a:r>
              <a:r>
                <a:rPr lang="en-US" sz="2400" dirty="0" smtClean="0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, </a:t>
              </a:r>
              <a:r>
                <a:rPr lang="en-US" sz="2400" dirty="0" err="1" smtClean="0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chế</a:t>
              </a:r>
              <a:r>
                <a:rPr lang="en-US" sz="2400" dirty="0" smtClean="0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 smtClean="0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độ</a:t>
              </a:r>
              <a:r>
                <a:rPr lang="en-US" sz="2400" dirty="0" smtClean="0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 smtClean="0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bảo</a:t>
              </a:r>
              <a:r>
                <a:rPr lang="en-US" sz="2400" dirty="0" smtClean="0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 smtClean="0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vệ</a:t>
              </a:r>
              <a:r>
                <a:rPr lang="en-US" sz="2400" dirty="0" smtClean="0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 smtClean="0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màn</a:t>
              </a:r>
              <a:r>
                <a:rPr lang="en-US" sz="2400" dirty="0" smtClean="0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 smtClean="0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hình</a:t>
              </a:r>
              <a:r>
                <a:rPr lang="en-US" sz="2400" dirty="0" smtClean="0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, </a:t>
              </a:r>
              <a:r>
                <a:rPr lang="en-US" sz="2400" dirty="0" err="1" smtClean="0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hình</a:t>
              </a:r>
              <a:r>
                <a:rPr lang="en-US" sz="2400" dirty="0" smtClean="0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 smtClean="0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thức</a:t>
              </a:r>
              <a:r>
                <a:rPr lang="en-US" sz="2400" dirty="0" smtClean="0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 smtClean="0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của</a:t>
              </a:r>
              <a:r>
                <a:rPr lang="en-US" sz="2400" dirty="0" smtClean="0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 smtClean="0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màn</a:t>
              </a:r>
              <a:r>
                <a:rPr lang="en-US" sz="2400" dirty="0" smtClean="0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 smtClean="0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hình</a:t>
              </a:r>
              <a:r>
                <a:rPr lang="en-US" sz="2400" dirty="0" smtClean="0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, </a:t>
              </a:r>
              <a:r>
                <a:rPr lang="en-US" sz="2400" dirty="0" err="1" smtClean="0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độ</a:t>
              </a:r>
              <a:r>
                <a:rPr lang="en-US" sz="2400" dirty="0" smtClean="0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 smtClean="0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phân</a:t>
              </a:r>
              <a:r>
                <a:rPr lang="en-US" sz="2400" dirty="0" smtClean="0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 smtClean="0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giải</a:t>
              </a:r>
              <a:r>
                <a:rPr lang="en-US" sz="2400" dirty="0" smtClean="0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 smtClean="0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màn</a:t>
              </a:r>
              <a:r>
                <a:rPr lang="en-US" sz="2400" dirty="0" smtClean="0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 smtClean="0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hình</a:t>
              </a:r>
              <a:r>
                <a:rPr lang="en-US" sz="2400" dirty="0" smtClean="0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  <a:endParaRPr lang="en-US" sz="24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810349" y="2652322"/>
            <a:ext cx="10250128" cy="3612127"/>
            <a:chOff x="1457789" y="2655938"/>
            <a:chExt cx="8754696" cy="3198834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2123734" y="2659772"/>
              <a:ext cx="8088751" cy="3195000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1457789" y="2655938"/>
              <a:ext cx="3378200" cy="921628"/>
            </a:xfrm>
            <a:prstGeom prst="rect">
              <a:avLst/>
            </a:prstGeom>
            <a:solidFill>
              <a:srgbClr val="0E979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2000" dirty="0" err="1" smtClean="0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Nhấp</a:t>
              </a:r>
              <a:r>
                <a:rPr lang="en-US" sz="2000" dirty="0" smtClean="0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dirty="0" err="1" smtClean="0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chuột</a:t>
              </a:r>
              <a:r>
                <a:rPr lang="en-US" sz="2000" dirty="0" smtClean="0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dirty="0" err="1" smtClean="0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vào</a:t>
              </a:r>
              <a:r>
                <a:rPr lang="en-US" sz="2000" dirty="0" smtClean="0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dirty="0" err="1" smtClean="0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nút</a:t>
              </a:r>
              <a:r>
                <a:rPr lang="en-US" sz="2000" dirty="0" smtClean="0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b="1" dirty="0" smtClean="0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Start</a:t>
              </a:r>
              <a:r>
                <a:rPr lang="en-US" sz="2000" dirty="0" smtClean="0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, </a:t>
              </a:r>
              <a:r>
                <a:rPr lang="en-US" sz="2000" b="1" dirty="0" smtClean="0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Control</a:t>
              </a:r>
              <a:r>
                <a:rPr lang="en-US" sz="2000" dirty="0" smtClean="0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b="1" dirty="0" smtClean="0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Panel</a:t>
              </a:r>
              <a:r>
                <a:rPr lang="en-US" sz="2000" dirty="0" smtClean="0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, </a:t>
              </a:r>
              <a:r>
                <a:rPr lang="en-US" sz="2000" b="1" dirty="0" smtClean="0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Appearance</a:t>
              </a:r>
              <a:r>
                <a:rPr lang="en-US" sz="2000" dirty="0" smtClean="0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b="1" dirty="0" smtClean="0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and</a:t>
              </a:r>
              <a:r>
                <a:rPr lang="en-US" sz="2000" dirty="0" smtClean="0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b="1" dirty="0" smtClean="0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Personalization</a:t>
              </a:r>
              <a:r>
                <a:rPr lang="en-US" sz="2000" dirty="0" smtClean="0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, </a:t>
              </a:r>
              <a:r>
                <a:rPr lang="en-US" sz="2000" b="1" dirty="0" smtClean="0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Personalization</a:t>
              </a:r>
              <a:endParaRPr lang="en-US" sz="20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0" name="Rectangle 9"/>
            <p:cNvSpPr/>
            <p:nvPr/>
          </p:nvSpPr>
          <p:spPr>
            <a:xfrm>
              <a:off x="1457789" y="3657600"/>
              <a:ext cx="3378200" cy="1092200"/>
            </a:xfrm>
            <a:prstGeom prst="rect">
              <a:avLst/>
            </a:prstGeom>
            <a:solidFill>
              <a:srgbClr val="0E979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/>
              <a:r>
                <a:rPr lang="en-US" sz="2000" dirty="0" err="1" smtClean="0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Nhấp</a:t>
              </a:r>
              <a:r>
                <a:rPr lang="en-US" sz="2000" dirty="0" smtClean="0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dirty="0" err="1" smtClean="0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chuột</a:t>
              </a:r>
              <a:r>
                <a:rPr lang="en-US" sz="2000" dirty="0" smtClean="0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dirty="0" err="1" smtClean="0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phải</a:t>
              </a:r>
              <a:r>
                <a:rPr lang="en-US" sz="2000" dirty="0" smtClean="0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dirty="0" err="1" smtClean="0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vào</a:t>
              </a:r>
              <a:r>
                <a:rPr lang="en-US" sz="2000" dirty="0" smtClean="0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dirty="0" err="1" smtClean="0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khoảng</a:t>
              </a:r>
              <a:r>
                <a:rPr lang="en-US" sz="2000" dirty="0" smtClean="0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dirty="0" err="1" smtClean="0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trống</a:t>
              </a:r>
              <a:r>
                <a:rPr lang="en-US" sz="2000" dirty="0" smtClean="0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dirty="0" err="1" smtClean="0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trên</a:t>
              </a:r>
              <a:r>
                <a:rPr lang="en-US" sz="2000" dirty="0" smtClean="0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dirty="0" err="1" smtClean="0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màn</a:t>
              </a:r>
              <a:r>
                <a:rPr lang="en-US" sz="2000" dirty="0" smtClean="0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dirty="0" err="1" smtClean="0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hình</a:t>
              </a:r>
              <a:r>
                <a:rPr lang="en-US" sz="2000" dirty="0" smtClean="0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, </a:t>
              </a:r>
              <a:r>
                <a:rPr lang="en-US" sz="2000" dirty="0" err="1" smtClean="0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chọn</a:t>
              </a:r>
              <a:r>
                <a:rPr lang="en-US" sz="2000" dirty="0" smtClean="0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b="1" dirty="0" smtClean="0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Personalize</a:t>
              </a:r>
              <a:r>
                <a:rPr lang="en-US" sz="2000" dirty="0" smtClean="0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, </a:t>
              </a:r>
              <a:r>
                <a:rPr lang="en-US" sz="2000" dirty="0" err="1" smtClean="0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nhấp</a:t>
              </a:r>
              <a:r>
                <a:rPr lang="en-US" sz="2000" dirty="0" smtClean="0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dirty="0" err="1" smtClean="0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chuột</a:t>
              </a:r>
              <a:r>
                <a:rPr lang="en-US" sz="2000" dirty="0" smtClean="0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dirty="0" err="1" smtClean="0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vào</a:t>
              </a:r>
              <a:r>
                <a:rPr lang="en-US" sz="2000" dirty="0" smtClean="0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dirty="0" err="1" smtClean="0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lựa</a:t>
              </a:r>
              <a:r>
                <a:rPr lang="en-US" sz="2000" dirty="0" smtClean="0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dirty="0" err="1" smtClean="0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chọn</a:t>
              </a:r>
              <a:r>
                <a:rPr lang="en-US" sz="2000" dirty="0" smtClean="0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dirty="0" err="1" smtClean="0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cần</a:t>
              </a:r>
              <a:r>
                <a:rPr lang="en-US" sz="2000" dirty="0" smtClean="0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dirty="0" err="1" smtClean="0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thay</a:t>
              </a:r>
              <a:r>
                <a:rPr lang="en-US" sz="2000" dirty="0" smtClean="0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dirty="0" err="1" smtClean="0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đồi</a:t>
              </a:r>
              <a:endParaRPr lang="en-US" sz="20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1" name="Rectangle 10"/>
            <p:cNvSpPr/>
            <p:nvPr/>
          </p:nvSpPr>
          <p:spPr>
            <a:xfrm>
              <a:off x="1457789" y="4826000"/>
              <a:ext cx="3378200" cy="889000"/>
            </a:xfrm>
            <a:prstGeom prst="rect">
              <a:avLst/>
            </a:prstGeom>
            <a:solidFill>
              <a:srgbClr val="0E979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/>
              <a:r>
                <a:rPr lang="en-US" sz="2000" dirty="0" err="1" smtClean="0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Nhấp</a:t>
              </a:r>
              <a:r>
                <a:rPr lang="en-US" sz="2000" dirty="0" smtClean="0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dirty="0" err="1" smtClean="0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chuột</a:t>
              </a:r>
              <a:r>
                <a:rPr lang="en-US" sz="2000" dirty="0" smtClean="0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dirty="0" err="1" smtClean="0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vào</a:t>
              </a:r>
              <a:r>
                <a:rPr lang="en-US" sz="2000" dirty="0" smtClean="0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b="1" dirty="0" smtClean="0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Personalization</a:t>
              </a:r>
              <a:r>
                <a:rPr lang="en-US" sz="2000" dirty="0" smtClean="0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dirty="0" err="1" smtClean="0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trong</a:t>
              </a:r>
              <a:r>
                <a:rPr lang="en-US" sz="2000" dirty="0" smtClean="0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dirty="0" err="1" smtClean="0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cửa</a:t>
              </a:r>
              <a:r>
                <a:rPr lang="en-US" sz="2000" dirty="0" smtClean="0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dirty="0" err="1" smtClean="0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sổ</a:t>
              </a:r>
              <a:r>
                <a:rPr lang="en-US" sz="2000" dirty="0" smtClean="0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b="1" dirty="0" smtClean="0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Control</a:t>
              </a:r>
              <a:r>
                <a:rPr lang="en-US" sz="2000" dirty="0" smtClean="0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b="1" dirty="0" smtClean="0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Panel</a:t>
              </a:r>
              <a:endParaRPr lang="en-US" sz="20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13" name="Audio 12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1430000" y="6096000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220362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61785">
        <p:split orient="vert"/>
      </p:transition>
    </mc:Choice>
    <mc:Fallback xmlns="">
      <p:transition spd="slow" advTm="61785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1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>
          <a:xfrm>
            <a:off x="889000" y="795485"/>
            <a:ext cx="10585245" cy="499915"/>
          </a:xfrm>
        </p:spPr>
        <p:txBody>
          <a:bodyPr/>
          <a:lstStyle/>
          <a:p>
            <a:r>
              <a:rPr lang="en-US" b="1" dirty="0" smtClean="0"/>
              <a:t>1. </a:t>
            </a:r>
            <a:r>
              <a:rPr lang="en-US" b="1" dirty="0" err="1" smtClean="0"/>
              <a:t>Tùy</a:t>
            </a:r>
            <a:r>
              <a:rPr lang="en-US" b="1" dirty="0" smtClean="0"/>
              <a:t> </a:t>
            </a:r>
            <a:r>
              <a:rPr lang="en-US" b="1" dirty="0" err="1"/>
              <a:t>biến</a:t>
            </a:r>
            <a:r>
              <a:rPr lang="en-US" b="1" dirty="0"/>
              <a:t> </a:t>
            </a:r>
            <a:r>
              <a:rPr lang="en-US" b="1" dirty="0" err="1"/>
              <a:t>hiển</a:t>
            </a:r>
            <a:r>
              <a:rPr lang="en-US" b="1" dirty="0"/>
              <a:t> </a:t>
            </a:r>
            <a:r>
              <a:rPr lang="en-US" b="1" dirty="0" err="1"/>
              <a:t>thị</a:t>
            </a:r>
            <a:r>
              <a:rPr lang="en-US" b="1" dirty="0"/>
              <a:t> </a:t>
            </a:r>
            <a:r>
              <a:rPr lang="en-US" b="1" dirty="0" err="1"/>
              <a:t>màn</a:t>
            </a:r>
            <a:r>
              <a:rPr lang="en-US" b="1" dirty="0"/>
              <a:t> </a:t>
            </a:r>
            <a:r>
              <a:rPr lang="en-US" b="1" dirty="0" err="1"/>
              <a:t>hình</a:t>
            </a:r>
            <a:r>
              <a:rPr lang="en-US" b="1" dirty="0"/>
              <a:t> Desktop (Desktop Display)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0" y="139328"/>
            <a:ext cx="42545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Chủ</a:t>
            </a:r>
            <a:r>
              <a:rPr lang="en-US" sz="2200" baseline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aseline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2200" baseline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A. </a:t>
            </a:r>
            <a:r>
              <a:rPr lang="en-US" sz="2200" baseline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Căn</a:t>
            </a:r>
            <a:r>
              <a:rPr lang="en-US" sz="2200" baseline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bản </a:t>
            </a:r>
            <a:r>
              <a:rPr lang="en-US" sz="2200" baseline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200" baseline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aseline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hệ</a:t>
            </a:r>
            <a:r>
              <a:rPr lang="en-US" sz="2200" baseline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aseline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lang="en-US" sz="2200" baseline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aseline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endParaRPr lang="en-US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664806" y="120212"/>
            <a:ext cx="752719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</a:lstStyle>
          <a:p>
            <a:pPr lvl="0" algn="r"/>
            <a:r>
              <a:rPr lang="en-US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200" baseline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3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vi-VN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Mọi bí mật của tớ nằm trong t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ậ</a:t>
            </a:r>
            <a:r>
              <a:rPr lang="vi-VN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 tin và thư mục máy tính</a:t>
            </a:r>
            <a:endParaRPr lang="en-US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1283110" y="1449123"/>
            <a:ext cx="9590391" cy="4612463"/>
            <a:chOff x="1493240" y="1449124"/>
            <a:chExt cx="9380261" cy="4151576"/>
          </a:xfrm>
        </p:grpSpPr>
        <p:pic>
          <p:nvPicPr>
            <p:cNvPr id="7" name="Picture 6" descr="Screen Clipping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93240" y="1449124"/>
              <a:ext cx="9380261" cy="4151576"/>
            </a:xfrm>
            <a:prstGeom prst="rect">
              <a:avLst/>
            </a:prstGeom>
          </p:spPr>
        </p:pic>
        <p:sp>
          <p:nvSpPr>
            <p:cNvPr id="3" name="Rectangle 2"/>
            <p:cNvSpPr/>
            <p:nvPr/>
          </p:nvSpPr>
          <p:spPr>
            <a:xfrm>
              <a:off x="7829550" y="2630635"/>
              <a:ext cx="2762250" cy="2476500"/>
            </a:xfrm>
            <a:prstGeom prst="rect">
              <a:avLst/>
            </a:prstGeom>
            <a:solidFill>
              <a:srgbClr val="F7EF5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/>
              <a:r>
                <a:rPr lang="en-US" sz="2200" dirty="0" err="1" smtClean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Sử</a:t>
              </a:r>
              <a:r>
                <a:rPr lang="en-US" sz="2200" dirty="0" smtClean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200" dirty="0" err="1" smtClean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dụng</a:t>
              </a:r>
              <a:r>
                <a:rPr lang="en-US" sz="2200" dirty="0" smtClean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200" dirty="0" err="1" smtClean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tùy</a:t>
              </a:r>
              <a:r>
                <a:rPr lang="en-US" sz="2200" dirty="0" smtClean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200" dirty="0" err="1" smtClean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chọn</a:t>
              </a:r>
              <a:r>
                <a:rPr lang="en-US" sz="2200" dirty="0" smtClean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200" b="1" dirty="0" smtClean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Desktop</a:t>
              </a:r>
              <a:r>
                <a:rPr lang="en-US" sz="2200" dirty="0" smtClean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200" b="1" dirty="0" smtClean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Background</a:t>
              </a:r>
              <a:r>
                <a:rPr lang="en-US" sz="2200" dirty="0" smtClean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200" dirty="0" err="1" smtClean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để</a:t>
              </a:r>
              <a:r>
                <a:rPr lang="en-US" sz="2200" dirty="0" smtClean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200" dirty="0" err="1" smtClean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áp</a:t>
              </a:r>
              <a:r>
                <a:rPr lang="en-US" sz="2200" dirty="0" smtClean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200" dirty="0" err="1" smtClean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dụng</a:t>
              </a:r>
              <a:r>
                <a:rPr lang="en-US" sz="2200" dirty="0" smtClean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200" dirty="0" err="1" smtClean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một</a:t>
              </a:r>
              <a:r>
                <a:rPr lang="en-US" sz="2200" dirty="0" smtClean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200" dirty="0" err="1" smtClean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chủ</a:t>
              </a:r>
              <a:r>
                <a:rPr lang="en-US" sz="2200" dirty="0" smtClean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200" dirty="0" err="1" smtClean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đề</a:t>
              </a:r>
              <a:r>
                <a:rPr lang="en-US" sz="2200" dirty="0" smtClean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200" dirty="0" err="1" smtClean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hoặc</a:t>
              </a:r>
              <a:r>
                <a:rPr lang="en-US" sz="2200" dirty="0" smtClean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200" dirty="0" err="1" smtClean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tùy</a:t>
              </a:r>
              <a:r>
                <a:rPr lang="en-US" sz="2200" dirty="0" smtClean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200" dirty="0" err="1" smtClean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biến</a:t>
              </a:r>
              <a:r>
                <a:rPr lang="en-US" sz="2200" dirty="0" smtClean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200" dirty="0" err="1" smtClean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cách</a:t>
              </a:r>
              <a:r>
                <a:rPr lang="en-US" sz="2200" dirty="0" smtClean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200" dirty="0" err="1" smtClean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các</a:t>
              </a:r>
              <a:r>
                <a:rPr lang="en-US" sz="2200" dirty="0" smtClean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200" dirty="0" err="1" smtClean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chủ</a:t>
              </a:r>
              <a:r>
                <a:rPr lang="en-US" sz="2200" dirty="0" smtClean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200" dirty="0" err="1" smtClean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đề</a:t>
              </a:r>
              <a:r>
                <a:rPr lang="en-US" sz="2200" dirty="0" smtClean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200" dirty="0" err="1" smtClean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hiển</a:t>
              </a:r>
              <a:r>
                <a:rPr lang="en-US" sz="2200" dirty="0" smtClean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200" dirty="0" err="1" smtClean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thị</a:t>
              </a:r>
              <a:r>
                <a:rPr lang="en-US" sz="2200" dirty="0" smtClean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200" dirty="0" err="1" smtClean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trong</a:t>
              </a:r>
              <a:r>
                <a:rPr lang="en-US" sz="2200" dirty="0" smtClean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200" dirty="0" err="1" smtClean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danh</a:t>
              </a:r>
              <a:r>
                <a:rPr lang="en-US" sz="2200" dirty="0" smtClean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200" dirty="0" err="1" smtClean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sách</a:t>
              </a:r>
              <a:r>
                <a:rPr lang="en-US" sz="2200" dirty="0" smtClean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200" dirty="0" err="1" smtClean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lựa</a:t>
              </a:r>
              <a:r>
                <a:rPr lang="en-US" sz="2200" dirty="0" smtClean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200" dirty="0" err="1" smtClean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chọn</a:t>
              </a:r>
              <a:r>
                <a:rPr lang="en-US" sz="2200" dirty="0" smtClean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  <a:endParaRPr lang="en-US" sz="2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8" name="Audio 7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430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45430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13963">
        <p:split orient="vert"/>
      </p:transition>
    </mc:Choice>
    <mc:Fallback xmlns="">
      <p:transition spd="slow" advTm="13963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algn="l"/>
            <a:r>
              <a:rPr lang="en-US" b="1" dirty="0" smtClean="0"/>
              <a:t>2. </a:t>
            </a:r>
            <a:r>
              <a:rPr lang="en-US" b="1" dirty="0" err="1" smtClean="0"/>
              <a:t>Thay</a:t>
            </a:r>
            <a:r>
              <a:rPr lang="en-US" b="1" dirty="0" smtClean="0"/>
              <a:t> </a:t>
            </a:r>
            <a:r>
              <a:rPr lang="en-US" b="1" dirty="0" err="1" smtClean="0"/>
              <a:t>đổi</a:t>
            </a:r>
            <a:r>
              <a:rPr lang="en-US" b="1" dirty="0" smtClean="0"/>
              <a:t> </a:t>
            </a:r>
            <a:r>
              <a:rPr lang="en-US" b="1" dirty="0" err="1" smtClean="0"/>
              <a:t>ngày</a:t>
            </a:r>
            <a:r>
              <a:rPr lang="en-US" b="1" dirty="0" smtClean="0"/>
              <a:t> </a:t>
            </a:r>
            <a:r>
              <a:rPr lang="en-US" b="1" dirty="0" err="1" smtClean="0"/>
              <a:t>giờ</a:t>
            </a:r>
            <a:r>
              <a:rPr lang="en-US" b="1" dirty="0" smtClean="0"/>
              <a:t> (Date and Time)</a:t>
            </a:r>
            <a:endParaRPr lang="en-US" b="1" dirty="0"/>
          </a:p>
        </p:txBody>
      </p:sp>
      <p:grpSp>
        <p:nvGrpSpPr>
          <p:cNvPr id="11" name="Group 10"/>
          <p:cNvGrpSpPr/>
          <p:nvPr/>
        </p:nvGrpSpPr>
        <p:grpSpPr>
          <a:xfrm>
            <a:off x="23135" y="1421569"/>
            <a:ext cx="8929379" cy="4396999"/>
            <a:chOff x="3999960" y="1379015"/>
            <a:chExt cx="7810500" cy="4396999"/>
          </a:xfrm>
        </p:grpSpPr>
        <p:pic>
          <p:nvPicPr>
            <p:cNvPr id="5" name="Picture 4" descr="Screen Clipping"/>
            <p:cNvPicPr>
              <a:picLocks noChangeAspect="1"/>
            </p:cNvPicPr>
            <p:nvPr/>
          </p:nvPicPr>
          <p:blipFill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61180" y="2834391"/>
              <a:ext cx="7649280" cy="2941623"/>
            </a:xfrm>
            <a:prstGeom prst="rect">
              <a:avLst/>
            </a:prstGeom>
          </p:spPr>
        </p:pic>
        <p:grpSp>
          <p:nvGrpSpPr>
            <p:cNvPr id="9" name="Group 8"/>
            <p:cNvGrpSpPr/>
            <p:nvPr/>
          </p:nvGrpSpPr>
          <p:grpSpPr>
            <a:xfrm>
              <a:off x="3999960" y="1379015"/>
              <a:ext cx="7810500" cy="3929585"/>
              <a:chOff x="3999960" y="1366315"/>
              <a:chExt cx="7810500" cy="3929585"/>
            </a:xfrm>
          </p:grpSpPr>
          <p:pic>
            <p:nvPicPr>
              <p:cNvPr id="3" name="Picture 2" descr="Screen Clipping"/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999960" y="1366315"/>
                <a:ext cx="7810500" cy="1369692"/>
              </a:xfrm>
              <a:prstGeom prst="rect">
                <a:avLst/>
              </a:prstGeom>
              <a:solidFill>
                <a:srgbClr val="00B050"/>
              </a:solidFill>
            </p:spPr>
          </p:pic>
          <p:sp>
            <p:nvSpPr>
              <p:cNvPr id="8" name="Rectangle 7"/>
              <p:cNvSpPr/>
              <p:nvPr/>
            </p:nvSpPr>
            <p:spPr>
              <a:xfrm>
                <a:off x="6616700" y="1452988"/>
                <a:ext cx="5079460" cy="1196346"/>
              </a:xfrm>
              <a:prstGeom prst="rect">
                <a:avLst/>
              </a:prstGeom>
              <a:solidFill>
                <a:srgbClr val="30A4D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just"/>
                <a:r>
                  <a:rPr lang="en-US" sz="2000" dirty="0" smtClean="0">
                    <a:solidFill>
                      <a:srgbClr val="FFFF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Theo </a:t>
                </a:r>
                <a:r>
                  <a:rPr lang="en-US" sz="2000" dirty="0" err="1" smtClean="0">
                    <a:solidFill>
                      <a:srgbClr val="FFFF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mặc</a:t>
                </a:r>
                <a:r>
                  <a:rPr lang="en-US" sz="2000" dirty="0" smtClean="0">
                    <a:solidFill>
                      <a:srgbClr val="FFFF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 smtClean="0">
                    <a:solidFill>
                      <a:srgbClr val="FFFF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định</a:t>
                </a:r>
                <a:r>
                  <a:rPr lang="en-US" sz="2000" dirty="0" smtClean="0">
                    <a:solidFill>
                      <a:srgbClr val="FFFF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:r>
                  <a:rPr lang="en-US" sz="2000" dirty="0" err="1" smtClean="0">
                    <a:solidFill>
                      <a:srgbClr val="FFFF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thời</a:t>
                </a:r>
                <a:r>
                  <a:rPr lang="en-US" sz="2000" dirty="0" smtClean="0">
                    <a:solidFill>
                      <a:srgbClr val="FFFF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 smtClean="0">
                    <a:solidFill>
                      <a:srgbClr val="FFFF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gian</a:t>
                </a:r>
                <a:r>
                  <a:rPr lang="en-US" sz="2000" dirty="0" smtClean="0">
                    <a:solidFill>
                      <a:srgbClr val="FFFF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 smtClean="0">
                    <a:solidFill>
                      <a:srgbClr val="FFFF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hiện</a:t>
                </a:r>
                <a:r>
                  <a:rPr lang="en-US" sz="2000" dirty="0" smtClean="0">
                    <a:solidFill>
                      <a:srgbClr val="FFFF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 smtClean="0">
                    <a:solidFill>
                      <a:srgbClr val="FFFF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thời</a:t>
                </a:r>
                <a:r>
                  <a:rPr lang="en-US" sz="2000" dirty="0" smtClean="0">
                    <a:solidFill>
                      <a:srgbClr val="FFFF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 smtClean="0">
                    <a:solidFill>
                      <a:srgbClr val="FFFF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hiển</a:t>
                </a:r>
                <a:r>
                  <a:rPr lang="en-US" sz="2000" dirty="0" smtClean="0">
                    <a:solidFill>
                      <a:srgbClr val="FFFF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 smtClean="0">
                    <a:solidFill>
                      <a:srgbClr val="FFFF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thị</a:t>
                </a:r>
                <a:r>
                  <a:rPr lang="en-US" sz="2000" dirty="0" smtClean="0">
                    <a:solidFill>
                      <a:srgbClr val="FFFF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ở </a:t>
                </a:r>
                <a:r>
                  <a:rPr lang="en-US" sz="2000" dirty="0" err="1" smtClean="0">
                    <a:solidFill>
                      <a:srgbClr val="FFFF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vùng</a:t>
                </a:r>
                <a:r>
                  <a:rPr lang="en-US" sz="2000" dirty="0" smtClean="0">
                    <a:solidFill>
                      <a:srgbClr val="FFFF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 smtClean="0">
                    <a:solidFill>
                      <a:srgbClr val="FFFF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thông</a:t>
                </a:r>
                <a:r>
                  <a:rPr lang="en-US" sz="2000" dirty="0" smtClean="0">
                    <a:solidFill>
                      <a:srgbClr val="FFFF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 smtClean="0">
                    <a:solidFill>
                      <a:srgbClr val="FFFF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báo</a:t>
                </a:r>
                <a:r>
                  <a:rPr lang="en-US" sz="2000" dirty="0" smtClean="0">
                    <a:solidFill>
                      <a:srgbClr val="FFFF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:r>
                  <a:rPr lang="en-US" sz="2000" dirty="0" err="1" smtClean="0">
                    <a:solidFill>
                      <a:srgbClr val="FFFF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khi</a:t>
                </a:r>
                <a:r>
                  <a:rPr lang="en-US" sz="2000" dirty="0" smtClean="0">
                    <a:solidFill>
                      <a:srgbClr val="FFFF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 smtClean="0">
                    <a:solidFill>
                      <a:srgbClr val="FFFF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đưa</a:t>
                </a:r>
                <a:r>
                  <a:rPr lang="en-US" sz="2000" dirty="0" smtClean="0">
                    <a:solidFill>
                      <a:srgbClr val="FFFF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 smtClean="0">
                    <a:solidFill>
                      <a:srgbClr val="FFFF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trỏ</a:t>
                </a:r>
                <a:r>
                  <a:rPr lang="en-US" sz="2000" dirty="0" smtClean="0">
                    <a:solidFill>
                      <a:srgbClr val="FFFF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 smtClean="0">
                    <a:solidFill>
                      <a:srgbClr val="FFFF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chuột</a:t>
                </a:r>
                <a:r>
                  <a:rPr lang="en-US" sz="2000" dirty="0" smtClean="0">
                    <a:solidFill>
                      <a:srgbClr val="FFFF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 smtClean="0">
                    <a:solidFill>
                      <a:srgbClr val="FFFF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vào</a:t>
                </a:r>
                <a:r>
                  <a:rPr lang="en-US" sz="2000" dirty="0" smtClean="0">
                    <a:solidFill>
                      <a:srgbClr val="FFFF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 smtClean="0">
                    <a:solidFill>
                      <a:srgbClr val="FFFF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vùng</a:t>
                </a:r>
                <a:r>
                  <a:rPr lang="en-US" sz="2000" dirty="0" smtClean="0">
                    <a:solidFill>
                      <a:srgbClr val="FFFF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 smtClean="0">
                    <a:solidFill>
                      <a:srgbClr val="FFFF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hiển</a:t>
                </a:r>
                <a:r>
                  <a:rPr lang="en-US" sz="2000" dirty="0" smtClean="0">
                    <a:solidFill>
                      <a:srgbClr val="FFFF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 smtClean="0">
                    <a:solidFill>
                      <a:srgbClr val="FFFF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thị</a:t>
                </a:r>
                <a:r>
                  <a:rPr lang="en-US" sz="2000" dirty="0" smtClean="0">
                    <a:solidFill>
                      <a:srgbClr val="FFFF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 smtClean="0">
                    <a:solidFill>
                      <a:srgbClr val="FFFF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thời</a:t>
                </a:r>
                <a:r>
                  <a:rPr lang="en-US" sz="2000" dirty="0" smtClean="0">
                    <a:solidFill>
                      <a:srgbClr val="FFFF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 smtClean="0">
                    <a:solidFill>
                      <a:srgbClr val="FFFF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gian</a:t>
                </a:r>
                <a:r>
                  <a:rPr lang="en-US" sz="2000" dirty="0" smtClean="0">
                    <a:solidFill>
                      <a:srgbClr val="FFFF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:r>
                  <a:rPr lang="en-US" sz="2000" dirty="0" err="1" smtClean="0">
                    <a:solidFill>
                      <a:srgbClr val="FFFF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một</a:t>
                </a:r>
                <a:r>
                  <a:rPr lang="en-US" sz="2000" dirty="0" smtClean="0">
                    <a:solidFill>
                      <a:srgbClr val="FFFF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 smtClean="0">
                    <a:solidFill>
                      <a:srgbClr val="FFFF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khung</a:t>
                </a:r>
                <a:r>
                  <a:rPr lang="en-US" sz="2000" dirty="0" smtClean="0">
                    <a:solidFill>
                      <a:srgbClr val="FFFF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 smtClean="0">
                    <a:solidFill>
                      <a:srgbClr val="FFFF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cửa</a:t>
                </a:r>
                <a:r>
                  <a:rPr lang="en-US" sz="2000" dirty="0" smtClean="0">
                    <a:solidFill>
                      <a:srgbClr val="FFFF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 smtClean="0">
                    <a:solidFill>
                      <a:srgbClr val="FFFF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sổ</a:t>
                </a:r>
                <a:r>
                  <a:rPr lang="en-US" sz="2000" dirty="0" smtClean="0">
                    <a:solidFill>
                      <a:srgbClr val="FFFF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 smtClean="0">
                    <a:solidFill>
                      <a:srgbClr val="FFFF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nhỏ</a:t>
                </a:r>
                <a:r>
                  <a:rPr lang="en-US" sz="2000" dirty="0" smtClean="0">
                    <a:solidFill>
                      <a:srgbClr val="FFFF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 smtClean="0">
                    <a:solidFill>
                      <a:srgbClr val="FFFF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sẽ</a:t>
                </a:r>
                <a:r>
                  <a:rPr lang="en-US" sz="2000" dirty="0" smtClean="0">
                    <a:solidFill>
                      <a:srgbClr val="FFFF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 smtClean="0">
                    <a:solidFill>
                      <a:srgbClr val="FFFF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hiện</a:t>
                </a:r>
                <a:r>
                  <a:rPr lang="en-US" sz="2000" dirty="0" smtClean="0">
                    <a:solidFill>
                      <a:srgbClr val="FFFF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 smtClean="0">
                    <a:solidFill>
                      <a:srgbClr val="FFFF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ra</a:t>
                </a:r>
                <a:r>
                  <a:rPr lang="en-US" sz="2000" dirty="0" smtClean="0">
                    <a:solidFill>
                      <a:srgbClr val="FFFF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 smtClean="0">
                    <a:solidFill>
                      <a:srgbClr val="FFFF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cho</a:t>
                </a:r>
                <a:r>
                  <a:rPr lang="en-US" sz="2000" dirty="0" smtClean="0">
                    <a:solidFill>
                      <a:srgbClr val="FFFF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 smtClean="0">
                    <a:solidFill>
                      <a:srgbClr val="FFFF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biết</a:t>
                </a:r>
                <a:r>
                  <a:rPr lang="en-US" sz="2000" dirty="0" smtClean="0">
                    <a:solidFill>
                      <a:srgbClr val="FFFF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 smtClean="0">
                    <a:solidFill>
                      <a:srgbClr val="FFFF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ngày</a:t>
                </a:r>
                <a:r>
                  <a:rPr lang="en-US" sz="2000" dirty="0" smtClean="0">
                    <a:solidFill>
                      <a:srgbClr val="FFFF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 smtClean="0">
                    <a:solidFill>
                      <a:srgbClr val="FFFF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tháng</a:t>
                </a:r>
                <a:r>
                  <a:rPr lang="en-US" sz="2000" dirty="0" smtClean="0">
                    <a:solidFill>
                      <a:srgbClr val="FFFF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 smtClean="0">
                    <a:solidFill>
                      <a:srgbClr val="FFFF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hiện</a:t>
                </a:r>
                <a:r>
                  <a:rPr lang="en-US" sz="2000" dirty="0" smtClean="0">
                    <a:solidFill>
                      <a:srgbClr val="FFFF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 smtClean="0">
                    <a:solidFill>
                      <a:srgbClr val="FFFF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thời</a:t>
                </a:r>
                <a:r>
                  <a:rPr lang="en-US" sz="2000" dirty="0" smtClean="0">
                    <a:solidFill>
                      <a:srgbClr val="FFFF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en-US" sz="2000" dirty="0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0" name="Rectangle 9"/>
              <p:cNvSpPr/>
              <p:nvPr/>
            </p:nvSpPr>
            <p:spPr>
              <a:xfrm>
                <a:off x="6841420" y="3035300"/>
                <a:ext cx="4906102" cy="2260600"/>
              </a:xfrm>
              <a:custGeom>
                <a:avLst/>
                <a:gdLst>
                  <a:gd name="connsiteX0" fmla="*/ 0 w 4918240"/>
                  <a:gd name="connsiteY0" fmla="*/ 0 h 1968500"/>
                  <a:gd name="connsiteX1" fmla="*/ 4918240 w 4918240"/>
                  <a:gd name="connsiteY1" fmla="*/ 0 h 1968500"/>
                  <a:gd name="connsiteX2" fmla="*/ 4918240 w 4918240"/>
                  <a:gd name="connsiteY2" fmla="*/ 1968500 h 1968500"/>
                  <a:gd name="connsiteX3" fmla="*/ 0 w 4918240"/>
                  <a:gd name="connsiteY3" fmla="*/ 1968500 h 1968500"/>
                  <a:gd name="connsiteX4" fmla="*/ 0 w 4918240"/>
                  <a:gd name="connsiteY4" fmla="*/ 0 h 1968500"/>
                  <a:gd name="connsiteX0" fmla="*/ 0 w 4918240"/>
                  <a:gd name="connsiteY0" fmla="*/ 165100 h 1968500"/>
                  <a:gd name="connsiteX1" fmla="*/ 4918240 w 4918240"/>
                  <a:gd name="connsiteY1" fmla="*/ 0 h 1968500"/>
                  <a:gd name="connsiteX2" fmla="*/ 4918240 w 4918240"/>
                  <a:gd name="connsiteY2" fmla="*/ 1968500 h 1968500"/>
                  <a:gd name="connsiteX3" fmla="*/ 0 w 4918240"/>
                  <a:gd name="connsiteY3" fmla="*/ 1968500 h 1968500"/>
                  <a:gd name="connsiteX4" fmla="*/ 0 w 4918240"/>
                  <a:gd name="connsiteY4" fmla="*/ 165100 h 1968500"/>
                  <a:gd name="connsiteX0" fmla="*/ 0 w 4918240"/>
                  <a:gd name="connsiteY0" fmla="*/ 165100 h 1968500"/>
                  <a:gd name="connsiteX1" fmla="*/ 4918240 w 4918240"/>
                  <a:gd name="connsiteY1" fmla="*/ 0 h 1968500"/>
                  <a:gd name="connsiteX2" fmla="*/ 4918240 w 4918240"/>
                  <a:gd name="connsiteY2" fmla="*/ 1968500 h 1968500"/>
                  <a:gd name="connsiteX3" fmla="*/ 0 w 4918240"/>
                  <a:gd name="connsiteY3" fmla="*/ 1841500 h 1968500"/>
                  <a:gd name="connsiteX4" fmla="*/ 0 w 4918240"/>
                  <a:gd name="connsiteY4" fmla="*/ 165100 h 1968500"/>
                  <a:gd name="connsiteX0" fmla="*/ 0 w 4918240"/>
                  <a:gd name="connsiteY0" fmla="*/ 251222 h 2054622"/>
                  <a:gd name="connsiteX1" fmla="*/ 4905540 w 4918240"/>
                  <a:gd name="connsiteY1" fmla="*/ 0 h 2054622"/>
                  <a:gd name="connsiteX2" fmla="*/ 4918240 w 4918240"/>
                  <a:gd name="connsiteY2" fmla="*/ 2054622 h 2054622"/>
                  <a:gd name="connsiteX3" fmla="*/ 0 w 4918240"/>
                  <a:gd name="connsiteY3" fmla="*/ 1927622 h 2054622"/>
                  <a:gd name="connsiteX4" fmla="*/ 0 w 4918240"/>
                  <a:gd name="connsiteY4" fmla="*/ 251222 h 2054622"/>
                  <a:gd name="connsiteX0" fmla="*/ 0 w 4906102"/>
                  <a:gd name="connsiteY0" fmla="*/ 251222 h 2189956"/>
                  <a:gd name="connsiteX1" fmla="*/ 4905540 w 4906102"/>
                  <a:gd name="connsiteY1" fmla="*/ 0 h 2189956"/>
                  <a:gd name="connsiteX2" fmla="*/ 4892840 w 4906102"/>
                  <a:gd name="connsiteY2" fmla="*/ 2189956 h 2189956"/>
                  <a:gd name="connsiteX3" fmla="*/ 0 w 4906102"/>
                  <a:gd name="connsiteY3" fmla="*/ 1927622 h 2189956"/>
                  <a:gd name="connsiteX4" fmla="*/ 0 w 4906102"/>
                  <a:gd name="connsiteY4" fmla="*/ 251222 h 2189956"/>
                  <a:gd name="connsiteX0" fmla="*/ 0 w 4906102"/>
                  <a:gd name="connsiteY0" fmla="*/ 275828 h 2189956"/>
                  <a:gd name="connsiteX1" fmla="*/ 4905540 w 4906102"/>
                  <a:gd name="connsiteY1" fmla="*/ 0 h 2189956"/>
                  <a:gd name="connsiteX2" fmla="*/ 4892840 w 4906102"/>
                  <a:gd name="connsiteY2" fmla="*/ 2189956 h 2189956"/>
                  <a:gd name="connsiteX3" fmla="*/ 0 w 4906102"/>
                  <a:gd name="connsiteY3" fmla="*/ 1927622 h 2189956"/>
                  <a:gd name="connsiteX4" fmla="*/ 0 w 4906102"/>
                  <a:gd name="connsiteY4" fmla="*/ 275828 h 21899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906102" h="2189956">
                    <a:moveTo>
                      <a:pt x="0" y="275828"/>
                    </a:moveTo>
                    <a:lnTo>
                      <a:pt x="4905540" y="0"/>
                    </a:lnTo>
                    <a:cubicBezTo>
                      <a:pt x="4909773" y="684874"/>
                      <a:pt x="4888607" y="1505082"/>
                      <a:pt x="4892840" y="2189956"/>
                    </a:cubicBezTo>
                    <a:lnTo>
                      <a:pt x="0" y="1927622"/>
                    </a:lnTo>
                    <a:lnTo>
                      <a:pt x="0" y="275828"/>
                    </a:lnTo>
                    <a:close/>
                  </a:path>
                </a:pathLst>
              </a:custGeom>
              <a:solidFill>
                <a:srgbClr val="F2652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just">
                  <a:lnSpc>
                    <a:spcPts val="1800"/>
                  </a:lnSpc>
                </a:pPr>
                <a:r>
                  <a:rPr lang="en-US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Thiết</a:t>
                </a:r>
                <a:r>
                  <a:rPr lang="en-US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lập</a:t>
                </a:r>
                <a:r>
                  <a:rPr lang="en-US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thời</a:t>
                </a:r>
                <a:r>
                  <a:rPr lang="en-US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gian</a:t>
                </a:r>
                <a:r>
                  <a:rPr lang="en-US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được</a:t>
                </a:r>
                <a:r>
                  <a:rPr lang="en-US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quy</a:t>
                </a:r>
                <a:r>
                  <a:rPr lang="en-US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định</a:t>
                </a:r>
                <a:r>
                  <a:rPr lang="en-US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bởi</a:t>
                </a:r>
                <a:r>
                  <a:rPr lang="en-US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một</a:t>
                </a:r>
                <a:r>
                  <a:rPr lang="en-US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đồng</a:t>
                </a:r>
                <a:r>
                  <a:rPr lang="en-US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hồ</a:t>
                </a:r>
                <a:r>
                  <a:rPr lang="en-US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chạy</a:t>
                </a:r>
                <a:r>
                  <a:rPr lang="en-US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pin </a:t>
                </a:r>
                <a:r>
                  <a:rPr lang="en-US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bên</a:t>
                </a:r>
                <a:r>
                  <a:rPr lang="en-US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trong</a:t>
                </a:r>
                <a:r>
                  <a:rPr lang="en-US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máy</a:t>
                </a:r>
                <a:r>
                  <a:rPr lang="en-US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tính</a:t>
                </a:r>
                <a:r>
                  <a:rPr lang="en-US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</a:t>
                </a:r>
                <a:r>
                  <a:rPr lang="en-US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Đồng</a:t>
                </a:r>
                <a:r>
                  <a:rPr lang="en-US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hồ</a:t>
                </a:r>
                <a:r>
                  <a:rPr lang="en-US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này</a:t>
                </a:r>
                <a:r>
                  <a:rPr lang="en-US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phải</a:t>
                </a:r>
                <a:r>
                  <a:rPr lang="en-US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được</a:t>
                </a:r>
                <a:r>
                  <a:rPr lang="en-US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cập</a:t>
                </a:r>
                <a:r>
                  <a:rPr lang="en-US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nhật</a:t>
                </a:r>
                <a:endParaRPr lang="en-US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228600" indent="-228600" algn="just">
                  <a:lnSpc>
                    <a:spcPts val="1800"/>
                  </a:lnSpc>
                  <a:buFont typeface="Arial" panose="020B0604020202020204" pitchFamily="34" charset="0"/>
                  <a:buChar char="•"/>
                </a:pPr>
                <a:r>
                  <a:rPr lang="en-US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Nếu</a:t>
                </a:r>
                <a:r>
                  <a:rPr lang="en-US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bạn</a:t>
                </a:r>
                <a:r>
                  <a:rPr lang="en-US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kết</a:t>
                </a:r>
                <a:r>
                  <a:rPr lang="en-US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nối</a:t>
                </a:r>
                <a:r>
                  <a:rPr lang="en-US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vào</a:t>
                </a:r>
                <a:r>
                  <a:rPr lang="en-US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mạng</a:t>
                </a:r>
                <a:r>
                  <a:rPr lang="en-US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LAN</a:t>
                </a:r>
                <a:r>
                  <a:rPr lang="en-US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:r>
                  <a:rPr lang="en-US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thời</a:t>
                </a:r>
                <a:r>
                  <a:rPr lang="en-US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gian</a:t>
                </a:r>
                <a:r>
                  <a:rPr lang="en-US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có</a:t>
                </a:r>
                <a:r>
                  <a:rPr lang="en-US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thể</a:t>
                </a:r>
                <a:r>
                  <a:rPr lang="en-US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do </a:t>
                </a:r>
                <a:r>
                  <a:rPr lang="en-US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máy</a:t>
                </a:r>
                <a:r>
                  <a:rPr lang="en-US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chủ</a:t>
                </a:r>
                <a:r>
                  <a:rPr lang="en-US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xác</a:t>
                </a:r>
                <a:r>
                  <a:rPr lang="en-US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định</a:t>
                </a:r>
                <a:r>
                  <a:rPr lang="en-US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</a:p>
              <a:p>
                <a:pPr marL="228600" indent="-228600" algn="just">
                  <a:lnSpc>
                    <a:spcPts val="1800"/>
                  </a:lnSpc>
                  <a:buFont typeface="Arial" panose="020B0604020202020204" pitchFamily="34" charset="0"/>
                  <a:buChar char="•"/>
                </a:pPr>
                <a:r>
                  <a:rPr lang="en-US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Nếu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bạn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kết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nối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vào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Internet</a:t>
                </a:r>
                <a:r>
                  <a:rPr lang="en-US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:r>
                  <a:rPr lang="en-US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thời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gian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sẽ</a:t>
                </a:r>
                <a:r>
                  <a:rPr lang="en-US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do </a:t>
                </a:r>
                <a:r>
                  <a:rPr lang="en-US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máy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chủ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trên</a:t>
                </a:r>
                <a:r>
                  <a:rPr lang="en-US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Internet</a:t>
                </a:r>
                <a:r>
                  <a:rPr lang="en-US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xác</a:t>
                </a:r>
                <a:r>
                  <a:rPr lang="en-US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định</a:t>
                </a:r>
                <a:endParaRPr lang="en-US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</p:grpSp>
      <p:sp>
        <p:nvSpPr>
          <p:cNvPr id="12" name="TextBox 11"/>
          <p:cNvSpPr txBox="1"/>
          <p:nvPr/>
        </p:nvSpPr>
        <p:spPr>
          <a:xfrm>
            <a:off x="0" y="139328"/>
            <a:ext cx="42545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Chủ</a:t>
            </a:r>
            <a:r>
              <a:rPr lang="en-US" sz="2200" baseline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aseline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2200" baseline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A. </a:t>
            </a:r>
            <a:r>
              <a:rPr lang="en-US" sz="2200" baseline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Căn</a:t>
            </a:r>
            <a:r>
              <a:rPr lang="en-US" sz="2200" baseline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bản </a:t>
            </a:r>
            <a:r>
              <a:rPr lang="en-US" sz="2200" baseline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200" baseline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aseline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hệ</a:t>
            </a:r>
            <a:r>
              <a:rPr lang="en-US" sz="2200" baseline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aseline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lang="en-US" sz="2200" baseline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aseline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endParaRPr lang="en-US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664806" y="120212"/>
            <a:ext cx="752719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</a:lstStyle>
          <a:p>
            <a:pPr lvl="0" algn="r"/>
            <a:r>
              <a:rPr lang="en-US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200" baseline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3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vi-VN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Mọi bí mật của tớ nằm trong t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ậ</a:t>
            </a:r>
            <a:r>
              <a:rPr lang="vi-VN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 tin và thư mục máy tính</a:t>
            </a:r>
            <a:endParaRPr lang="en-US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7"/>
          <a:srcRect r="8504" b="32765"/>
          <a:stretch/>
        </p:blipFill>
        <p:spPr>
          <a:xfrm>
            <a:off x="823878" y="5101315"/>
            <a:ext cx="2190853" cy="1605874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grpSp>
        <p:nvGrpSpPr>
          <p:cNvPr id="4" name="Group 3"/>
          <p:cNvGrpSpPr/>
          <p:nvPr/>
        </p:nvGrpSpPr>
        <p:grpSpPr>
          <a:xfrm>
            <a:off x="9137472" y="574031"/>
            <a:ext cx="2956743" cy="5517569"/>
            <a:chOff x="9137472" y="574031"/>
            <a:chExt cx="2956743" cy="5517569"/>
          </a:xfrm>
        </p:grpSpPr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9137472" y="574031"/>
              <a:ext cx="2956743" cy="5517569"/>
            </a:xfrm>
            <a:prstGeom prst="rect">
              <a:avLst/>
            </a:prstGeom>
          </p:spPr>
        </p:pic>
        <p:sp>
          <p:nvSpPr>
            <p:cNvPr id="16" name="Rectangle 15"/>
            <p:cNvSpPr/>
            <p:nvPr/>
          </p:nvSpPr>
          <p:spPr>
            <a:xfrm>
              <a:off x="9137472" y="669806"/>
              <a:ext cx="2956743" cy="4064426"/>
            </a:xfrm>
            <a:prstGeom prst="rect">
              <a:avLst/>
            </a:prstGeom>
            <a:noFill/>
            <a:ln w="571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ectangle 16"/>
            <p:cNvSpPr/>
            <p:nvPr/>
          </p:nvSpPr>
          <p:spPr>
            <a:xfrm>
              <a:off x="11060477" y="5604388"/>
              <a:ext cx="664491" cy="383458"/>
            </a:xfrm>
            <a:prstGeom prst="rect">
              <a:avLst/>
            </a:prstGeom>
            <a:noFill/>
            <a:ln w="571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6" name="Audio 5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11430000" y="6096000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520024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50646">
        <p:split orient="vert"/>
      </p:transition>
    </mc:Choice>
    <mc:Fallback xmlns="">
      <p:transition spd="slow" advTm="50646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1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>
          <a:xfrm>
            <a:off x="536574" y="877891"/>
            <a:ext cx="9784733" cy="697716"/>
          </a:xfrm>
        </p:spPr>
        <p:txBody>
          <a:bodyPr/>
          <a:lstStyle/>
          <a:p>
            <a:pPr algn="l"/>
            <a:r>
              <a:rPr lang="en-US" b="1" dirty="0" smtClean="0"/>
              <a:t>2. </a:t>
            </a:r>
            <a:r>
              <a:rPr lang="en-US" b="1" dirty="0" err="1" smtClean="0"/>
              <a:t>Thay</a:t>
            </a:r>
            <a:r>
              <a:rPr lang="en-US" b="1" dirty="0" smtClean="0"/>
              <a:t> </a:t>
            </a:r>
            <a:r>
              <a:rPr lang="en-US" b="1" dirty="0" err="1"/>
              <a:t>đổi</a:t>
            </a:r>
            <a:r>
              <a:rPr lang="en-US" b="1" dirty="0"/>
              <a:t> </a:t>
            </a:r>
            <a:r>
              <a:rPr lang="en-US" b="1" dirty="0" err="1"/>
              <a:t>ngày</a:t>
            </a:r>
            <a:r>
              <a:rPr lang="en-US" b="1" dirty="0"/>
              <a:t> </a:t>
            </a:r>
            <a:r>
              <a:rPr lang="en-US" b="1" dirty="0" err="1"/>
              <a:t>giờ</a:t>
            </a:r>
            <a:r>
              <a:rPr lang="en-US" b="1" dirty="0"/>
              <a:t> (Date and Time)</a:t>
            </a:r>
          </a:p>
        </p:txBody>
      </p:sp>
      <p:sp>
        <p:nvSpPr>
          <p:cNvPr id="7" name="Rectangle 6"/>
          <p:cNvSpPr/>
          <p:nvPr/>
        </p:nvSpPr>
        <p:spPr>
          <a:xfrm>
            <a:off x="101600" y="2445620"/>
            <a:ext cx="332002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thay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đổi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tháng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gian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0" y="139328"/>
            <a:ext cx="42545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Chủ</a:t>
            </a:r>
            <a:r>
              <a:rPr lang="en-US" sz="2200" baseline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aseline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2200" baseline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A. </a:t>
            </a:r>
            <a:r>
              <a:rPr lang="en-US" sz="2200" baseline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Căn</a:t>
            </a:r>
            <a:r>
              <a:rPr lang="en-US" sz="2200" baseline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bản </a:t>
            </a:r>
            <a:r>
              <a:rPr lang="en-US" sz="2200" baseline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200" baseline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aseline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hệ</a:t>
            </a:r>
            <a:r>
              <a:rPr lang="en-US" sz="2200" baseline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aseline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lang="en-US" sz="2200" baseline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aseline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endParaRPr lang="en-US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664806" y="120212"/>
            <a:ext cx="752719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</a:lstStyle>
          <a:p>
            <a:pPr lvl="0" algn="r"/>
            <a:r>
              <a:rPr lang="en-US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200" baseline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3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vi-VN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Mọi bí mật của tớ nằm trong t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ậ</a:t>
            </a:r>
            <a:r>
              <a:rPr lang="vi-VN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 tin và thư mục máy tính</a:t>
            </a:r>
            <a:endParaRPr lang="en-US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2" name="Group 11"/>
          <p:cNvGrpSpPr/>
          <p:nvPr/>
        </p:nvGrpSpPr>
        <p:grpSpPr>
          <a:xfrm>
            <a:off x="4012381" y="919073"/>
            <a:ext cx="7682277" cy="5135819"/>
            <a:chOff x="3378200" y="1126570"/>
            <a:chExt cx="7682277" cy="5135819"/>
          </a:xfrm>
        </p:grpSpPr>
        <p:grpSp>
          <p:nvGrpSpPr>
            <p:cNvPr id="4" name="Group 3"/>
            <p:cNvGrpSpPr/>
            <p:nvPr/>
          </p:nvGrpSpPr>
          <p:grpSpPr>
            <a:xfrm>
              <a:off x="3378200" y="1126570"/>
              <a:ext cx="7682277" cy="4482572"/>
              <a:chOff x="3378200" y="1126570"/>
              <a:chExt cx="7682277" cy="4482572"/>
            </a:xfrm>
          </p:grpSpPr>
          <p:pic>
            <p:nvPicPr>
              <p:cNvPr id="6" name="Picture 5" descr="Screen Clipping"/>
              <p:cNvPicPr>
                <a:picLocks noChangeAspect="1"/>
              </p:cNvPicPr>
              <p:nvPr/>
            </p:nvPicPr>
            <p:blipFill>
              <a:blip r:embed="rId5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378200" y="1126570"/>
                <a:ext cx="6826250" cy="4482572"/>
              </a:xfrm>
              <a:prstGeom prst="rect">
                <a:avLst/>
              </a:prstGeom>
            </p:spPr>
          </p:pic>
          <p:sp>
            <p:nvSpPr>
              <p:cNvPr id="3" name="Rectangle 2"/>
              <p:cNvSpPr/>
              <p:nvPr/>
            </p:nvSpPr>
            <p:spPr>
              <a:xfrm>
                <a:off x="8063277" y="1267931"/>
                <a:ext cx="2997200" cy="1157769"/>
              </a:xfrm>
              <a:prstGeom prst="rect">
                <a:avLst/>
              </a:prstGeom>
              <a:solidFill>
                <a:srgbClr val="F4C35B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just">
                  <a:lnSpc>
                    <a:spcPts val="1800"/>
                  </a:lnSpc>
                </a:pPr>
                <a:r>
                  <a:rPr lang="en-US" dirty="0" err="1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Nhấp</a:t>
                </a:r>
                <a:r>
                  <a:rPr lang="en-US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 err="1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chuột</a:t>
                </a:r>
                <a:r>
                  <a:rPr lang="en-US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 err="1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vào</a:t>
                </a:r>
                <a:r>
                  <a:rPr lang="en-US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Start, Control </a:t>
                </a:r>
                <a:r>
                  <a:rPr lang="en-US" b="1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Panel</a:t>
                </a:r>
                <a:r>
                  <a:rPr lang="en-US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:r>
                  <a:rPr lang="en-US" b="1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Clock</a:t>
                </a:r>
                <a:r>
                  <a:rPr lang="en-US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:r>
                  <a:rPr lang="en-US" b="1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Language</a:t>
                </a:r>
                <a:r>
                  <a:rPr lang="en-US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b="1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and</a:t>
                </a:r>
                <a:r>
                  <a:rPr lang="en-US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b="1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Region</a:t>
                </a:r>
                <a:r>
                  <a:rPr lang="en-US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 err="1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và</a:t>
                </a:r>
                <a:r>
                  <a:rPr lang="en-US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 err="1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nhấp</a:t>
                </a:r>
                <a:r>
                  <a:rPr lang="en-US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 err="1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chuột</a:t>
                </a:r>
                <a:r>
                  <a:rPr lang="en-US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 err="1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vào</a:t>
                </a:r>
                <a:r>
                  <a:rPr lang="en-US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b="1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Date</a:t>
                </a:r>
                <a:r>
                  <a:rPr lang="en-US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b="1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and</a:t>
                </a:r>
                <a:r>
                  <a:rPr lang="en-US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b="1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Time</a:t>
                </a:r>
                <a:r>
                  <a:rPr lang="en-US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hay </a:t>
                </a:r>
                <a:r>
                  <a:rPr lang="en-US" b="1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Set</a:t>
                </a:r>
                <a:r>
                  <a:rPr lang="en-US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b="1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the</a:t>
                </a:r>
                <a:r>
                  <a:rPr lang="en-US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b="1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time</a:t>
                </a:r>
                <a:r>
                  <a:rPr lang="en-US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b="1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and</a:t>
                </a:r>
                <a:r>
                  <a:rPr lang="en-US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b="1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date</a:t>
                </a:r>
                <a:r>
                  <a:rPr lang="en-US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 err="1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hoặc</a:t>
                </a:r>
                <a:endParaRPr lang="en-US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9" name="Rectangle 8"/>
              <p:cNvSpPr/>
              <p:nvPr/>
            </p:nvSpPr>
            <p:spPr>
              <a:xfrm>
                <a:off x="8063277" y="2653117"/>
                <a:ext cx="2997200" cy="1055284"/>
              </a:xfrm>
              <a:prstGeom prst="rect">
                <a:avLst/>
              </a:prstGeom>
              <a:solidFill>
                <a:srgbClr val="D2445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just">
                  <a:lnSpc>
                    <a:spcPts val="1800"/>
                  </a:lnSpc>
                </a:pPr>
                <a:r>
                  <a:rPr lang="en-US" dirty="0" err="1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Nhấp</a:t>
                </a:r>
                <a:r>
                  <a:rPr lang="en-US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 err="1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chuột</a:t>
                </a:r>
                <a:r>
                  <a:rPr lang="en-US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 err="1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vào</a:t>
                </a:r>
                <a:r>
                  <a:rPr lang="en-US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b="1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Start</a:t>
                </a:r>
                <a:r>
                  <a:rPr lang="en-US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:r>
                  <a:rPr lang="en-US" b="1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Control</a:t>
                </a:r>
                <a:r>
                  <a:rPr lang="en-US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b="1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Panel</a:t>
                </a:r>
                <a:r>
                  <a:rPr lang="en-US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:r>
                  <a:rPr lang="en-US" dirty="0" err="1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và</a:t>
                </a:r>
                <a:r>
                  <a:rPr lang="en-US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 err="1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nhấp</a:t>
                </a:r>
                <a:r>
                  <a:rPr lang="en-US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 err="1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chuột</a:t>
                </a:r>
                <a:r>
                  <a:rPr lang="en-US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 err="1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vào</a:t>
                </a:r>
                <a:r>
                  <a:rPr lang="en-US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b="1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Date</a:t>
                </a:r>
                <a:r>
                  <a:rPr lang="en-US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b="1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and</a:t>
                </a:r>
                <a:r>
                  <a:rPr lang="en-US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b="1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Time</a:t>
                </a:r>
                <a:r>
                  <a:rPr lang="en-US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 err="1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hoặc</a:t>
                </a:r>
                <a:endParaRPr lang="en-US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0" name="Rectangle 9"/>
              <p:cNvSpPr/>
              <p:nvPr/>
            </p:nvSpPr>
            <p:spPr>
              <a:xfrm>
                <a:off x="8053141" y="3870307"/>
                <a:ext cx="2997200" cy="1055284"/>
              </a:xfrm>
              <a:prstGeom prst="rect">
                <a:avLst/>
              </a:prstGeom>
              <a:solidFill>
                <a:srgbClr val="24BDA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just">
                  <a:lnSpc>
                    <a:spcPts val="1800"/>
                  </a:lnSpc>
                </a:pPr>
                <a:r>
                  <a:rPr lang="en-US" dirty="0" err="1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Nhấp</a:t>
                </a:r>
                <a:r>
                  <a:rPr lang="en-US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 err="1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chuột</a:t>
                </a:r>
                <a:r>
                  <a:rPr lang="en-US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 err="1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vào</a:t>
                </a:r>
                <a:r>
                  <a:rPr lang="en-US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 err="1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thời</a:t>
                </a:r>
                <a:r>
                  <a:rPr lang="en-US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 err="1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gian</a:t>
                </a:r>
                <a:r>
                  <a:rPr lang="en-US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 err="1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trong</a:t>
                </a:r>
                <a:r>
                  <a:rPr lang="en-US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 err="1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vùng</a:t>
                </a:r>
                <a:r>
                  <a:rPr lang="en-US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 err="1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thông</a:t>
                </a:r>
                <a:r>
                  <a:rPr lang="en-US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 err="1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báo</a:t>
                </a:r>
                <a:r>
                  <a:rPr lang="en-US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 err="1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và</a:t>
                </a:r>
                <a:r>
                  <a:rPr lang="en-US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 err="1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nhấp</a:t>
                </a:r>
                <a:r>
                  <a:rPr lang="en-US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 err="1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chuột</a:t>
                </a:r>
                <a:r>
                  <a:rPr lang="en-US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 err="1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vào</a:t>
                </a:r>
                <a:r>
                  <a:rPr lang="en-US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b="1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Change</a:t>
                </a:r>
                <a:r>
                  <a:rPr lang="en-US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b="1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date</a:t>
                </a:r>
                <a:r>
                  <a:rPr lang="en-US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b="1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and</a:t>
                </a:r>
                <a:r>
                  <a:rPr lang="en-US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b="1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time</a:t>
                </a:r>
                <a:r>
                  <a:rPr lang="en-US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b="1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setting</a:t>
                </a:r>
                <a:endParaRPr lang="en-US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3378200" y="2202642"/>
              <a:ext cx="3818914" cy="4059747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</p:grpSp>
      <p:pic>
        <p:nvPicPr>
          <p:cNvPr id="13" name="Audio 12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1430000" y="6096000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6781975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6011">
        <p:split orient="vert"/>
      </p:transition>
    </mc:Choice>
    <mc:Fallback xmlns="">
      <p:transition spd="slow" advTm="36011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>
          <a:xfrm>
            <a:off x="1275744" y="795484"/>
            <a:ext cx="9784733" cy="5127013"/>
          </a:xfrm>
        </p:spPr>
        <p:txBody>
          <a:bodyPr/>
          <a:lstStyle/>
          <a:p>
            <a:r>
              <a:rPr lang="en-US" sz="2800" b="1" dirty="0" smtClean="0">
                <a:solidFill>
                  <a:srgbClr val="FF0000"/>
                </a:solidFill>
              </a:rPr>
              <a:t>EM CẦN GHI NHỚ</a:t>
            </a:r>
          </a:p>
          <a:p>
            <a:pPr marL="514350" indent="-514350" algn="just">
              <a:buAutoNum type="arabicPeriod"/>
            </a:pPr>
            <a:r>
              <a:rPr lang="en-US" sz="2400" b="1" dirty="0" err="1" smtClean="0"/>
              <a:t>Tùy</a:t>
            </a:r>
            <a:r>
              <a:rPr lang="en-US" sz="2400" b="1" dirty="0" smtClean="0"/>
              <a:t> </a:t>
            </a:r>
            <a:r>
              <a:rPr lang="en-US" sz="2400" b="1" dirty="0" err="1"/>
              <a:t>biến</a:t>
            </a:r>
            <a:r>
              <a:rPr lang="en-US" sz="2400" b="1" dirty="0"/>
              <a:t> </a:t>
            </a:r>
            <a:r>
              <a:rPr lang="en-US" sz="2400" b="1" dirty="0" err="1"/>
              <a:t>hiển</a:t>
            </a:r>
            <a:r>
              <a:rPr lang="en-US" sz="2400" b="1" dirty="0"/>
              <a:t> </a:t>
            </a:r>
            <a:r>
              <a:rPr lang="en-US" sz="2400" b="1" dirty="0" err="1"/>
              <a:t>thị</a:t>
            </a:r>
            <a:r>
              <a:rPr lang="en-US" sz="2400" b="1" dirty="0"/>
              <a:t> </a:t>
            </a:r>
            <a:r>
              <a:rPr lang="en-US" sz="2400" b="1" dirty="0" err="1"/>
              <a:t>màn</a:t>
            </a:r>
            <a:r>
              <a:rPr lang="en-US" sz="2400" b="1" dirty="0"/>
              <a:t> </a:t>
            </a:r>
            <a:r>
              <a:rPr lang="en-US" sz="2400" b="1" dirty="0" err="1"/>
              <a:t>hình</a:t>
            </a:r>
            <a:r>
              <a:rPr lang="en-US" sz="2400" b="1" dirty="0"/>
              <a:t> </a:t>
            </a:r>
            <a:r>
              <a:rPr lang="en-US" sz="2400" b="1" dirty="0" smtClean="0"/>
              <a:t>Desktop </a:t>
            </a:r>
            <a:r>
              <a:rPr lang="en-US" sz="2400" dirty="0" err="1"/>
              <a:t>bao</a:t>
            </a:r>
            <a:r>
              <a:rPr lang="en-US" sz="2400" dirty="0"/>
              <a:t> </a:t>
            </a:r>
            <a:r>
              <a:rPr lang="en-US" sz="2400" dirty="0" err="1"/>
              <a:t>gồm</a:t>
            </a:r>
            <a:r>
              <a:rPr lang="en-US" sz="2400" dirty="0"/>
              <a:t> </a:t>
            </a:r>
            <a:r>
              <a:rPr lang="en-US" sz="2400" dirty="0" err="1"/>
              <a:t>thay</a:t>
            </a:r>
            <a:r>
              <a:rPr lang="en-US" sz="2400" dirty="0"/>
              <a:t> </a:t>
            </a:r>
            <a:r>
              <a:rPr lang="en-US" sz="2400" dirty="0" err="1"/>
              <a:t>đổi</a:t>
            </a:r>
            <a:r>
              <a:rPr lang="en-US" sz="2400" dirty="0"/>
              <a:t> </a:t>
            </a:r>
            <a:r>
              <a:rPr lang="en-US" sz="2400" dirty="0" err="1"/>
              <a:t>hình</a:t>
            </a:r>
            <a:r>
              <a:rPr lang="en-US" sz="2400" dirty="0"/>
              <a:t> </a:t>
            </a:r>
            <a:r>
              <a:rPr lang="en-US" sz="2400" dirty="0" err="1"/>
              <a:t>nền</a:t>
            </a:r>
            <a:r>
              <a:rPr lang="en-US" sz="2400" dirty="0"/>
              <a:t>, </a:t>
            </a:r>
            <a:r>
              <a:rPr lang="en-US" sz="2400" dirty="0" err="1"/>
              <a:t>chế</a:t>
            </a:r>
            <a:r>
              <a:rPr lang="en-US" sz="2400" dirty="0"/>
              <a:t> </a:t>
            </a:r>
            <a:r>
              <a:rPr lang="en-US" sz="2400" dirty="0" err="1"/>
              <a:t>độ</a:t>
            </a:r>
            <a:r>
              <a:rPr lang="en-US" sz="2400" dirty="0"/>
              <a:t> </a:t>
            </a:r>
            <a:r>
              <a:rPr lang="en-US" sz="2400" dirty="0" err="1"/>
              <a:t>bảo</a:t>
            </a:r>
            <a:r>
              <a:rPr lang="en-US" sz="2400" dirty="0"/>
              <a:t> </a:t>
            </a:r>
            <a:r>
              <a:rPr lang="en-US" sz="2400" dirty="0" err="1"/>
              <a:t>vệ</a:t>
            </a:r>
            <a:r>
              <a:rPr lang="en-US" sz="2400" dirty="0"/>
              <a:t> </a:t>
            </a:r>
            <a:r>
              <a:rPr lang="en-US" sz="2400" dirty="0" err="1"/>
              <a:t>màn</a:t>
            </a:r>
            <a:r>
              <a:rPr lang="en-US" sz="2400" dirty="0"/>
              <a:t> </a:t>
            </a:r>
            <a:r>
              <a:rPr lang="en-US" sz="2400" dirty="0" err="1"/>
              <a:t>hình</a:t>
            </a:r>
            <a:r>
              <a:rPr lang="en-US" sz="2400" dirty="0"/>
              <a:t>, </a:t>
            </a:r>
            <a:r>
              <a:rPr lang="en-US" sz="2400" dirty="0" err="1"/>
              <a:t>hình</a:t>
            </a:r>
            <a:r>
              <a:rPr lang="en-US" sz="2400" dirty="0"/>
              <a:t> </a:t>
            </a:r>
            <a:r>
              <a:rPr lang="en-US" sz="2400" dirty="0" err="1"/>
              <a:t>thức</a:t>
            </a:r>
            <a:r>
              <a:rPr lang="en-US" sz="2400" dirty="0"/>
              <a:t> </a:t>
            </a:r>
            <a:r>
              <a:rPr lang="en-US" sz="2400" dirty="0" err="1"/>
              <a:t>của</a:t>
            </a:r>
            <a:r>
              <a:rPr lang="en-US" sz="2400" dirty="0"/>
              <a:t> </a:t>
            </a:r>
            <a:r>
              <a:rPr lang="en-US" sz="2400" dirty="0" err="1"/>
              <a:t>màn</a:t>
            </a:r>
            <a:r>
              <a:rPr lang="en-US" sz="2400" dirty="0"/>
              <a:t> </a:t>
            </a:r>
            <a:r>
              <a:rPr lang="en-US" sz="2400" dirty="0" err="1"/>
              <a:t>hình</a:t>
            </a:r>
            <a:r>
              <a:rPr lang="en-US" sz="2400" dirty="0"/>
              <a:t>, </a:t>
            </a:r>
            <a:r>
              <a:rPr lang="en-US" sz="2400" dirty="0" err="1"/>
              <a:t>độ</a:t>
            </a:r>
            <a:r>
              <a:rPr lang="en-US" sz="2400" dirty="0"/>
              <a:t> </a:t>
            </a:r>
            <a:r>
              <a:rPr lang="en-US" sz="2400" dirty="0" err="1"/>
              <a:t>phân</a:t>
            </a:r>
            <a:r>
              <a:rPr lang="en-US" sz="2400" dirty="0"/>
              <a:t> </a:t>
            </a:r>
            <a:r>
              <a:rPr lang="en-US" sz="2400" dirty="0" err="1"/>
              <a:t>giải</a:t>
            </a:r>
            <a:r>
              <a:rPr lang="en-US" sz="2400" dirty="0"/>
              <a:t> </a:t>
            </a:r>
            <a:r>
              <a:rPr lang="en-US" sz="2400" dirty="0" err="1"/>
              <a:t>màn</a:t>
            </a:r>
            <a:r>
              <a:rPr lang="en-US" sz="2400" dirty="0"/>
              <a:t> </a:t>
            </a:r>
            <a:r>
              <a:rPr lang="en-US" sz="2400" dirty="0" err="1"/>
              <a:t>hình</a:t>
            </a:r>
            <a:r>
              <a:rPr lang="en-US" sz="2400" dirty="0"/>
              <a:t>.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Để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tùy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biến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em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có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thể</a:t>
            </a:r>
            <a:r>
              <a:rPr lang="en-US" sz="2400" b="1" dirty="0" smtClean="0"/>
              <a:t>:</a:t>
            </a:r>
          </a:p>
          <a:p>
            <a:pPr marL="514350" indent="-514350" algn="just">
              <a:buFont typeface="Arial" panose="020B0604020202020204" pitchFamily="34" charset="0"/>
              <a:buChar char="•"/>
            </a:pPr>
            <a:r>
              <a:rPr lang="en-US" sz="2400" dirty="0" err="1"/>
              <a:t>Nhấp</a:t>
            </a:r>
            <a:r>
              <a:rPr lang="en-US" sz="2400" dirty="0"/>
              <a:t> </a:t>
            </a:r>
            <a:r>
              <a:rPr lang="en-US" sz="2400" b="1" dirty="0" smtClean="0"/>
              <a:t>Start</a:t>
            </a:r>
            <a:r>
              <a:rPr lang="en-US" sz="2400" dirty="0"/>
              <a:t>, </a:t>
            </a:r>
            <a:r>
              <a:rPr lang="en-US" sz="2400" b="1" dirty="0"/>
              <a:t>Control</a:t>
            </a:r>
            <a:r>
              <a:rPr lang="en-US" sz="2400" dirty="0"/>
              <a:t> </a:t>
            </a:r>
            <a:r>
              <a:rPr lang="en-US" sz="2400" b="1" dirty="0"/>
              <a:t>Panel</a:t>
            </a:r>
            <a:r>
              <a:rPr lang="en-US" sz="2400" dirty="0"/>
              <a:t>, </a:t>
            </a:r>
            <a:r>
              <a:rPr lang="en-US" sz="2400" b="1" dirty="0"/>
              <a:t>Appearance</a:t>
            </a:r>
            <a:r>
              <a:rPr lang="en-US" sz="2400" dirty="0"/>
              <a:t> </a:t>
            </a:r>
            <a:r>
              <a:rPr lang="en-US" sz="2400" b="1" dirty="0"/>
              <a:t>and</a:t>
            </a:r>
            <a:r>
              <a:rPr lang="en-US" sz="2400" dirty="0"/>
              <a:t> </a:t>
            </a:r>
            <a:r>
              <a:rPr lang="en-US" sz="2400" b="1" dirty="0"/>
              <a:t>Personalization</a:t>
            </a:r>
            <a:r>
              <a:rPr lang="en-US" sz="2400" dirty="0"/>
              <a:t>, </a:t>
            </a:r>
            <a:r>
              <a:rPr lang="en-US" sz="2400" b="1" dirty="0" smtClean="0"/>
              <a:t>Personalization </a:t>
            </a:r>
            <a:r>
              <a:rPr lang="en-US" sz="2400" dirty="0" err="1" smtClean="0"/>
              <a:t>hoặc</a:t>
            </a:r>
            <a:endParaRPr lang="en-US" sz="2400" b="1" dirty="0" smtClean="0"/>
          </a:p>
          <a:p>
            <a:pPr marL="514350" indent="-514350" algn="just">
              <a:buFont typeface="Arial" panose="020B0604020202020204" pitchFamily="34" charset="0"/>
              <a:buChar char="•"/>
            </a:pPr>
            <a:r>
              <a:rPr lang="en-US" sz="2400" dirty="0" err="1"/>
              <a:t>Nhấp</a:t>
            </a:r>
            <a:r>
              <a:rPr lang="en-US" sz="2400" dirty="0"/>
              <a:t> </a:t>
            </a:r>
            <a:r>
              <a:rPr lang="en-US" sz="2400" dirty="0" err="1"/>
              <a:t>chuột</a:t>
            </a:r>
            <a:r>
              <a:rPr lang="en-US" sz="2400" dirty="0"/>
              <a:t> </a:t>
            </a:r>
            <a:r>
              <a:rPr lang="en-US" sz="2400" dirty="0" err="1"/>
              <a:t>phải</a:t>
            </a:r>
            <a:r>
              <a:rPr lang="en-US" sz="2400" dirty="0"/>
              <a:t> </a:t>
            </a:r>
            <a:r>
              <a:rPr lang="en-US" sz="2400" dirty="0" err="1"/>
              <a:t>vào</a:t>
            </a:r>
            <a:r>
              <a:rPr lang="en-US" sz="2400" dirty="0"/>
              <a:t> </a:t>
            </a:r>
            <a:r>
              <a:rPr lang="en-US" sz="2400" dirty="0" err="1"/>
              <a:t>khoảng</a:t>
            </a:r>
            <a:r>
              <a:rPr lang="en-US" sz="2400" dirty="0"/>
              <a:t> </a:t>
            </a:r>
            <a:r>
              <a:rPr lang="en-US" sz="2400" dirty="0" err="1"/>
              <a:t>trống</a:t>
            </a:r>
            <a:r>
              <a:rPr lang="en-US" sz="2400" dirty="0"/>
              <a:t> </a:t>
            </a:r>
            <a:r>
              <a:rPr lang="en-US" sz="2400" dirty="0" err="1"/>
              <a:t>trên</a:t>
            </a:r>
            <a:r>
              <a:rPr lang="en-US" sz="2400" dirty="0"/>
              <a:t> </a:t>
            </a:r>
            <a:r>
              <a:rPr lang="en-US" sz="2400" dirty="0" err="1"/>
              <a:t>màn</a:t>
            </a:r>
            <a:r>
              <a:rPr lang="en-US" sz="2400" dirty="0"/>
              <a:t> </a:t>
            </a:r>
            <a:r>
              <a:rPr lang="en-US" sz="2400" dirty="0" err="1"/>
              <a:t>hình</a:t>
            </a:r>
            <a:r>
              <a:rPr lang="en-US" sz="2400" dirty="0"/>
              <a:t>, </a:t>
            </a:r>
            <a:r>
              <a:rPr lang="en-US" sz="2400" dirty="0" err="1"/>
              <a:t>chọn</a:t>
            </a:r>
            <a:r>
              <a:rPr lang="en-US" sz="2400" dirty="0"/>
              <a:t> </a:t>
            </a:r>
            <a:r>
              <a:rPr lang="en-US" sz="2400" b="1" dirty="0"/>
              <a:t>Personalize</a:t>
            </a:r>
            <a:r>
              <a:rPr lang="en-US" sz="2400" dirty="0"/>
              <a:t>, </a:t>
            </a:r>
            <a:r>
              <a:rPr lang="en-US" sz="2400" dirty="0" err="1"/>
              <a:t>nhấp</a:t>
            </a:r>
            <a:r>
              <a:rPr lang="en-US" sz="2400" dirty="0"/>
              <a:t> </a:t>
            </a:r>
            <a:r>
              <a:rPr lang="en-US" sz="2400" dirty="0" err="1"/>
              <a:t>chuột</a:t>
            </a:r>
            <a:r>
              <a:rPr lang="en-US" sz="2400" dirty="0"/>
              <a:t> </a:t>
            </a:r>
            <a:r>
              <a:rPr lang="en-US" sz="2400" dirty="0" err="1"/>
              <a:t>vào</a:t>
            </a:r>
            <a:r>
              <a:rPr lang="en-US" sz="2400" dirty="0"/>
              <a:t> </a:t>
            </a:r>
            <a:r>
              <a:rPr lang="en-US" sz="2400" dirty="0" err="1"/>
              <a:t>lựa</a:t>
            </a:r>
            <a:r>
              <a:rPr lang="en-US" sz="2400" dirty="0"/>
              <a:t> </a:t>
            </a:r>
            <a:r>
              <a:rPr lang="en-US" sz="2400" dirty="0" err="1"/>
              <a:t>chọn</a:t>
            </a:r>
            <a:r>
              <a:rPr lang="en-US" sz="2400" dirty="0"/>
              <a:t> </a:t>
            </a:r>
            <a:r>
              <a:rPr lang="en-US" sz="2400" dirty="0" err="1"/>
              <a:t>cần</a:t>
            </a:r>
            <a:r>
              <a:rPr lang="en-US" sz="2400" dirty="0"/>
              <a:t> </a:t>
            </a:r>
            <a:r>
              <a:rPr lang="en-US" sz="2400" dirty="0" err="1"/>
              <a:t>thay</a:t>
            </a:r>
            <a:r>
              <a:rPr lang="en-US" sz="2400" dirty="0"/>
              <a:t> </a:t>
            </a:r>
            <a:r>
              <a:rPr lang="en-US" sz="2400" dirty="0" err="1" smtClean="0"/>
              <a:t>đổi</a:t>
            </a:r>
            <a:r>
              <a:rPr lang="en-US" sz="2400" dirty="0" smtClean="0"/>
              <a:t>.</a:t>
            </a:r>
          </a:p>
          <a:p>
            <a:pPr marL="514350" indent="-514350" algn="just">
              <a:buFont typeface="+mj-lt"/>
              <a:buAutoNum type="arabicPeriod" startAt="2"/>
            </a:pPr>
            <a:r>
              <a:rPr lang="en-US" sz="2400" b="1" dirty="0" err="1"/>
              <a:t>Thay</a:t>
            </a:r>
            <a:r>
              <a:rPr lang="en-US" sz="2400" b="1" dirty="0"/>
              <a:t> </a:t>
            </a:r>
            <a:r>
              <a:rPr lang="en-US" sz="2400" b="1" dirty="0" err="1"/>
              <a:t>đổi</a:t>
            </a:r>
            <a:r>
              <a:rPr lang="en-US" sz="2400" b="1" dirty="0"/>
              <a:t> </a:t>
            </a:r>
            <a:r>
              <a:rPr lang="en-US" sz="2400" b="1" dirty="0" err="1"/>
              <a:t>ngày</a:t>
            </a:r>
            <a:r>
              <a:rPr lang="en-US" sz="2400" b="1" dirty="0"/>
              <a:t> </a:t>
            </a:r>
            <a:r>
              <a:rPr lang="en-US" sz="2400" b="1" dirty="0" err="1" smtClean="0"/>
              <a:t>giờ</a:t>
            </a:r>
            <a:r>
              <a:rPr lang="en-US" sz="2400" b="1" dirty="0" smtClean="0"/>
              <a:t>:</a:t>
            </a:r>
          </a:p>
          <a:p>
            <a:pPr marL="514350" indent="-514350" algn="just">
              <a:buFont typeface="Arial" panose="020B0604020202020204" pitchFamily="34" charset="0"/>
              <a:buChar char="•"/>
            </a:pPr>
            <a:r>
              <a:rPr lang="en-US" sz="2400" dirty="0" err="1"/>
              <a:t>Nhấp</a:t>
            </a:r>
            <a:r>
              <a:rPr lang="en-US" sz="2400" dirty="0"/>
              <a:t> </a:t>
            </a:r>
            <a:r>
              <a:rPr lang="en-US" sz="2400" b="1" dirty="0" smtClean="0"/>
              <a:t>Start</a:t>
            </a:r>
            <a:r>
              <a:rPr lang="en-US" sz="2400" dirty="0"/>
              <a:t>, </a:t>
            </a:r>
            <a:r>
              <a:rPr lang="en-US" sz="2400" b="1" dirty="0"/>
              <a:t>Control</a:t>
            </a:r>
            <a:r>
              <a:rPr lang="en-US" sz="2400" dirty="0"/>
              <a:t> </a:t>
            </a:r>
            <a:r>
              <a:rPr lang="en-US" sz="2400" b="1" dirty="0"/>
              <a:t>Panel</a:t>
            </a:r>
            <a:r>
              <a:rPr lang="en-US" sz="2400" dirty="0"/>
              <a:t>, </a:t>
            </a:r>
            <a:r>
              <a:rPr lang="en-US" sz="2400" b="1" dirty="0"/>
              <a:t>Clock</a:t>
            </a:r>
            <a:r>
              <a:rPr lang="en-US" sz="2400" dirty="0"/>
              <a:t>, </a:t>
            </a:r>
            <a:r>
              <a:rPr lang="en-US" sz="2400" b="1" dirty="0"/>
              <a:t>Language</a:t>
            </a:r>
            <a:r>
              <a:rPr lang="en-US" sz="2400" dirty="0"/>
              <a:t> </a:t>
            </a:r>
            <a:r>
              <a:rPr lang="en-US" sz="2400" b="1" dirty="0"/>
              <a:t>and</a:t>
            </a:r>
            <a:r>
              <a:rPr lang="en-US" sz="2400" dirty="0"/>
              <a:t> </a:t>
            </a:r>
            <a:r>
              <a:rPr lang="en-US" sz="2400" b="1" dirty="0"/>
              <a:t>Region</a:t>
            </a:r>
            <a:r>
              <a:rPr lang="en-US" sz="2400" dirty="0"/>
              <a:t> </a:t>
            </a:r>
            <a:r>
              <a:rPr lang="en-US" sz="2400" dirty="0" err="1"/>
              <a:t>và</a:t>
            </a:r>
            <a:r>
              <a:rPr lang="en-US" sz="2400" dirty="0"/>
              <a:t> </a:t>
            </a:r>
            <a:r>
              <a:rPr lang="en-US" sz="2400" dirty="0" err="1"/>
              <a:t>nhấp</a:t>
            </a:r>
            <a:r>
              <a:rPr lang="en-US" sz="2400" dirty="0"/>
              <a:t> </a:t>
            </a:r>
            <a:r>
              <a:rPr lang="en-US" sz="2400" dirty="0" err="1"/>
              <a:t>chuột</a:t>
            </a:r>
            <a:r>
              <a:rPr lang="en-US" sz="2400" dirty="0"/>
              <a:t> </a:t>
            </a:r>
            <a:r>
              <a:rPr lang="en-US" sz="2400" dirty="0" err="1"/>
              <a:t>vào</a:t>
            </a:r>
            <a:r>
              <a:rPr lang="en-US" sz="2400" dirty="0"/>
              <a:t> </a:t>
            </a:r>
            <a:r>
              <a:rPr lang="en-US" sz="2400" b="1" dirty="0"/>
              <a:t>Date</a:t>
            </a:r>
            <a:r>
              <a:rPr lang="en-US" sz="2400" dirty="0"/>
              <a:t> </a:t>
            </a:r>
            <a:r>
              <a:rPr lang="en-US" sz="2400" b="1" dirty="0"/>
              <a:t>and</a:t>
            </a:r>
            <a:r>
              <a:rPr lang="en-US" sz="2400" dirty="0"/>
              <a:t> </a:t>
            </a:r>
            <a:r>
              <a:rPr lang="en-US" sz="2400" b="1" dirty="0"/>
              <a:t>Time</a:t>
            </a:r>
            <a:r>
              <a:rPr lang="en-US" sz="2400" dirty="0"/>
              <a:t> hay </a:t>
            </a:r>
            <a:r>
              <a:rPr lang="en-US" sz="2400" b="1" dirty="0"/>
              <a:t>Set</a:t>
            </a:r>
            <a:r>
              <a:rPr lang="en-US" sz="2400" dirty="0"/>
              <a:t> </a:t>
            </a:r>
            <a:r>
              <a:rPr lang="en-US" sz="2400" b="1" dirty="0"/>
              <a:t>the</a:t>
            </a:r>
            <a:r>
              <a:rPr lang="en-US" sz="2400" dirty="0"/>
              <a:t> </a:t>
            </a:r>
            <a:r>
              <a:rPr lang="en-US" sz="2400" b="1" dirty="0"/>
              <a:t>time</a:t>
            </a:r>
            <a:r>
              <a:rPr lang="en-US" sz="2400" dirty="0"/>
              <a:t> </a:t>
            </a:r>
            <a:r>
              <a:rPr lang="en-US" sz="2400" b="1" dirty="0"/>
              <a:t>and</a:t>
            </a:r>
            <a:r>
              <a:rPr lang="en-US" sz="2400" dirty="0"/>
              <a:t> </a:t>
            </a:r>
            <a:r>
              <a:rPr lang="en-US" sz="2400" b="1" dirty="0"/>
              <a:t>date</a:t>
            </a:r>
            <a:r>
              <a:rPr lang="en-US" sz="2400" dirty="0"/>
              <a:t> </a:t>
            </a:r>
            <a:r>
              <a:rPr lang="en-US" sz="2400" dirty="0" err="1" smtClean="0"/>
              <a:t>hoặc</a:t>
            </a:r>
            <a:endParaRPr lang="en-US" sz="2400" dirty="0" smtClean="0"/>
          </a:p>
          <a:p>
            <a:pPr marL="514350" indent="-514350" algn="just">
              <a:buFont typeface="Arial" panose="020B0604020202020204" pitchFamily="34" charset="0"/>
              <a:buChar char="•"/>
            </a:pPr>
            <a:r>
              <a:rPr lang="en-US" sz="2400" dirty="0" err="1"/>
              <a:t>Nhấp</a:t>
            </a:r>
            <a:r>
              <a:rPr lang="en-US" sz="2400" dirty="0"/>
              <a:t> </a:t>
            </a:r>
            <a:r>
              <a:rPr lang="en-US" sz="2400" dirty="0" err="1"/>
              <a:t>chuột</a:t>
            </a:r>
            <a:r>
              <a:rPr lang="en-US" sz="2400" dirty="0"/>
              <a:t> </a:t>
            </a:r>
            <a:r>
              <a:rPr lang="en-US" sz="2400" dirty="0" err="1"/>
              <a:t>vào</a:t>
            </a:r>
            <a:r>
              <a:rPr lang="en-US" sz="2400" dirty="0"/>
              <a:t> </a:t>
            </a:r>
            <a:r>
              <a:rPr lang="en-US" sz="2400" b="1" dirty="0"/>
              <a:t>Start</a:t>
            </a:r>
            <a:r>
              <a:rPr lang="en-US" sz="2400" dirty="0"/>
              <a:t>, </a:t>
            </a:r>
            <a:r>
              <a:rPr lang="en-US" sz="2400" b="1" dirty="0"/>
              <a:t>Control</a:t>
            </a:r>
            <a:r>
              <a:rPr lang="en-US" sz="2400" dirty="0"/>
              <a:t> </a:t>
            </a:r>
            <a:r>
              <a:rPr lang="en-US" sz="2400" b="1" dirty="0"/>
              <a:t>Panel</a:t>
            </a:r>
            <a:r>
              <a:rPr lang="en-US" sz="2400" dirty="0"/>
              <a:t>, </a:t>
            </a:r>
            <a:r>
              <a:rPr lang="en-US" sz="2400" dirty="0" err="1"/>
              <a:t>và</a:t>
            </a:r>
            <a:r>
              <a:rPr lang="en-US" sz="2400" dirty="0"/>
              <a:t> </a:t>
            </a:r>
            <a:r>
              <a:rPr lang="en-US" sz="2400" dirty="0" err="1"/>
              <a:t>nhấp</a:t>
            </a:r>
            <a:r>
              <a:rPr lang="en-US" sz="2400" dirty="0"/>
              <a:t> </a:t>
            </a:r>
            <a:r>
              <a:rPr lang="en-US" sz="2400" dirty="0" err="1"/>
              <a:t>chuột</a:t>
            </a:r>
            <a:r>
              <a:rPr lang="en-US" sz="2400" dirty="0"/>
              <a:t> </a:t>
            </a:r>
            <a:r>
              <a:rPr lang="en-US" sz="2400" dirty="0" err="1"/>
              <a:t>vào</a:t>
            </a:r>
            <a:r>
              <a:rPr lang="en-US" sz="2400" dirty="0"/>
              <a:t> </a:t>
            </a:r>
            <a:r>
              <a:rPr lang="en-US" sz="2400" b="1" dirty="0"/>
              <a:t>Date</a:t>
            </a:r>
            <a:r>
              <a:rPr lang="en-US" sz="2400" dirty="0"/>
              <a:t> </a:t>
            </a:r>
            <a:r>
              <a:rPr lang="en-US" sz="2400" b="1" dirty="0"/>
              <a:t>and</a:t>
            </a:r>
            <a:r>
              <a:rPr lang="en-US" sz="2400" dirty="0"/>
              <a:t> </a:t>
            </a:r>
            <a:r>
              <a:rPr lang="en-US" sz="2400" b="1" dirty="0" smtClean="0"/>
              <a:t>Time</a:t>
            </a:r>
            <a:endParaRPr lang="en-US" sz="2400" dirty="0"/>
          </a:p>
          <a:p>
            <a:pPr marL="514350" indent="-514350" algn="just">
              <a:buFont typeface="Arial" panose="020B0604020202020204" pitchFamily="34" charset="0"/>
              <a:buAutoNum type="arabicPeriod"/>
            </a:pPr>
            <a:endParaRPr lang="en-US" sz="2800" dirty="0" smtClean="0"/>
          </a:p>
          <a:p>
            <a:pPr marL="514350" indent="-514350" algn="just">
              <a:buFont typeface="Arial" panose="020B0604020202020204" pitchFamily="34" charset="0"/>
              <a:buAutoNum type="arabicPeriod"/>
            </a:pPr>
            <a:endParaRPr lang="en-US" sz="2800" b="1" dirty="0"/>
          </a:p>
          <a:p>
            <a:pPr marL="514350" indent="-514350" algn="just">
              <a:buAutoNum type="arabicPeriod"/>
            </a:pPr>
            <a:endParaRPr lang="en-US" sz="2800" dirty="0"/>
          </a:p>
        </p:txBody>
      </p:sp>
      <p:pic>
        <p:nvPicPr>
          <p:cNvPr id="3" name="Audio 2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430000" y="6096000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1710026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9706"/>
    </mc:Choice>
    <mc:Fallback xmlns="">
      <p:transition spd="slow" advTm="4970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500"/>
                            </p:stCondLst>
                            <p:childTnLst>
                              <p:par>
                                <p:cTn id="2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500"/>
                            </p:stCondLst>
                            <p:childTnLst>
                              <p:par>
                                <p:cTn id="3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4500"/>
                            </p:stCondLst>
                            <p:childTnLst>
                              <p:par>
                                <p:cTn id="4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1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1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4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2" grpId="0" uiExpand="1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>
          <a:xfrm>
            <a:off x="1275744" y="795484"/>
            <a:ext cx="9784733" cy="3995971"/>
          </a:xfrm>
        </p:spPr>
        <p:txBody>
          <a:bodyPr/>
          <a:lstStyle/>
          <a:p>
            <a:pPr>
              <a:spcAft>
                <a:spcPts val="1200"/>
              </a:spcAft>
            </a:pPr>
            <a:r>
              <a:rPr lang="en-US" b="1" dirty="0" smtClean="0">
                <a:solidFill>
                  <a:srgbClr val="FF0000"/>
                </a:solidFill>
              </a:rPr>
              <a:t>DẶN DÒ</a:t>
            </a:r>
          </a:p>
          <a:p>
            <a:pPr marL="514350" indent="-514350" algn="l">
              <a:buFont typeface="+mj-lt"/>
              <a:buAutoNum type="arabicPeriod"/>
            </a:pPr>
            <a:r>
              <a:rPr lang="en-US" b="1" dirty="0" err="1" smtClean="0"/>
              <a:t>Ôn</a:t>
            </a:r>
            <a:r>
              <a:rPr lang="en-US" b="1" dirty="0" smtClean="0"/>
              <a:t> </a:t>
            </a:r>
            <a:r>
              <a:rPr lang="en-US" b="1" dirty="0" err="1" smtClean="0"/>
              <a:t>bài</a:t>
            </a:r>
            <a:r>
              <a:rPr lang="en-US" b="1" dirty="0" smtClean="0"/>
              <a:t>, </a:t>
            </a:r>
            <a:r>
              <a:rPr lang="en-US" b="1" dirty="0" err="1" smtClean="0"/>
              <a:t>luyện</a:t>
            </a:r>
            <a:r>
              <a:rPr lang="en-US" b="1" dirty="0" smtClean="0"/>
              <a:t> </a:t>
            </a:r>
            <a:r>
              <a:rPr lang="en-US" b="1" dirty="0" err="1" smtClean="0"/>
              <a:t>tập</a:t>
            </a:r>
            <a:r>
              <a:rPr lang="en-US" b="1" dirty="0" smtClean="0"/>
              <a:t> </a:t>
            </a:r>
            <a:r>
              <a:rPr lang="en-US" b="1" dirty="0" err="1" smtClean="0"/>
              <a:t>thực</a:t>
            </a:r>
            <a:r>
              <a:rPr lang="en-US" b="1" dirty="0" smtClean="0"/>
              <a:t> </a:t>
            </a:r>
            <a:r>
              <a:rPr lang="en-US" b="1" dirty="0" err="1" smtClean="0"/>
              <a:t>hành</a:t>
            </a:r>
            <a:r>
              <a:rPr lang="en-US" b="1" dirty="0" smtClean="0"/>
              <a:t> </a:t>
            </a:r>
            <a:r>
              <a:rPr lang="en-US" b="1" dirty="0" err="1" smtClean="0"/>
              <a:t>các</a:t>
            </a:r>
            <a:r>
              <a:rPr lang="en-US" b="1" dirty="0" smtClean="0"/>
              <a:t> </a:t>
            </a:r>
            <a:r>
              <a:rPr lang="en-US" b="1" dirty="0" err="1" smtClean="0"/>
              <a:t>nội</a:t>
            </a:r>
            <a:r>
              <a:rPr lang="en-US" b="1" dirty="0" smtClean="0"/>
              <a:t> dung </a:t>
            </a:r>
            <a:r>
              <a:rPr lang="en-US" b="1" dirty="0" err="1" smtClean="0"/>
              <a:t>đã</a:t>
            </a:r>
            <a:r>
              <a:rPr lang="en-US" b="1" dirty="0" smtClean="0"/>
              <a:t> </a:t>
            </a:r>
            <a:r>
              <a:rPr lang="en-US" b="1" dirty="0" err="1" smtClean="0"/>
              <a:t>học</a:t>
            </a:r>
            <a:endParaRPr lang="en-US" b="1" dirty="0" smtClean="0"/>
          </a:p>
          <a:p>
            <a:pPr marL="514350" indent="-514350" algn="l">
              <a:buFont typeface="+mj-lt"/>
              <a:buAutoNum type="arabicPeriod"/>
            </a:pPr>
            <a:r>
              <a:rPr lang="en-US" b="1" dirty="0" err="1" smtClean="0"/>
              <a:t>Chuẩn</a:t>
            </a:r>
            <a:r>
              <a:rPr lang="en-US" b="1" dirty="0" smtClean="0"/>
              <a:t> </a:t>
            </a:r>
            <a:r>
              <a:rPr lang="en-US" b="1" dirty="0" err="1" smtClean="0"/>
              <a:t>bị</a:t>
            </a:r>
            <a:r>
              <a:rPr lang="en-US" b="1" dirty="0" smtClean="0"/>
              <a:t> </a:t>
            </a:r>
            <a:r>
              <a:rPr lang="en-US" b="1" dirty="0" err="1" smtClean="0"/>
              <a:t>nội</a:t>
            </a:r>
            <a:r>
              <a:rPr lang="en-US" b="1" dirty="0" smtClean="0"/>
              <a:t> dung </a:t>
            </a:r>
            <a:r>
              <a:rPr lang="en-US" b="1" dirty="0" err="1" smtClean="0"/>
              <a:t>cho</a:t>
            </a:r>
            <a:r>
              <a:rPr lang="en-US" b="1" dirty="0" smtClean="0"/>
              <a:t> </a:t>
            </a:r>
            <a:r>
              <a:rPr lang="en-US" b="1" dirty="0" err="1" smtClean="0"/>
              <a:t>bài</a:t>
            </a:r>
            <a:r>
              <a:rPr lang="en-US" b="1" dirty="0" smtClean="0"/>
              <a:t> </a:t>
            </a:r>
            <a:r>
              <a:rPr lang="en-US" b="1" dirty="0" err="1" smtClean="0"/>
              <a:t>tuần</a:t>
            </a:r>
            <a:r>
              <a:rPr lang="en-US" b="1" dirty="0" smtClean="0"/>
              <a:t> </a:t>
            </a:r>
            <a:r>
              <a:rPr lang="en-US" b="1" dirty="0" err="1" smtClean="0"/>
              <a:t>sau</a:t>
            </a:r>
            <a:r>
              <a:rPr lang="en-US" b="1" dirty="0" smtClean="0"/>
              <a:t>:</a:t>
            </a:r>
          </a:p>
          <a:p>
            <a:pPr marL="514350" indent="-514350">
              <a:buFont typeface="+mj-lt"/>
              <a:buAutoNum type="arabicPeriod"/>
            </a:pPr>
            <a:endParaRPr lang="en-US" b="1" dirty="0"/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00748396"/>
              </p:ext>
            </p:extLst>
          </p:nvPr>
        </p:nvGraphicFramePr>
        <p:xfrm>
          <a:off x="2209801" y="2793469"/>
          <a:ext cx="7721600" cy="193394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7721600">
                  <a:extLst>
                    <a:ext uri="{9D8B030D-6E8A-4147-A177-3AD203B41FA5}">
                      <a16:colId xmlns:a16="http://schemas.microsoft.com/office/drawing/2014/main" val="3736708344"/>
                    </a:ext>
                  </a:extLst>
                </a:gridCol>
              </a:tblGrid>
              <a:tr h="653785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800" dirty="0" err="1">
                          <a:solidFill>
                            <a:srgbClr val="FFFF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Tìm</a:t>
                      </a:r>
                      <a:r>
                        <a:rPr lang="en-US" sz="2800" dirty="0">
                          <a:solidFill>
                            <a:srgbClr val="FFFF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FFFF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hiểu</a:t>
                      </a:r>
                      <a:r>
                        <a:rPr lang="en-US" sz="2800" dirty="0">
                          <a:solidFill>
                            <a:srgbClr val="FFFF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FFFF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về</a:t>
                      </a:r>
                      <a:r>
                        <a:rPr lang="en-US" sz="2800" dirty="0">
                          <a:solidFill>
                            <a:srgbClr val="FFFF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FFFF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các</a:t>
                      </a:r>
                      <a:r>
                        <a:rPr lang="en-US" sz="2800" dirty="0">
                          <a:solidFill>
                            <a:srgbClr val="FFFF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FFFF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thiết</a:t>
                      </a:r>
                      <a:r>
                        <a:rPr lang="en-US" sz="2800" dirty="0">
                          <a:solidFill>
                            <a:srgbClr val="FFFF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FFFF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lập</a:t>
                      </a:r>
                      <a:r>
                        <a:rPr lang="en-US" sz="2800" dirty="0">
                          <a:solidFill>
                            <a:srgbClr val="FFFF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FFFF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liên</a:t>
                      </a:r>
                      <a:r>
                        <a:rPr lang="en-US" sz="2800" dirty="0">
                          <a:solidFill>
                            <a:srgbClr val="FFFF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FFFF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quan</a:t>
                      </a:r>
                      <a:r>
                        <a:rPr lang="en-US" sz="2800" dirty="0">
                          <a:solidFill>
                            <a:srgbClr val="FFFF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FFFF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đến</a:t>
                      </a:r>
                      <a:r>
                        <a:rPr lang="en-US" sz="2800" dirty="0">
                          <a:solidFill>
                            <a:srgbClr val="FFFF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FFFF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cấp</a:t>
                      </a:r>
                      <a:r>
                        <a:rPr lang="en-US" sz="2800" dirty="0">
                          <a:solidFill>
                            <a:srgbClr val="FFFF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FFFF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nguồn</a:t>
                      </a:r>
                      <a:r>
                        <a:rPr lang="en-US" sz="2800" dirty="0">
                          <a:solidFill>
                            <a:srgbClr val="FFFF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FFFF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điện</a:t>
                      </a:r>
                      <a:r>
                        <a:rPr lang="en-US" sz="2800" dirty="0">
                          <a:solidFill>
                            <a:srgbClr val="FFFF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FFFF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cho</a:t>
                      </a:r>
                      <a:r>
                        <a:rPr lang="en-US" sz="2800" dirty="0">
                          <a:solidFill>
                            <a:srgbClr val="FFFF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FFFF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máy</a:t>
                      </a:r>
                      <a:r>
                        <a:rPr lang="en-US" sz="2800" dirty="0">
                          <a:solidFill>
                            <a:srgbClr val="FFFF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FFFF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tính</a:t>
                      </a:r>
                      <a:r>
                        <a:rPr lang="en-US" sz="2800" dirty="0">
                          <a:solidFill>
                            <a:srgbClr val="FFFF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FFFF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xách</a:t>
                      </a:r>
                      <a:r>
                        <a:rPr lang="en-US" sz="2800" dirty="0">
                          <a:solidFill>
                            <a:srgbClr val="FFFF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 smtClean="0">
                          <a:solidFill>
                            <a:srgbClr val="FFFF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tay</a:t>
                      </a:r>
                      <a:r>
                        <a:rPr lang="en-US" sz="2800" dirty="0" smtClean="0">
                          <a:solidFill>
                            <a:srgbClr val="FFFF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(SGK tr.54)</a:t>
                      </a:r>
                      <a:endParaRPr lang="en-US" sz="2800" dirty="0">
                        <a:solidFill>
                          <a:srgbClr val="FFFF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511584958"/>
                  </a:ext>
                </a:extLst>
              </a:tr>
              <a:tr h="653785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800" dirty="0" err="1">
                          <a:solidFill>
                            <a:srgbClr val="FFFF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Một</a:t>
                      </a:r>
                      <a:r>
                        <a:rPr lang="en-US" sz="2800" dirty="0">
                          <a:solidFill>
                            <a:srgbClr val="FFFF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FFFF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vài</a:t>
                      </a:r>
                      <a:r>
                        <a:rPr lang="en-US" sz="2800" dirty="0">
                          <a:solidFill>
                            <a:srgbClr val="FFFF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FFFF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thiết</a:t>
                      </a:r>
                      <a:r>
                        <a:rPr lang="en-US" sz="2800" dirty="0">
                          <a:solidFill>
                            <a:srgbClr val="FFFF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FFFF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lập</a:t>
                      </a:r>
                      <a:r>
                        <a:rPr lang="en-US" sz="2800" dirty="0">
                          <a:solidFill>
                            <a:srgbClr val="FFFF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 smtClean="0">
                          <a:solidFill>
                            <a:srgbClr val="FFFF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khác</a:t>
                      </a:r>
                      <a:r>
                        <a:rPr lang="en-US" sz="2800" dirty="0" smtClean="0">
                          <a:solidFill>
                            <a:srgbClr val="FFFF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(SGK tr.56)</a:t>
                      </a:r>
                      <a:endParaRPr lang="en-US" sz="2800" dirty="0">
                        <a:solidFill>
                          <a:srgbClr val="FFFF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4125303994"/>
                  </a:ext>
                </a:extLst>
              </a:tr>
            </a:tbl>
          </a:graphicData>
        </a:graphic>
      </p:graphicFrame>
      <p:pic>
        <p:nvPicPr>
          <p:cNvPr id="4" name="Audio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430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95148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4830"/>
    </mc:Choice>
    <mc:Fallback xmlns="">
      <p:transition spd="slow" advTm="2483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>
          <a:xfrm>
            <a:off x="1263045" y="2141684"/>
            <a:ext cx="9684356" cy="2036615"/>
          </a:xfrm>
        </p:spPr>
        <p:txBody>
          <a:bodyPr>
            <a:prstTxWarp prst="textPlain">
              <a:avLst/>
            </a:prstTxWarp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r>
              <a:rPr lang="en-US" sz="4000" b="1" dirty="0" err="1" smtClean="0">
                <a:ln>
                  <a:solidFill>
                    <a:schemeClr val="accent2">
                      <a:lumMod val="50000"/>
                    </a:schemeClr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Cảm</a:t>
            </a:r>
            <a:r>
              <a:rPr lang="en-US" sz="4000" b="1" dirty="0" smtClean="0">
                <a:ln>
                  <a:solidFill>
                    <a:schemeClr val="accent2">
                      <a:lumMod val="50000"/>
                    </a:schemeClr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4000" b="1" dirty="0" err="1" smtClean="0">
                <a:ln>
                  <a:solidFill>
                    <a:schemeClr val="accent2">
                      <a:lumMod val="50000"/>
                    </a:schemeClr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ơn</a:t>
            </a:r>
            <a:r>
              <a:rPr lang="en-US" sz="4000" b="1" dirty="0" smtClean="0">
                <a:ln>
                  <a:solidFill>
                    <a:schemeClr val="accent2">
                      <a:lumMod val="50000"/>
                    </a:schemeClr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4000" b="1" dirty="0" err="1" smtClean="0">
                <a:ln>
                  <a:solidFill>
                    <a:schemeClr val="accent2">
                      <a:lumMod val="50000"/>
                    </a:schemeClr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các</a:t>
            </a:r>
            <a:r>
              <a:rPr lang="en-US" sz="4000" b="1" dirty="0" smtClean="0">
                <a:ln>
                  <a:solidFill>
                    <a:schemeClr val="accent2">
                      <a:lumMod val="50000"/>
                    </a:schemeClr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4000" b="1" dirty="0" err="1" smtClean="0">
                <a:ln>
                  <a:solidFill>
                    <a:schemeClr val="accent2">
                      <a:lumMod val="50000"/>
                    </a:schemeClr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em</a:t>
            </a:r>
            <a:r>
              <a:rPr lang="en-US" sz="4000" b="1" dirty="0" smtClean="0">
                <a:ln>
                  <a:solidFill>
                    <a:schemeClr val="accent2">
                      <a:lumMod val="50000"/>
                    </a:schemeClr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4000" b="1" dirty="0" err="1" smtClean="0">
                <a:ln>
                  <a:solidFill>
                    <a:schemeClr val="accent2">
                      <a:lumMod val="50000"/>
                    </a:schemeClr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đã</a:t>
            </a:r>
            <a:r>
              <a:rPr lang="en-US" sz="4000" b="1" dirty="0" smtClean="0">
                <a:ln>
                  <a:solidFill>
                    <a:schemeClr val="accent2">
                      <a:lumMod val="50000"/>
                    </a:schemeClr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4000" b="1" dirty="0" err="1" smtClean="0">
                <a:ln>
                  <a:solidFill>
                    <a:schemeClr val="accent2">
                      <a:lumMod val="50000"/>
                    </a:schemeClr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theo</a:t>
            </a:r>
            <a:r>
              <a:rPr lang="en-US" sz="4000" b="1" dirty="0" smtClean="0">
                <a:ln>
                  <a:solidFill>
                    <a:schemeClr val="accent2">
                      <a:lumMod val="50000"/>
                    </a:schemeClr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4000" b="1" dirty="0" err="1" smtClean="0">
                <a:ln>
                  <a:solidFill>
                    <a:schemeClr val="accent2">
                      <a:lumMod val="50000"/>
                    </a:schemeClr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dõi</a:t>
            </a:r>
            <a:r>
              <a:rPr lang="en-US" sz="4000" b="1" dirty="0" smtClean="0">
                <a:ln>
                  <a:solidFill>
                    <a:schemeClr val="accent2">
                      <a:lumMod val="50000"/>
                    </a:schemeClr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4000" b="1" dirty="0" err="1" smtClean="0">
                <a:ln>
                  <a:solidFill>
                    <a:schemeClr val="accent2">
                      <a:lumMod val="50000"/>
                    </a:schemeClr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bài</a:t>
            </a:r>
            <a:r>
              <a:rPr lang="en-US" sz="4000" b="1" dirty="0" smtClean="0">
                <a:ln>
                  <a:solidFill>
                    <a:schemeClr val="accent2">
                      <a:lumMod val="50000"/>
                    </a:schemeClr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4000" b="1" dirty="0" err="1" smtClean="0">
                <a:ln>
                  <a:solidFill>
                    <a:schemeClr val="accent2">
                      <a:lumMod val="50000"/>
                    </a:schemeClr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giảng</a:t>
            </a:r>
            <a:endParaRPr lang="en-US" sz="4000" b="1" dirty="0" smtClean="0">
              <a:ln>
                <a:solidFill>
                  <a:schemeClr val="accent2">
                    <a:lumMod val="50000"/>
                  </a:schemeClr>
                </a:solidFill>
              </a:ln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sz="4000" b="1" dirty="0" err="1" smtClean="0">
                <a:ln>
                  <a:solidFill>
                    <a:schemeClr val="accent2">
                      <a:lumMod val="50000"/>
                    </a:schemeClr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Hẹn</a:t>
            </a:r>
            <a:r>
              <a:rPr lang="en-US" sz="4000" b="1" dirty="0" smtClean="0">
                <a:ln>
                  <a:solidFill>
                    <a:schemeClr val="accent2">
                      <a:lumMod val="50000"/>
                    </a:schemeClr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4000" b="1" dirty="0" err="1" smtClean="0">
                <a:ln>
                  <a:solidFill>
                    <a:schemeClr val="accent2">
                      <a:lumMod val="50000"/>
                    </a:schemeClr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gặp</a:t>
            </a:r>
            <a:r>
              <a:rPr lang="en-US" sz="4000" b="1" dirty="0" smtClean="0">
                <a:ln>
                  <a:solidFill>
                    <a:schemeClr val="accent2">
                      <a:lumMod val="50000"/>
                    </a:schemeClr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4000" b="1" dirty="0" err="1" smtClean="0">
                <a:ln>
                  <a:solidFill>
                    <a:schemeClr val="accent2">
                      <a:lumMod val="50000"/>
                    </a:schemeClr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lại</a:t>
            </a:r>
            <a:r>
              <a:rPr lang="en-US" sz="4000" b="1" dirty="0" smtClean="0">
                <a:ln>
                  <a:solidFill>
                    <a:schemeClr val="accent2">
                      <a:lumMod val="50000"/>
                    </a:schemeClr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4000" b="1" dirty="0" err="1" smtClean="0">
                <a:ln>
                  <a:solidFill>
                    <a:schemeClr val="accent2">
                      <a:lumMod val="50000"/>
                    </a:schemeClr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các</a:t>
            </a:r>
            <a:r>
              <a:rPr lang="en-US" sz="4000" b="1" dirty="0" smtClean="0">
                <a:ln>
                  <a:solidFill>
                    <a:schemeClr val="accent2">
                      <a:lumMod val="50000"/>
                    </a:schemeClr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4000" b="1" dirty="0" err="1" smtClean="0">
                <a:ln>
                  <a:solidFill>
                    <a:schemeClr val="accent2">
                      <a:lumMod val="50000"/>
                    </a:schemeClr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em</a:t>
            </a:r>
            <a:r>
              <a:rPr lang="en-US" sz="4000" b="1" dirty="0" smtClean="0">
                <a:ln>
                  <a:solidFill>
                    <a:schemeClr val="accent2">
                      <a:lumMod val="50000"/>
                    </a:schemeClr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ở </a:t>
            </a:r>
            <a:r>
              <a:rPr lang="en-US" sz="4000" b="1" dirty="0" err="1" smtClean="0">
                <a:ln>
                  <a:solidFill>
                    <a:schemeClr val="accent2">
                      <a:lumMod val="50000"/>
                    </a:schemeClr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tuần</a:t>
            </a:r>
            <a:r>
              <a:rPr lang="en-US" sz="4000" b="1" dirty="0" smtClean="0">
                <a:ln>
                  <a:solidFill>
                    <a:schemeClr val="accent2">
                      <a:lumMod val="50000"/>
                    </a:schemeClr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4000" b="1" dirty="0" err="1" smtClean="0">
                <a:ln>
                  <a:solidFill>
                    <a:schemeClr val="accent2">
                      <a:lumMod val="50000"/>
                    </a:schemeClr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học</a:t>
            </a:r>
            <a:r>
              <a:rPr lang="en-US" sz="4000" b="1" dirty="0" smtClean="0">
                <a:ln>
                  <a:solidFill>
                    <a:schemeClr val="accent2">
                      <a:lumMod val="50000"/>
                    </a:schemeClr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4000" b="1" dirty="0" err="1" smtClean="0">
                <a:ln>
                  <a:solidFill>
                    <a:schemeClr val="accent2">
                      <a:lumMod val="50000"/>
                    </a:schemeClr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sau</a:t>
            </a:r>
            <a:r>
              <a:rPr lang="en-US" sz="4000" b="1" dirty="0" smtClean="0">
                <a:ln>
                  <a:solidFill>
                    <a:schemeClr val="accent2">
                      <a:lumMod val="50000"/>
                    </a:schemeClr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!</a:t>
            </a:r>
            <a:endParaRPr lang="en-US" sz="4000" b="1" dirty="0">
              <a:ln>
                <a:solidFill>
                  <a:schemeClr val="accent2">
                    <a:lumMod val="50000"/>
                  </a:schemeClr>
                </a:solidFill>
              </a:ln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" name="Audio 2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430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33928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312"/>
    </mc:Choice>
    <mc:Fallback xmlns="">
      <p:transition spd="slow" advTm="1031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.7|11.7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.6|8.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8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8|1.6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660</Words>
  <Application>Microsoft Office PowerPoint</Application>
  <PresentationFormat>Widescreen</PresentationFormat>
  <Paragraphs>43</Paragraphs>
  <Slides>8</Slides>
  <Notes>0</Notes>
  <HiddenSlides>0</HiddenSlides>
  <MMClips>8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Arial</vt:lpstr>
      <vt:lpstr>Calibri</vt:lpstr>
      <vt:lpstr>Times New Roman</vt:lpstr>
      <vt:lpstr>Office Theme</vt:lpstr>
      <vt:lpstr>Tùy biến hiển thị màn hình Desktop (Desktop Display) Thay đổi ngày giờ (Date and Time)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2021-11-21T14:30:43Z</dcterms:created>
  <dcterms:modified xsi:type="dcterms:W3CDTF">2021-11-22T12:27:50Z</dcterms:modified>
</cp:coreProperties>
</file>