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7" r:id="rId2"/>
    <p:sldId id="286" r:id="rId3"/>
    <p:sldId id="261" r:id="rId4"/>
    <p:sldId id="284" r:id="rId5"/>
    <p:sldId id="285" r:id="rId6"/>
    <p:sldId id="278" r:id="rId7"/>
    <p:sldId id="27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0EAFC"/>
    <a:srgbClr val="E8F5FE"/>
    <a:srgbClr val="1F14F2"/>
    <a:srgbClr val="FF0066"/>
    <a:srgbClr val="007FDE"/>
    <a:srgbClr val="0099FF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7AB04-9B9E-4B77-B4A6-6F1B9ECB2A2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2DDC-E685-42F5-BCB2-31D297070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65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8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45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5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3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8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1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1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6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0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35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30" y="3416243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59" y="24257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5699" y="756978"/>
            <a:ext cx="9875520" cy="1356360"/>
          </a:xfrm>
        </p:spPr>
        <p:txBody>
          <a:bodyPr>
            <a:normAutofit/>
          </a:bodyPr>
          <a:lstStyle>
            <a:lvl1pPr marL="0" indent="0" algn="ctr">
              <a:buNone/>
              <a:tabLst/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2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92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33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05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81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3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0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8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64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984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7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09489" y="237208"/>
            <a:ext cx="11633982" cy="6276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E975C4A5-7A28-4DCA-A47C-CE54054D7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038"/>
          <a:stretch/>
        </p:blipFill>
        <p:spPr>
          <a:xfrm>
            <a:off x="0" y="0"/>
            <a:ext cx="1643720" cy="685800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A79E96FD-341E-4915-B88E-F53A2B472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415" r="-4383"/>
          <a:stretch/>
        </p:blipFill>
        <p:spPr>
          <a:xfrm>
            <a:off x="8799445" y="0"/>
            <a:ext cx="3392555" cy="68580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8B1D00E7-8A2B-4D0D-A453-B275D035F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261" b="7691"/>
          <a:stretch/>
        </p:blipFill>
        <p:spPr>
          <a:xfrm>
            <a:off x="0" y="4504567"/>
            <a:ext cx="12192000" cy="2283944"/>
          </a:xfrm>
          <a:prstGeom prst="rect">
            <a:avLst/>
          </a:prstGeom>
          <a:effectLst>
            <a:outerShdw blurRad="50800" dist="38100" dir="13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14729110-801D-479D-83B7-A80F0EDA7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1646" t="15266" r="5936" b="57439"/>
          <a:stretch/>
        </p:blipFill>
        <p:spPr>
          <a:xfrm>
            <a:off x="8873510" y="2061941"/>
            <a:ext cx="1152940" cy="1871870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5D66072F-D310-40F1-93CE-5E1F6A8FA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1646" t="15266" r="5936" b="57439"/>
          <a:stretch/>
        </p:blipFill>
        <p:spPr>
          <a:xfrm rot="12394785">
            <a:off x="1768556" y="966985"/>
            <a:ext cx="1152940" cy="187187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7E7AFE1D-B017-4481-B18A-0BD066F4D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585"/>
          <a:stretch/>
        </p:blipFill>
        <p:spPr>
          <a:xfrm>
            <a:off x="0" y="3429000"/>
            <a:ext cx="12192000" cy="33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6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89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47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55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08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9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6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122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876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82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E975C4A5-7A28-4DCA-A47C-CE54054D7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038"/>
          <a:stretch/>
        </p:blipFill>
        <p:spPr>
          <a:xfrm>
            <a:off x="0" y="0"/>
            <a:ext cx="1643720" cy="685800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A79E96FD-341E-4915-B88E-F53A2B472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415" r="-4383"/>
          <a:stretch/>
        </p:blipFill>
        <p:spPr>
          <a:xfrm>
            <a:off x="8799445" y="0"/>
            <a:ext cx="3392555" cy="68580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8B1D00E7-8A2B-4D0D-A453-B275D035F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261" b="1223"/>
          <a:stretch/>
        </p:blipFill>
        <p:spPr>
          <a:xfrm>
            <a:off x="0" y="3522346"/>
            <a:ext cx="12192000" cy="3335654"/>
          </a:xfrm>
          <a:prstGeom prst="rect">
            <a:avLst/>
          </a:prstGeom>
          <a:effectLst>
            <a:outerShdw blurRad="50800" dist="38100" dir="13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椭圆 19">
            <a:extLst>
              <a:ext uri="{FF2B5EF4-FFF2-40B4-BE49-F238E27FC236}">
                <a16:creationId xmlns:a16="http://schemas.microsoft.com/office/drawing/2014/main" id="{5ABDE630-E80D-1C4C-AECB-6365B6C3BCD9}"/>
              </a:ext>
            </a:extLst>
          </p:cNvPr>
          <p:cNvSpPr/>
          <p:nvPr userDrawn="1"/>
        </p:nvSpPr>
        <p:spPr>
          <a:xfrm>
            <a:off x="3787302" y="518806"/>
            <a:ext cx="4617398" cy="461739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14729110-801D-479D-83B7-A80F0EDA7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1646" t="15266" r="5936" b="57439"/>
          <a:stretch/>
        </p:blipFill>
        <p:spPr>
          <a:xfrm>
            <a:off x="8873510" y="2061941"/>
            <a:ext cx="1152940" cy="1871870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5D66072F-D310-40F1-93CE-5E1F6A8FA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1646" t="15266" r="5936" b="57439"/>
          <a:stretch/>
        </p:blipFill>
        <p:spPr>
          <a:xfrm rot="12394785">
            <a:off x="1768556" y="966985"/>
            <a:ext cx="1152940" cy="1871870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A49FB1C9-4FF5-43F6-990A-768CB5C0C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408" t="7922" r="73707" b="82166"/>
          <a:stretch/>
        </p:blipFill>
        <p:spPr>
          <a:xfrm>
            <a:off x="2974503" y="221823"/>
            <a:ext cx="1230854" cy="126270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9E3DCFE-610A-4F50-8402-FD56303C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82451" b="85517"/>
          <a:stretch/>
        </p:blipFill>
        <p:spPr>
          <a:xfrm rot="2319077">
            <a:off x="8372776" y="1243122"/>
            <a:ext cx="845987" cy="931076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7E7AFE1D-B017-4481-B18A-0BD066F4D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0585"/>
          <a:stretch/>
        </p:blipFill>
        <p:spPr>
          <a:xfrm>
            <a:off x="-145677" y="3425449"/>
            <a:ext cx="12192000" cy="33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6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5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4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223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68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33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7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1F14F2"/>
              </a:buClr>
              <a:defRPr/>
            </a:lvl1pPr>
            <a:lvl2pPr>
              <a:buClr>
                <a:srgbClr val="1F14F2"/>
              </a:buClr>
              <a:defRPr/>
            </a:lvl2pPr>
            <a:lvl3pPr>
              <a:buClr>
                <a:srgbClr val="1F14F2"/>
              </a:buClr>
              <a:defRPr/>
            </a:lvl3pPr>
            <a:lvl4pPr>
              <a:buClr>
                <a:srgbClr val="1F14F2"/>
              </a:buClr>
              <a:defRPr/>
            </a:lvl4pPr>
            <a:lvl5pPr>
              <a:buClr>
                <a:srgbClr val="1F14F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588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1F14F2"/>
              </a:buClr>
              <a:defRPr/>
            </a:lvl1pPr>
            <a:lvl2pPr>
              <a:buClr>
                <a:srgbClr val="1F14F2"/>
              </a:buClr>
              <a:defRPr/>
            </a:lvl2pPr>
            <a:lvl3pPr>
              <a:buClr>
                <a:srgbClr val="1F14F2"/>
              </a:buClr>
              <a:defRPr/>
            </a:lvl3pPr>
            <a:lvl4pPr>
              <a:buClr>
                <a:srgbClr val="1F14F2"/>
              </a:buClr>
              <a:defRPr/>
            </a:lvl4pPr>
            <a:lvl5pPr>
              <a:buClr>
                <a:srgbClr val="1F14F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99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bg>
      <p:bgPr>
        <a:solidFill>
          <a:srgbClr val="007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79B61D9C-C495-4C26-8E6D-6B4A46A00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038"/>
          <a:stretch/>
        </p:blipFill>
        <p:spPr>
          <a:xfrm>
            <a:off x="0" y="0"/>
            <a:ext cx="1643720" cy="6858000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CAF9FDF0-9C30-4DE6-AA69-E761F738C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415" r="-4383"/>
          <a:stretch/>
        </p:blipFill>
        <p:spPr>
          <a:xfrm>
            <a:off x="8799445" y="0"/>
            <a:ext cx="3392555" cy="6858000"/>
          </a:xfrm>
          <a:prstGeom prst="rect">
            <a:avLst/>
          </a:prstGeom>
        </p:spPr>
      </p:pic>
      <p:sp>
        <p:nvSpPr>
          <p:cNvPr id="6" name="圆角矩形 6">
            <a:extLst>
              <a:ext uri="{FF2B5EF4-FFF2-40B4-BE49-F238E27FC236}">
                <a16:creationId xmlns:a16="http://schemas.microsoft.com/office/drawing/2014/main" id="{0C18FC6B-0938-7A40-A097-19EA1F146C34}"/>
              </a:ext>
            </a:extLst>
          </p:cNvPr>
          <p:cNvSpPr/>
          <p:nvPr userDrawn="1"/>
        </p:nvSpPr>
        <p:spPr>
          <a:xfrm>
            <a:off x="716605" y="533636"/>
            <a:ext cx="10758792" cy="579768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41ECE543-A086-406C-8BCF-B1D397585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261" b="5341"/>
          <a:stretch/>
        </p:blipFill>
        <p:spPr>
          <a:xfrm>
            <a:off x="0" y="4191817"/>
            <a:ext cx="12192000" cy="2666183"/>
          </a:xfrm>
          <a:prstGeom prst="rect">
            <a:avLst/>
          </a:prstGeom>
          <a:effectLst>
            <a:outerShdw blurRad="50800" dist="38100" dir="1362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11">
            <a:extLst>
              <a:ext uri="{FF2B5EF4-FFF2-40B4-BE49-F238E27FC236}">
                <a16:creationId xmlns:a16="http://schemas.microsoft.com/office/drawing/2014/main" id="{9A542850-304E-418E-BF14-5EDCF6671B5C}"/>
              </a:ext>
            </a:extLst>
          </p:cNvPr>
          <p:cNvGrpSpPr/>
          <p:nvPr userDrawn="1"/>
        </p:nvGrpSpPr>
        <p:grpSpPr>
          <a:xfrm rot="1522098">
            <a:off x="10028090" y="32371"/>
            <a:ext cx="2359852" cy="1911188"/>
            <a:chOff x="1505535" y="104580"/>
            <a:chExt cx="2359852" cy="1911188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4054F16C-5477-45EB-A967-69B42097C0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418534BD-9F4B-49DD-9D07-DC36ADF67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A03DD15A-949D-4275-89F4-A2FB607DE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0585"/>
          <a:stretch/>
        </p:blipFill>
        <p:spPr>
          <a:xfrm>
            <a:off x="0" y="3469104"/>
            <a:ext cx="12192000" cy="338857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542850-304E-418E-BF14-5EDCF6671B5C}"/>
              </a:ext>
            </a:extLst>
          </p:cNvPr>
          <p:cNvGrpSpPr/>
          <p:nvPr userDrawn="1"/>
        </p:nvGrpSpPr>
        <p:grpSpPr>
          <a:xfrm rot="1522098">
            <a:off x="10028091" y="32371"/>
            <a:ext cx="2359852" cy="1911188"/>
            <a:chOff x="1505535" y="104580"/>
            <a:chExt cx="2359852" cy="1911188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id="{4054F16C-5477-45EB-A967-69B42097C0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418534BD-9F4B-49DD-9D07-DC36ADF67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4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64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1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3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8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127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60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06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963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482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1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bg>
      <p:bgPr>
        <a:solidFill>
          <a:srgbClr val="E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664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98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520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5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020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927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4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96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84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70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3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674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1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0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8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bg>
      <p:bgPr>
        <a:solidFill>
          <a:srgbClr val="007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9B61D9C-C495-4C26-8E6D-6B4A46A00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038"/>
          <a:stretch/>
        </p:blipFill>
        <p:spPr>
          <a:xfrm>
            <a:off x="0" y="0"/>
            <a:ext cx="164372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F9FDF0-9C30-4DE6-AA69-E761F738C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415" r="-4383"/>
          <a:stretch/>
        </p:blipFill>
        <p:spPr>
          <a:xfrm>
            <a:off x="8799445" y="0"/>
            <a:ext cx="3392555" cy="6858000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0C18FC6B-0938-7A40-A097-19EA1F146C34}"/>
              </a:ext>
            </a:extLst>
          </p:cNvPr>
          <p:cNvSpPr/>
          <p:nvPr userDrawn="1"/>
        </p:nvSpPr>
        <p:spPr>
          <a:xfrm>
            <a:off x="716605" y="533636"/>
            <a:ext cx="10758792" cy="579768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ECE543-A086-406C-8BCF-B1D397585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261" b="5341"/>
          <a:stretch/>
        </p:blipFill>
        <p:spPr>
          <a:xfrm>
            <a:off x="0" y="4191817"/>
            <a:ext cx="12192000" cy="2666183"/>
          </a:xfrm>
          <a:prstGeom prst="rect">
            <a:avLst/>
          </a:prstGeom>
          <a:effectLst>
            <a:outerShdw blurRad="50800" dist="38100" dir="1362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542850-304E-418E-BF14-5EDCF6671B5C}"/>
              </a:ext>
            </a:extLst>
          </p:cNvPr>
          <p:cNvGrpSpPr/>
          <p:nvPr userDrawn="1"/>
        </p:nvGrpSpPr>
        <p:grpSpPr>
          <a:xfrm rot="1522098">
            <a:off x="10028090" y="32371"/>
            <a:ext cx="2359852" cy="1911188"/>
            <a:chOff x="1505535" y="104580"/>
            <a:chExt cx="2359852" cy="191118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054F16C-5477-45EB-A967-69B42097C0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18534BD-9F4B-49DD-9D07-DC36ADF67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03DD15A-949D-4275-89F4-A2FB607DE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0585"/>
          <a:stretch/>
        </p:blipFill>
        <p:spPr>
          <a:xfrm>
            <a:off x="0" y="3469104"/>
            <a:ext cx="12192000" cy="3388573"/>
          </a:xfrm>
          <a:prstGeom prst="rect">
            <a:avLst/>
          </a:prstGeom>
        </p:spPr>
      </p:pic>
      <p:grpSp>
        <p:nvGrpSpPr>
          <p:cNvPr id="13" name="组合 11">
            <a:extLst>
              <a:ext uri="{FF2B5EF4-FFF2-40B4-BE49-F238E27FC236}">
                <a16:creationId xmlns:a16="http://schemas.microsoft.com/office/drawing/2014/main" id="{9A542850-304E-418E-BF14-5EDCF6671B5C}"/>
              </a:ext>
            </a:extLst>
          </p:cNvPr>
          <p:cNvGrpSpPr/>
          <p:nvPr userDrawn="1"/>
        </p:nvGrpSpPr>
        <p:grpSpPr>
          <a:xfrm rot="1522098">
            <a:off x="10028091" y="32371"/>
            <a:ext cx="2359852" cy="1911188"/>
            <a:chOff x="1505535" y="104580"/>
            <a:chExt cx="2359852" cy="1911188"/>
          </a:xfrm>
        </p:grpSpPr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id="{4054F16C-5477-45EB-A967-69B42097C0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16" name="图片 17">
              <a:extLst>
                <a:ext uri="{FF2B5EF4-FFF2-40B4-BE49-F238E27FC236}">
                  <a16:creationId xmlns:a16="http://schemas.microsoft.com/office/drawing/2014/main" id="{418534BD-9F4B-49DD-9D07-DC36ADF67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0C34EE1C-2A90-3340-9A6D-6A77962D4624}"/>
              </a:ext>
            </a:extLst>
          </p:cNvPr>
          <p:cNvSpPr/>
          <p:nvPr userDrawn="1"/>
        </p:nvSpPr>
        <p:spPr>
          <a:xfrm>
            <a:off x="2133599" y="1060174"/>
            <a:ext cx="7924800" cy="3498574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A7D71A-134B-834A-9266-24230571D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1" b="1223"/>
          <a:stretch/>
        </p:blipFill>
        <p:spPr>
          <a:xfrm>
            <a:off x="0" y="3522346"/>
            <a:ext cx="12192000" cy="3335654"/>
          </a:xfrm>
          <a:prstGeom prst="rect">
            <a:avLst/>
          </a:prstGeom>
          <a:effectLst>
            <a:outerShdw blurRad="50800" dist="38100" dir="13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D49089-FF1D-CA43-BF39-6431FD210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038"/>
          <a:stretch/>
        </p:blipFill>
        <p:spPr>
          <a:xfrm>
            <a:off x="0" y="0"/>
            <a:ext cx="164372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AD9DA9-07F1-CF4F-9B4B-192A77A1C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415" r="-4383"/>
          <a:stretch/>
        </p:blipFill>
        <p:spPr>
          <a:xfrm>
            <a:off x="8799445" y="0"/>
            <a:ext cx="339255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B789FB-5534-0743-B4C9-CCEC9D59F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1646" t="15266" r="5936" b="57439"/>
          <a:stretch/>
        </p:blipFill>
        <p:spPr>
          <a:xfrm>
            <a:off x="10058399" y="1355325"/>
            <a:ext cx="1152940" cy="18718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4DBFCC9-5530-3946-B193-5F901D8B7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1646" t="15266" r="5936" b="57439"/>
          <a:stretch/>
        </p:blipFill>
        <p:spPr>
          <a:xfrm rot="12394785">
            <a:off x="735720" y="825238"/>
            <a:ext cx="1152940" cy="18718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BDD0084-ECBD-4B22-B5D6-EFA8B6555B59}"/>
              </a:ext>
            </a:extLst>
          </p:cNvPr>
          <p:cNvGrpSpPr/>
          <p:nvPr userDrawn="1"/>
        </p:nvGrpSpPr>
        <p:grpSpPr>
          <a:xfrm>
            <a:off x="1338411" y="155848"/>
            <a:ext cx="2167055" cy="1755046"/>
            <a:chOff x="1505535" y="104580"/>
            <a:chExt cx="2359852" cy="191118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C7C8AE6-F88B-E14A-A885-6874E37386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9801A98-37E6-9549-8A5B-781DE8D39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9FCACE78-D4FF-4247-888A-F966A475D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82451" b="85517"/>
          <a:stretch/>
        </p:blipFill>
        <p:spPr>
          <a:xfrm rot="2319077">
            <a:off x="9603318" y="2393957"/>
            <a:ext cx="1339621" cy="14743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644F66-367B-41F1-BC79-89F9B9376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0585"/>
          <a:stretch/>
        </p:blipFill>
        <p:spPr>
          <a:xfrm>
            <a:off x="-118131" y="3429000"/>
            <a:ext cx="12192000" cy="33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665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3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44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2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rgbClr val="D0EA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fld id="{84A765AF-2FD9-41CB-BC53-F22C50CA53F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r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fld id="{D8916F4D-1D06-4CC3-A4AB-EB7CD1B3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59" r:id="rId3"/>
    <p:sldLayoutId id="2147483756" r:id="rId4"/>
    <p:sldLayoutId id="2147483751" r:id="rId5"/>
    <p:sldLayoutId id="2147483750" r:id="rId6"/>
    <p:sldLayoutId id="2147483749" r:id="rId7"/>
    <p:sldLayoutId id="2147483748" r:id="rId8"/>
    <p:sldLayoutId id="2147483745" r:id="rId9"/>
    <p:sldLayoutId id="2147483744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58" r:id="rId45"/>
    <p:sldLayoutId id="2147483757" r:id="rId46"/>
    <p:sldLayoutId id="2147483755" r:id="rId47"/>
    <p:sldLayoutId id="2147483754" r:id="rId48"/>
    <p:sldLayoutId id="2147483753" r:id="rId49"/>
    <p:sldLayoutId id="2147483752" r:id="rId50"/>
    <p:sldLayoutId id="2147483747" r:id="rId51"/>
    <p:sldLayoutId id="2147483746" r:id="rId52"/>
    <p:sldLayoutId id="2147483743" r:id="rId53"/>
    <p:sldLayoutId id="2147483742" r:id="rId54"/>
    <p:sldLayoutId id="2147483741" r:id="rId55"/>
    <p:sldLayoutId id="2147483740" r:id="rId56"/>
    <p:sldLayoutId id="2147483739" r:id="rId57"/>
    <p:sldLayoutId id="2147483738" r:id="rId58"/>
    <p:sldLayoutId id="2147483737" r:id="rId59"/>
    <p:sldLayoutId id="2147483704" r:id="rId60"/>
    <p:sldLayoutId id="2147483705" r:id="rId61"/>
    <p:sldLayoutId id="2147483706" r:id="rId62"/>
    <p:sldLayoutId id="2147483707" r:id="rId63"/>
    <p:sldLayoutId id="2147483760" r:id="rId64"/>
    <p:sldLayoutId id="2147483761" r:id="rId65"/>
    <p:sldLayoutId id="2147483762" r:id="rId6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Clr>
          <a:srgbClr val="000066"/>
        </a:buClr>
        <a:buFont typeface="Arial" panose="020B0604020202020204" pitchFamily="34" charset="0"/>
        <a:buNone/>
        <a:defRPr sz="440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rgbClr val="000066"/>
        </a:buClr>
        <a:buSzPct val="80000"/>
        <a:buFont typeface="Arial" panose="020B0604020202020204" pitchFamily="34" charset="0"/>
        <a:buChar char="•"/>
        <a:defRPr sz="2200" kern="120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800" kern="1200">
          <a:solidFill>
            <a:srgbClr val="000066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600" kern="1200">
          <a:solidFill>
            <a:srgbClr val="000066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600" kern="1200">
          <a:solidFill>
            <a:srgbClr val="00006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1.xml"/><Relationship Id="rId7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6.xml"/><Relationship Id="rId4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39.tm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0.png"/><Relationship Id="rId5" Type="http://schemas.openxmlformats.org/officeDocument/2006/relationships/tags" Target="../tags/tag18.xml"/><Relationship Id="rId10" Type="http://schemas.openxmlformats.org/officeDocument/2006/relationships/image" Target="../media/image26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4.tmp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3.tmp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42.tmp"/><Relationship Id="rId5" Type="http://schemas.openxmlformats.org/officeDocument/2006/relationships/tags" Target="../tags/tag26.xml"/><Relationship Id="rId10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4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tmp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tm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52.tmp"/><Relationship Id="rId5" Type="http://schemas.openxmlformats.org/officeDocument/2006/relationships/image" Target="../media/image51.tm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44.tmp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43.tmp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5.tmp"/><Relationship Id="rId5" Type="http://schemas.openxmlformats.org/officeDocument/2006/relationships/tags" Target="../tags/tag35.xml"/><Relationship Id="rId15" Type="http://schemas.openxmlformats.org/officeDocument/2006/relationships/image" Target="../media/image41.png"/><Relationship Id="rId10" Type="http://schemas.openxmlformats.org/officeDocument/2006/relationships/image" Target="../media/image26.pn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3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EF5BEF5-F25D-4640-8BC8-FD55CD0D0CEE}"/>
              </a:ext>
            </a:extLst>
          </p:cNvPr>
          <p:cNvGrpSpPr/>
          <p:nvPr/>
        </p:nvGrpSpPr>
        <p:grpSpPr>
          <a:xfrm>
            <a:off x="6871904" y="821364"/>
            <a:ext cx="2423072" cy="641364"/>
            <a:chOff x="3790950" y="1517868"/>
            <a:chExt cx="2038350" cy="539532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647A6C07-1F21-0944-9C20-4B25F2E42E36}"/>
                </a:ext>
              </a:extLst>
            </p:cNvPr>
            <p:cNvSpPr/>
            <p:nvPr/>
          </p:nvSpPr>
          <p:spPr>
            <a:xfrm>
              <a:off x="3790950" y="1517868"/>
              <a:ext cx="2038350" cy="53953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BD31FAB-7C9B-DD42-85EC-B266FFABFB1F}"/>
                </a:ext>
              </a:extLst>
            </p:cNvPr>
            <p:cNvSpPr txBox="1"/>
            <p:nvPr/>
          </p:nvSpPr>
          <p:spPr>
            <a:xfrm>
              <a:off x="3886199" y="1517868"/>
              <a:ext cx="1943100" cy="49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spc="-300" dirty="0">
                  <a:solidFill>
                    <a:schemeClr val="bg1"/>
                  </a:solidFill>
                  <a:latin typeface="+mj-lt"/>
                  <a:ea typeface="字魂27号-布丁体" pitchFamily="2" charset="-122"/>
                  <a:cs typeface="Times New Roman" panose="02020603050405020304" pitchFamily="18" charset="0"/>
                </a:rPr>
                <a:t>Tin 5 – </a:t>
              </a:r>
              <a:r>
                <a:rPr kumimoji="1" lang="en-US" altLang="zh-CN" sz="3200" spc="-300" dirty="0" err="1">
                  <a:solidFill>
                    <a:schemeClr val="bg1"/>
                  </a:solidFill>
                  <a:latin typeface="+mj-lt"/>
                  <a:ea typeface="字魂27号-布丁体" pitchFamily="2" charset="-122"/>
                  <a:cs typeface="Times New Roman" panose="02020603050405020304" pitchFamily="18" charset="0"/>
                </a:rPr>
                <a:t>Tuần</a:t>
              </a:r>
              <a:r>
                <a:rPr kumimoji="1" lang="en-US" altLang="zh-CN" sz="3200" spc="-300" dirty="0">
                  <a:solidFill>
                    <a:schemeClr val="bg1"/>
                  </a:solidFill>
                  <a:latin typeface="+mj-lt"/>
                  <a:ea typeface="字魂27号-布丁体" pitchFamily="2" charset="-122"/>
                  <a:cs typeface="Times New Roman" panose="02020603050405020304" pitchFamily="18" charset="0"/>
                </a:rPr>
                <a:t> 6</a:t>
              </a:r>
              <a:endParaRPr kumimoji="1" lang="zh-CN" altLang="en-US" sz="3200" spc="-300" dirty="0">
                <a:solidFill>
                  <a:schemeClr val="bg1"/>
                </a:solidFill>
                <a:latin typeface="+mj-lt"/>
                <a:ea typeface="字魂27号-布丁体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9B080AEC-7EAF-D340-8CF4-77F9DB8EEC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1963" y="7000875"/>
            <a:ext cx="812800" cy="812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60054" y="1799370"/>
            <a:ext cx="10289540" cy="743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Arial" panose="020B0604020202020204" pitchFamily="34" charset="0"/>
              <a:buNone/>
              <a:defRPr sz="44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CHỦ ĐỀ 2: SOẠN THẢO VĂN BẢN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11369" y="2475498"/>
            <a:ext cx="8767860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ctr">
              <a:buNone/>
            </a:pPr>
            <a:r>
              <a:rPr lang="en-US" sz="2800" b="1" dirty="0"/>
              <a:t>SGK </a:t>
            </a:r>
            <a:r>
              <a:rPr lang="en-US" sz="2800" b="1" dirty="0" err="1"/>
              <a:t>trang</a:t>
            </a:r>
            <a:r>
              <a:rPr lang="en-US" sz="2800" b="1" dirty="0"/>
              <a:t> 37 (</a:t>
            </a:r>
            <a:r>
              <a:rPr lang="en-US" sz="2800" b="1" dirty="0" err="1"/>
              <a:t>Tiết</a:t>
            </a:r>
            <a:r>
              <a:rPr lang="en-US" sz="2800" b="1" dirty="0"/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6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535">
        <p:fade/>
      </p:transition>
    </mc:Choice>
    <mc:Fallback xmlns="">
      <p:transition spd="med" advClick="0" advTm="15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61293" y="1571197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000099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A.</a:t>
            </a:r>
            <a:endParaRPr lang="zh-CN" altLang="en-US" sz="8800" b="1" dirty="0">
              <a:solidFill>
                <a:srgbClr val="000099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162" y="1882721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dirty="0">
                <a:solidFill>
                  <a:srgbClr val="000099"/>
                </a:solidFill>
                <a:latin typeface="Tahoma" pitchFamily="34" charset="0"/>
                <a:ea typeface="+mj-ea"/>
                <a:cs typeface="Tahoma" pitchFamily="34" charset="0"/>
              </a:rPr>
              <a:t>HOẠT ĐỘNG CƠ BẢN</a:t>
            </a:r>
            <a:endParaRPr lang="zh-CN" altLang="en-US" sz="4400" b="1" dirty="0">
              <a:solidFill>
                <a:srgbClr val="000099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675531" y="317608"/>
            <a:ext cx="11023818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Mở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một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đoạn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văn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bản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đã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có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với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phần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đuôi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.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docx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.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Nháy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chọn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thẻ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Home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và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quan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sát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nhóm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Paragraph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như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hình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.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cho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cô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biết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những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nút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lệnh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nào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các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con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đã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được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học</a:t>
            </a:r>
            <a:r>
              <a:rPr lang="en-US" altLang="zh-CN" sz="2800" b="1" dirty="0">
                <a:solidFill>
                  <a:srgbClr val="000099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? </a:t>
            </a:r>
            <a:endParaRPr lang="zh-CN" altLang="en-US" sz="2800" b="1" dirty="0">
              <a:solidFill>
                <a:srgbClr val="000099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AF60A6-1CC6-4606-B6CE-7B9911C55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65" y="2026127"/>
            <a:ext cx="6157988" cy="25101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D13AD83-6C86-4E96-926A-22A74EF18DF8}"/>
              </a:ext>
            </a:extLst>
          </p:cNvPr>
          <p:cNvGrpSpPr/>
          <p:nvPr/>
        </p:nvGrpSpPr>
        <p:grpSpPr>
          <a:xfrm>
            <a:off x="3179546" y="3722694"/>
            <a:ext cx="2387066" cy="1909437"/>
            <a:chOff x="3179546" y="3722694"/>
            <a:chExt cx="2387066" cy="19094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BC37E8-B106-4BDE-8B9A-670F39F31CAC}"/>
                </a:ext>
              </a:extLst>
            </p:cNvPr>
            <p:cNvSpPr txBox="1"/>
            <p:nvPr/>
          </p:nvSpPr>
          <p:spPr>
            <a:xfrm>
              <a:off x="3179546" y="5108911"/>
              <a:ext cx="2387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Căn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lề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phải</a:t>
              </a:r>
              <a:endParaRPr lang="en-US" sz="2800" dirty="0">
                <a:solidFill>
                  <a:srgbClr val="000099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9652281-54C4-4147-87EB-EAA77D2DC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037" y="3722694"/>
              <a:ext cx="0" cy="14183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D504C7-EB98-4372-9208-744ED2FF9D9F}"/>
              </a:ext>
            </a:extLst>
          </p:cNvPr>
          <p:cNvGrpSpPr/>
          <p:nvPr/>
        </p:nvGrpSpPr>
        <p:grpSpPr>
          <a:xfrm>
            <a:off x="894501" y="3738736"/>
            <a:ext cx="2843310" cy="1877353"/>
            <a:chOff x="894501" y="3738736"/>
            <a:chExt cx="2843310" cy="18773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05CB2F-64FD-4C36-8679-7482E24229E4}"/>
                </a:ext>
              </a:extLst>
            </p:cNvPr>
            <p:cNvSpPr txBox="1"/>
            <p:nvPr/>
          </p:nvSpPr>
          <p:spPr>
            <a:xfrm>
              <a:off x="894501" y="5092869"/>
              <a:ext cx="20743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Căn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giữa</a:t>
              </a:r>
              <a:endParaRPr lang="en-US" sz="2800" dirty="0">
                <a:solidFill>
                  <a:srgbClr val="000099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50B0C79-9926-49D1-9122-449CC287F6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9582" y="3738736"/>
              <a:ext cx="1838229" cy="14022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C7F3B2-9F87-4D4B-9BDF-61D61516BB94}"/>
              </a:ext>
            </a:extLst>
          </p:cNvPr>
          <p:cNvGrpSpPr/>
          <p:nvPr/>
        </p:nvGrpSpPr>
        <p:grpSpPr>
          <a:xfrm>
            <a:off x="280142" y="3167390"/>
            <a:ext cx="2561462" cy="523220"/>
            <a:chOff x="280142" y="3167390"/>
            <a:chExt cx="2561462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4BD8E5-FFA7-4DDC-8FED-4CAA885FB534}"/>
                </a:ext>
              </a:extLst>
            </p:cNvPr>
            <p:cNvSpPr txBox="1"/>
            <p:nvPr/>
          </p:nvSpPr>
          <p:spPr>
            <a:xfrm>
              <a:off x="280142" y="3167390"/>
              <a:ext cx="20373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Căn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lề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trái</a:t>
              </a:r>
              <a:endParaRPr lang="en-US" sz="2800" dirty="0">
                <a:solidFill>
                  <a:srgbClr val="000099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56125F4-6CA2-40A2-B4E3-D1B51CD73FB2}"/>
                </a:ext>
              </a:extLst>
            </p:cNvPr>
            <p:cNvCxnSpPr/>
            <p:nvPr/>
          </p:nvCxnSpPr>
          <p:spPr>
            <a:xfrm>
              <a:off x="2137722" y="3429000"/>
              <a:ext cx="7038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5A86C-CA3D-4B11-9F1F-267B988DA343}"/>
              </a:ext>
            </a:extLst>
          </p:cNvPr>
          <p:cNvGrpSpPr/>
          <p:nvPr/>
        </p:nvGrpSpPr>
        <p:grpSpPr>
          <a:xfrm>
            <a:off x="5085347" y="3770820"/>
            <a:ext cx="4039403" cy="1861311"/>
            <a:chOff x="5085347" y="3770820"/>
            <a:chExt cx="4039403" cy="1861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826D9F-BA0A-4E36-B6ED-C8D33067A438}"/>
                </a:ext>
              </a:extLst>
            </p:cNvPr>
            <p:cNvSpPr txBox="1"/>
            <p:nvPr/>
          </p:nvSpPr>
          <p:spPr>
            <a:xfrm>
              <a:off x="6096000" y="5108911"/>
              <a:ext cx="30287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Căn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đều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hai</a:t>
              </a:r>
              <a:r>
                <a:rPr lang="en-US" altLang="zh-CN" sz="2800" b="1" dirty="0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0099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bên</a:t>
              </a:r>
              <a:endParaRPr lang="en-US" sz="2800" dirty="0">
                <a:solidFill>
                  <a:srgbClr val="000099"/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A3C8072-9B76-4386-9F31-259E18C701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5347" y="3770820"/>
              <a:ext cx="2525028" cy="13862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2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60" y="580418"/>
            <a:ext cx="7042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Thụt lề đoạn văn bản</a:t>
            </a: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1AB139-A256-4934-B671-E51FE7E3B024}"/>
              </a:ext>
            </a:extLst>
          </p:cNvPr>
          <p:cNvGrpSpPr/>
          <p:nvPr/>
        </p:nvGrpSpPr>
        <p:grpSpPr>
          <a:xfrm>
            <a:off x="991607" y="1528792"/>
            <a:ext cx="11308466" cy="2330895"/>
            <a:chOff x="991607" y="1528792"/>
            <a:chExt cx="11308466" cy="2330895"/>
          </a:xfrm>
        </p:grpSpPr>
        <p:sp>
          <p:nvSpPr>
            <p:cNvPr id="5" name="Rectangle 4"/>
            <p:cNvSpPr/>
            <p:nvPr/>
          </p:nvSpPr>
          <p:spPr>
            <a:xfrm>
              <a:off x="991607" y="1528792"/>
              <a:ext cx="11308466" cy="2330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Bôi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lề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lề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356" y="2254469"/>
              <a:ext cx="688189" cy="6598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293" y="3192515"/>
              <a:ext cx="685800" cy="658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09FA39-619C-44BD-B47F-4AC82669E2D2}"/>
              </a:ext>
            </a:extLst>
          </p:cNvPr>
          <p:cNvGrpSpPr/>
          <p:nvPr/>
        </p:nvGrpSpPr>
        <p:grpSpPr>
          <a:xfrm>
            <a:off x="1269999" y="4307840"/>
            <a:ext cx="9633473" cy="2072639"/>
            <a:chOff x="1269999" y="4307840"/>
            <a:chExt cx="9633473" cy="2072639"/>
          </a:xfrm>
        </p:grpSpPr>
        <p:sp>
          <p:nvSpPr>
            <p:cNvPr id="17" name="Plaque 16">
              <a:extLst>
                <a:ext uri="{FF2B5EF4-FFF2-40B4-BE49-F238E27FC236}">
                  <a16:creationId xmlns:a16="http://schemas.microsoft.com/office/drawing/2014/main" id="{498E6A30-C687-44F2-B2B6-7BE8AB37687F}"/>
                </a:ext>
              </a:extLst>
            </p:cNvPr>
            <p:cNvSpPr/>
            <p:nvPr/>
          </p:nvSpPr>
          <p:spPr>
            <a:xfrm>
              <a:off x="1269999" y="4307840"/>
              <a:ext cx="9633473" cy="2072639"/>
            </a:xfrm>
            <a:prstGeom prst="plaqu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546" y="4899166"/>
              <a:ext cx="688189" cy="6598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879" y="4900603"/>
              <a:ext cx="685800" cy="658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24504" y="502953"/>
            <a:ext cx="1130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dòng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05835" y="271570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7979D6-197C-48F8-9F42-1FD1A06475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20" y="1727829"/>
            <a:ext cx="3225911" cy="3723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19787" y="3632200"/>
            <a:ext cx="7429435" cy="2011580"/>
            <a:chOff x="619787" y="3632200"/>
            <a:chExt cx="7429435" cy="2011580"/>
          </a:xfrm>
        </p:grpSpPr>
        <p:sp>
          <p:nvSpPr>
            <p:cNvPr id="5" name="Rectangle 4"/>
            <p:cNvSpPr/>
            <p:nvPr/>
          </p:nvSpPr>
          <p:spPr>
            <a:xfrm>
              <a:off x="619787" y="3689912"/>
              <a:ext cx="7429435" cy="195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bớt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DFE2D09-93ED-429C-A024-5274A02FF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9" t="12590" r="14374" b="7517"/>
            <a:stretch/>
          </p:blipFill>
          <p:spPr>
            <a:xfrm>
              <a:off x="5176190" y="3643642"/>
              <a:ext cx="699558" cy="6244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B93864-EA11-4B45-8303-A8E843F2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852" y="3632200"/>
              <a:ext cx="649479" cy="6088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48174" y="1399509"/>
            <a:ext cx="7243387" cy="2031325"/>
            <a:chOff x="648174" y="1399509"/>
            <a:chExt cx="7243387" cy="20313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60BE3A-7E11-4A62-9743-D4596A436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8" r="10291" b="13439"/>
            <a:stretch/>
          </p:blipFill>
          <p:spPr>
            <a:xfrm>
              <a:off x="5597639" y="2147242"/>
              <a:ext cx="957054" cy="567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648174" y="1399509"/>
              <a:ext cx="724338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Bôi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F7455-C7E5-4C3E-BA78-0A7AF33BC3FA}"/>
              </a:ext>
            </a:extLst>
          </p:cNvPr>
          <p:cNvSpPr/>
          <p:nvPr/>
        </p:nvSpPr>
        <p:spPr>
          <a:xfrm>
            <a:off x="-18423" y="118693"/>
            <a:ext cx="12228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Định dạng độ rộng lề trái, lề phải của đoạn văn bản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9749C-C350-46AD-AA88-6D768000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3" y="2769993"/>
            <a:ext cx="11076074" cy="542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llout: Double Bent Line 6">
            <a:extLst>
              <a:ext uri="{FF2B5EF4-FFF2-40B4-BE49-F238E27FC236}">
                <a16:creationId xmlns:a16="http://schemas.microsoft.com/office/drawing/2014/main" id="{1E20E2D2-BEB6-4E3A-A4E3-ED9C65A1DA39}"/>
              </a:ext>
            </a:extLst>
          </p:cNvPr>
          <p:cNvSpPr/>
          <p:nvPr/>
        </p:nvSpPr>
        <p:spPr>
          <a:xfrm>
            <a:off x="511515" y="960232"/>
            <a:ext cx="3816646" cy="1041288"/>
          </a:xfrm>
          <a:prstGeom prst="borderCallout3">
            <a:avLst>
              <a:gd name="adj1" fmla="val 99014"/>
              <a:gd name="adj2" fmla="val 56088"/>
              <a:gd name="adj3" fmla="val 133537"/>
              <a:gd name="adj4" fmla="val 55894"/>
              <a:gd name="adj5" fmla="val 133115"/>
              <a:gd name="adj6" fmla="val 30659"/>
              <a:gd name="adj7" fmla="val 180948"/>
              <a:gd name="adj8" fmla="val 30704"/>
            </a:avLst>
          </a:prstGeom>
          <a:solidFill>
            <a:schemeClr val="accent4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            để điều chỉnh dòng đầu của đoạn văn bản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60FCBB-EC18-427C-B22B-2231DE41E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70" y="1044180"/>
            <a:ext cx="435868" cy="363224"/>
          </a:xfrm>
          <a:prstGeom prst="rect">
            <a:avLst/>
          </a:prstGeom>
        </p:spPr>
      </p:pic>
      <p:sp>
        <p:nvSpPr>
          <p:cNvPr id="14" name="Callout: Double Bent Line 13">
            <a:extLst>
              <a:ext uri="{FF2B5EF4-FFF2-40B4-BE49-F238E27FC236}">
                <a16:creationId xmlns:a16="http://schemas.microsoft.com/office/drawing/2014/main" id="{A35D424A-A801-4AC6-95BE-92EB4FE3FE9E}"/>
              </a:ext>
            </a:extLst>
          </p:cNvPr>
          <p:cNvSpPr/>
          <p:nvPr/>
        </p:nvSpPr>
        <p:spPr>
          <a:xfrm>
            <a:off x="537643" y="3948572"/>
            <a:ext cx="3816646" cy="1041288"/>
          </a:xfrm>
          <a:prstGeom prst="borderCallout3">
            <a:avLst>
              <a:gd name="adj1" fmla="val -509"/>
              <a:gd name="adj2" fmla="val 55023"/>
              <a:gd name="adj3" fmla="val -36237"/>
              <a:gd name="adj4" fmla="val 55095"/>
              <a:gd name="adj5" fmla="val -35684"/>
              <a:gd name="adj6" fmla="val 29328"/>
              <a:gd name="adj7" fmla="val -69811"/>
              <a:gd name="adj8" fmla="val 29639"/>
            </a:avLst>
          </a:prstGeom>
          <a:solidFill>
            <a:schemeClr val="accent4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            để căn lề trái của đoạn văn bản</a:t>
            </a:r>
          </a:p>
        </p:txBody>
      </p:sp>
      <p:sp>
        <p:nvSpPr>
          <p:cNvPr id="15" name="Callout: Double Bent Line 14">
            <a:extLst>
              <a:ext uri="{FF2B5EF4-FFF2-40B4-BE49-F238E27FC236}">
                <a16:creationId xmlns:a16="http://schemas.microsoft.com/office/drawing/2014/main" id="{930F6384-C84B-4F98-8E96-74D235D6CBBD}"/>
              </a:ext>
            </a:extLst>
          </p:cNvPr>
          <p:cNvSpPr/>
          <p:nvPr/>
        </p:nvSpPr>
        <p:spPr>
          <a:xfrm>
            <a:off x="7797073" y="3948572"/>
            <a:ext cx="3816646" cy="1041288"/>
          </a:xfrm>
          <a:prstGeom prst="borderCallout3">
            <a:avLst>
              <a:gd name="adj1" fmla="val -509"/>
              <a:gd name="adj2" fmla="val 55023"/>
              <a:gd name="adj3" fmla="val -36237"/>
              <a:gd name="adj4" fmla="val 55095"/>
              <a:gd name="adj5" fmla="val -36660"/>
              <a:gd name="adj6" fmla="val 88691"/>
              <a:gd name="adj7" fmla="val -73714"/>
              <a:gd name="adj8" fmla="val 88470"/>
            </a:avLst>
          </a:prstGeom>
          <a:solidFill>
            <a:schemeClr val="accent4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            để căn lề phải của đoạn văn bản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164D7-97EF-4557-A256-31C51F5B6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79" y="4018945"/>
            <a:ext cx="414659" cy="3814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3D44FC-57B9-4FBC-958D-94D14B621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1" y="4018945"/>
            <a:ext cx="492129" cy="400993"/>
          </a:xfrm>
          <a:prstGeom prst="rect">
            <a:avLst/>
          </a:prstGeom>
        </p:spPr>
      </p:pic>
      <p:sp>
        <p:nvSpPr>
          <p:cNvPr id="21" name="Plaque 20">
            <a:extLst>
              <a:ext uri="{FF2B5EF4-FFF2-40B4-BE49-F238E27FC236}">
                <a16:creationId xmlns:a16="http://schemas.microsoft.com/office/drawing/2014/main" id="{DB3A3EEA-C69E-4BD7-A4D0-0955D3E7E6F8}"/>
              </a:ext>
            </a:extLst>
          </p:cNvPr>
          <p:cNvSpPr/>
          <p:nvPr/>
        </p:nvSpPr>
        <p:spPr>
          <a:xfrm>
            <a:off x="2294263" y="5201921"/>
            <a:ext cx="9064617" cy="1452879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1,2… trên thước nằm ngang chỉ số đo của thước.</a:t>
            </a:r>
          </a:p>
          <a:p>
            <a:r>
              <a:rPr lang="en-US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phím trượt cho phép căn lề trái, lề phải và khoảng thụt đầu dòng của đoạn văn bản</a:t>
            </a:r>
          </a:p>
        </p:txBody>
      </p:sp>
      <p:pic>
        <p:nvPicPr>
          <p:cNvPr id="22" name="Picture 2" descr="Tuần 24-Tập đọc 5-Hộp thư mật">
            <a:extLst>
              <a:ext uri="{FF2B5EF4-FFF2-40B4-BE49-F238E27FC236}">
                <a16:creationId xmlns:a16="http://schemas.microsoft.com/office/drawing/2014/main" id="{7BCAEDB0-4EA0-41E7-81D6-ADEA7AAB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5" y="5377021"/>
            <a:ext cx="1467438" cy="12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  <p:bldP spid="1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665987" y="10083"/>
            <a:ext cx="8600948" cy="1442741"/>
            <a:chOff x="-665987" y="10083"/>
            <a:chExt cx="8600948" cy="144274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BB3E772-19E0-4198-9A8F-8E564E988694}"/>
                </a:ext>
              </a:extLst>
            </p:cNvPr>
            <p:cNvSpPr txBox="1"/>
            <p:nvPr/>
          </p:nvSpPr>
          <p:spPr>
            <a:xfrm>
              <a:off x="-665987" y="929604"/>
              <a:ext cx="8600948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4.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Định</a:t>
              </a:r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dạng</a:t>
              </a:r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lề</a:t>
              </a:r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trên</a:t>
              </a:r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        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và</a:t>
              </a:r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lề</a:t>
              </a:r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dưới</a:t>
              </a:r>
              <a:endParaRPr lang="zh-CN" altLang="en-US" sz="28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2086F1-93DA-45ED-B4E5-90CAB114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612" y="10083"/>
              <a:ext cx="259588" cy="13218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257659-D772-4B2C-A6EF-99DF4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988" y="40406"/>
              <a:ext cx="278754" cy="12915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567188" y="1688756"/>
            <a:ext cx="6679554" cy="2160591"/>
            <a:chOff x="567188" y="1688756"/>
            <a:chExt cx="6679554" cy="2160591"/>
          </a:xfrm>
        </p:grpSpPr>
        <p:sp>
          <p:nvSpPr>
            <p:cNvPr id="8" name="Rectangle 7"/>
            <p:cNvSpPr/>
            <p:nvPr/>
          </p:nvSpPr>
          <p:spPr>
            <a:xfrm>
              <a:off x="567188" y="1688756"/>
              <a:ext cx="6679554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Đặt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con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trỏ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chuột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lề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con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trỏ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chuột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chuyển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.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Kéo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thả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chuột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lên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phía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hoặc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xuống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phía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dưới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rộng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hoặc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hẹp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AFD52304-5E46-45E6-85EF-6AA04D27D649}"/>
                </a:ext>
              </a:extLst>
            </p:cNvPr>
            <p:cNvSpPr/>
            <p:nvPr/>
          </p:nvSpPr>
          <p:spPr>
            <a:xfrm>
              <a:off x="6631727" y="2217284"/>
              <a:ext cx="193294" cy="495609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7188" y="4300456"/>
            <a:ext cx="8861975" cy="2074414"/>
            <a:chOff x="567188" y="4300456"/>
            <a:chExt cx="8861975" cy="2074414"/>
          </a:xfrm>
        </p:grpSpPr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id="{0544FB42-68E4-49DB-A540-56B3C9CC730B}"/>
                </a:ext>
              </a:extLst>
            </p:cNvPr>
            <p:cNvSpPr txBox="1"/>
            <p:nvPr/>
          </p:nvSpPr>
          <p:spPr>
            <a:xfrm>
              <a:off x="567188" y="4300456"/>
              <a:ext cx="8861975" cy="207441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Đặt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con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trỏ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chuột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lề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dưới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con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trỏ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chuột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chuyển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.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Kéo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thả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chuột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xuống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dưới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hoặc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lên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rộng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hoặc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hẹp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trang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altLang="zh-CN" sz="2800" b="1" dirty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endParaRPr lang="zh-CN" altLang="en-US" sz="28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B21C275B-A51E-403C-88C6-06E65EBC2B19}"/>
                </a:ext>
              </a:extLst>
            </p:cNvPr>
            <p:cNvSpPr/>
            <p:nvPr/>
          </p:nvSpPr>
          <p:spPr>
            <a:xfrm>
              <a:off x="4327906" y="4842054"/>
              <a:ext cx="193294" cy="495609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45101" y="1503692"/>
            <a:ext cx="3980222" cy="2658057"/>
            <a:chOff x="4979126" y="4045435"/>
            <a:chExt cx="3980222" cy="26580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B2411C-68AA-4B05-9120-F190138FB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126" y="4045435"/>
              <a:ext cx="1482634" cy="26580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Arrow: Up-Down 5">
              <a:extLst>
                <a:ext uri="{FF2B5EF4-FFF2-40B4-BE49-F238E27FC236}">
                  <a16:creationId xmlns:a16="http://schemas.microsoft.com/office/drawing/2014/main" id="{37B51509-4CB9-43AC-A6B5-316BE609528B}"/>
                </a:ext>
              </a:extLst>
            </p:cNvPr>
            <p:cNvSpPr/>
            <p:nvPr/>
          </p:nvSpPr>
          <p:spPr>
            <a:xfrm>
              <a:off x="5023866" y="4665671"/>
              <a:ext cx="193294" cy="495609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llout: Line 6">
              <a:extLst>
                <a:ext uri="{FF2B5EF4-FFF2-40B4-BE49-F238E27FC236}">
                  <a16:creationId xmlns:a16="http://schemas.microsoft.com/office/drawing/2014/main" id="{2CBDA164-1782-4CCA-B2A6-C1D57ED946EC}"/>
                </a:ext>
              </a:extLst>
            </p:cNvPr>
            <p:cNvSpPr/>
            <p:nvPr/>
          </p:nvSpPr>
          <p:spPr>
            <a:xfrm>
              <a:off x="6663188" y="4246880"/>
              <a:ext cx="2296160" cy="914400"/>
            </a:xfrm>
            <a:prstGeom prst="borderCallout1">
              <a:avLst>
                <a:gd name="adj1" fmla="val 53194"/>
                <a:gd name="adj2" fmla="val -368"/>
                <a:gd name="adj3" fmla="val 74722"/>
                <a:gd name="adj4" fmla="val -6222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1"/>
                  </a:solidFill>
                </a:rPr>
                <a:t>Xuất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hiện</a:t>
              </a:r>
              <a:r>
                <a:rPr lang="en-US" sz="2000" b="1" dirty="0">
                  <a:solidFill>
                    <a:schemeClr val="tx1"/>
                  </a:solidFill>
                </a:rPr>
                <a:t> con </a:t>
              </a:r>
              <a:r>
                <a:rPr lang="en-US" sz="2000" b="1" dirty="0" err="1">
                  <a:solidFill>
                    <a:schemeClr val="tx1"/>
                  </a:solidFill>
                </a:rPr>
                <a:t>trỏ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hình</a:t>
              </a:r>
              <a:r>
                <a:rPr lang="en-US" sz="2000" b="1" dirty="0">
                  <a:solidFill>
                    <a:schemeClr val="tx1"/>
                  </a:solidFill>
                </a:rPr>
                <a:t>       ở </a:t>
              </a:r>
              <a:r>
                <a:rPr lang="en-US" sz="2000" b="1" dirty="0" err="1">
                  <a:solidFill>
                    <a:schemeClr val="tx1"/>
                  </a:solidFill>
                </a:rPr>
                <a:t>đây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Arrow: Up-Down 12">
              <a:extLst>
                <a:ext uri="{FF2B5EF4-FFF2-40B4-BE49-F238E27FC236}">
                  <a16:creationId xmlns:a16="http://schemas.microsoft.com/office/drawing/2014/main" id="{26B7D30D-952E-481F-8413-9C9B53B861BA}"/>
                </a:ext>
              </a:extLst>
            </p:cNvPr>
            <p:cNvSpPr/>
            <p:nvPr/>
          </p:nvSpPr>
          <p:spPr>
            <a:xfrm>
              <a:off x="7648454" y="4724401"/>
              <a:ext cx="193294" cy="377056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5F897026-AA97-46D4-A884-C384B0CD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9661" y="4520821"/>
            <a:ext cx="2396124" cy="16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18" y="595256"/>
            <a:ext cx="11499400" cy="7082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EM CẦN GHI NHỚ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470" y="1441047"/>
            <a:ext cx="10122258" cy="742511"/>
            <a:chOff x="603214" y="2070621"/>
            <a:chExt cx="10122258" cy="742511"/>
          </a:xfrm>
        </p:grpSpPr>
        <p:sp>
          <p:nvSpPr>
            <p:cNvPr id="2" name="Rectangle 1"/>
            <p:cNvSpPr/>
            <p:nvPr/>
          </p:nvSpPr>
          <p:spPr>
            <a:xfrm>
              <a:off x="603214" y="2070621"/>
              <a:ext cx="10122258" cy="74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Giãn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;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36C29A-12F9-4F1E-9D29-B1DA225C1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8" r="10291" b="13439"/>
            <a:stretch/>
          </p:blipFill>
          <p:spPr>
            <a:xfrm>
              <a:off x="9347514" y="2165217"/>
              <a:ext cx="957054" cy="567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855470" y="4025133"/>
            <a:ext cx="10762197" cy="1489212"/>
            <a:chOff x="855470" y="4512813"/>
            <a:chExt cx="10762197" cy="1489212"/>
          </a:xfrm>
        </p:grpSpPr>
        <p:sp>
          <p:nvSpPr>
            <p:cNvPr id="5" name="Rectangle 4"/>
            <p:cNvSpPr/>
            <p:nvPr/>
          </p:nvSpPr>
          <p:spPr>
            <a:xfrm>
              <a:off x="855470" y="4520850"/>
              <a:ext cx="10762197" cy="1481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bớt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,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bớt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AC4F1B-B14E-448C-8155-8FF6C339B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9" t="12590" r="14374" b="7517"/>
            <a:stretch/>
          </p:blipFill>
          <p:spPr>
            <a:xfrm>
              <a:off x="9130181" y="4512813"/>
              <a:ext cx="699558" cy="6244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8B4B53-B076-49E0-BAF0-2ECC5199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182" y="5270292"/>
              <a:ext cx="649479" cy="6088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855470" y="2430124"/>
            <a:ext cx="10461522" cy="1481175"/>
            <a:chOff x="855470" y="2917804"/>
            <a:chExt cx="10461522" cy="1481175"/>
          </a:xfrm>
        </p:grpSpPr>
        <p:sp>
          <p:nvSpPr>
            <p:cNvPr id="14" name="Rectangle 13"/>
            <p:cNvSpPr/>
            <p:nvPr/>
          </p:nvSpPr>
          <p:spPr>
            <a:xfrm>
              <a:off x="855470" y="2917804"/>
              <a:ext cx="10461522" cy="1481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Di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; sang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714" y="3658391"/>
              <a:ext cx="688189" cy="6598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880" y="2968491"/>
              <a:ext cx="685800" cy="658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 ơn các em đã theo dõi bài giảng.</a:t>
            </a:r>
          </a:p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 các em vào buổi học sau!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6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2672" y="1084955"/>
            <a:ext cx="11499400" cy="708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Arial" panose="020B0604020202020204" pitchFamily="34" charset="0"/>
              <a:buNone/>
              <a:defRPr sz="44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MỤC TIÊU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82988" y="2145031"/>
            <a:ext cx="9226024" cy="532503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1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302">
        <p:fade/>
      </p:transition>
    </mc:Choice>
    <mc:Fallback xmlns="">
      <p:transition spd="med" advClick="0" advTm="26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333" y="1460978"/>
            <a:ext cx="3214004" cy="22785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HOẠT ĐỘNG 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1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497">
        <p:split orient="vert"/>
      </p:transition>
    </mc:Choice>
    <mc:Fallback xmlns="">
      <p:transition spd="slow" advClick="0" advTm="4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118" y="317126"/>
            <a:ext cx="11499400" cy="422412"/>
          </a:xfrm>
        </p:spPr>
        <p:txBody>
          <a:bodyPr>
            <a:noAutofit/>
          </a:bodyPr>
          <a:lstStyle/>
          <a:p>
            <a:r>
              <a:rPr lang="en-US" sz="2400" b="1" dirty="0"/>
              <a:t>1.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soạn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" y="1013284"/>
            <a:ext cx="7275513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119241" y="1013285"/>
            <a:ext cx="3626070" cy="489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Hướng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dẫn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Toàn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bài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phông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chữ</a:t>
            </a:r>
            <a:r>
              <a:rPr lang="en-US" sz="2000" dirty="0">
                <a:solidFill>
                  <a:srgbClr val="002060"/>
                </a:solidFill>
              </a:rPr>
              <a:t> Times New Roman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Tiêu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bài</a:t>
            </a:r>
            <a:r>
              <a:rPr lang="en-US" sz="2000" dirty="0">
                <a:solidFill>
                  <a:srgbClr val="002060"/>
                </a:solidFill>
              </a:rPr>
              <a:t>: in </a:t>
            </a:r>
            <a:r>
              <a:rPr lang="en-US" sz="2000" dirty="0" err="1">
                <a:solidFill>
                  <a:srgbClr val="002060"/>
                </a:solidFill>
              </a:rPr>
              <a:t>hoa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kiểu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đâm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màu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đỏ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cỡ</a:t>
            </a:r>
            <a:r>
              <a:rPr lang="en-US" sz="2000" dirty="0">
                <a:solidFill>
                  <a:srgbClr val="002060"/>
                </a:solidFill>
              </a:rPr>
              <a:t> 16, </a:t>
            </a:r>
            <a:r>
              <a:rPr lang="en-US" sz="2000" dirty="0" err="1">
                <a:solidFill>
                  <a:srgbClr val="002060"/>
                </a:solidFill>
              </a:rPr>
              <a:t>căn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giữa</a:t>
            </a:r>
            <a:endParaRPr lang="en-US" sz="20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Nội</a:t>
            </a:r>
            <a:r>
              <a:rPr lang="en-US" sz="2000" dirty="0">
                <a:solidFill>
                  <a:srgbClr val="002060"/>
                </a:solidFill>
              </a:rPr>
              <a:t> dung </a:t>
            </a:r>
            <a:r>
              <a:rPr lang="en-US" sz="2000" dirty="0" err="1">
                <a:solidFill>
                  <a:srgbClr val="002060"/>
                </a:solidFill>
              </a:rPr>
              <a:t>bài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cỡ</a:t>
            </a:r>
            <a:r>
              <a:rPr lang="en-US" sz="2000" dirty="0">
                <a:solidFill>
                  <a:srgbClr val="002060"/>
                </a:solidFill>
              </a:rPr>
              <a:t> 14, </a:t>
            </a:r>
            <a:r>
              <a:rPr lang="en-US" sz="2000" dirty="0" err="1">
                <a:solidFill>
                  <a:srgbClr val="002060"/>
                </a:solidFill>
              </a:rPr>
              <a:t>căn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bên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Dòng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đầu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mỗi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đoạn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cần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bố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trí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lùi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vào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(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sử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dụng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OpenSans"/>
              </a:rPr>
              <a:t>phím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 </a:t>
            </a:r>
            <a:r>
              <a:rPr lang="en-US" altLang="en-US" sz="2000" b="1" dirty="0">
                <a:solidFill>
                  <a:srgbClr val="002060"/>
                </a:solidFill>
                <a:latin typeface="OpenSansBold"/>
              </a:rPr>
              <a:t>Tab</a:t>
            </a:r>
            <a:r>
              <a:rPr lang="en-US" altLang="en-US" sz="2000" dirty="0">
                <a:solidFill>
                  <a:srgbClr val="002060"/>
                </a:solidFill>
                <a:latin typeface="OpenSans"/>
              </a:rPr>
              <a:t>)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Dòng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cuối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trích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dẫn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căn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lề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phải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kiểu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chữ</a:t>
            </a:r>
            <a:r>
              <a:rPr lang="en-US" sz="2000" dirty="0">
                <a:solidFill>
                  <a:srgbClr val="002060"/>
                </a:solidFill>
              </a:rPr>
              <a:t> in </a:t>
            </a:r>
            <a:r>
              <a:rPr lang="en-US" sz="2000" dirty="0" err="1">
                <a:solidFill>
                  <a:srgbClr val="002060"/>
                </a:solidFill>
              </a:rPr>
              <a:t>nghiêng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Chèn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ảnh</a:t>
            </a:r>
            <a:r>
              <a:rPr lang="en-US" sz="2000" dirty="0">
                <a:solidFill>
                  <a:srgbClr val="002060"/>
                </a:solidFill>
              </a:rPr>
              <a:t> minh </a:t>
            </a:r>
            <a:r>
              <a:rPr lang="en-US" sz="2000" dirty="0" err="1">
                <a:solidFill>
                  <a:srgbClr val="002060"/>
                </a:solidFill>
              </a:rPr>
              <a:t>họa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0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535"/>
    </mc:Choice>
    <mc:Fallback xmlns="">
      <p:transition spd="slow" advClick="0" advTm="49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0258" y="216476"/>
            <a:ext cx="11110482" cy="708212"/>
          </a:xfrm>
        </p:spPr>
        <p:txBody>
          <a:bodyPr>
            <a:normAutofit/>
          </a:bodyPr>
          <a:lstStyle/>
          <a:p>
            <a:r>
              <a:rPr lang="en-US" sz="3200" b="1" err="1"/>
              <a:t>Cách</a:t>
            </a:r>
            <a:r>
              <a:rPr lang="en-US" sz="3200" b="1"/>
              <a:t> thay đổi vị trí hình, tranh ảnh trên </a:t>
            </a:r>
            <a:r>
              <a:rPr lang="en-US" sz="3200" b="1" dirty="0" err="1"/>
              <a:t>trang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endParaRPr lang="en-US" sz="32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97990" y="926944"/>
            <a:ext cx="7391400" cy="5324475"/>
          </a:xfrm>
          <a:prstGeom prst="rect">
            <a:avLst/>
          </a:prstGeom>
          <a:ln>
            <a:solidFill>
              <a:srgbClr val="000066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617846" y="1719613"/>
            <a:ext cx="2319978" cy="1744125"/>
            <a:chOff x="590550" y="1937981"/>
            <a:chExt cx="2319978" cy="1744125"/>
          </a:xfrm>
        </p:grpSpPr>
        <p:sp>
          <p:nvSpPr>
            <p:cNvPr id="7" name="Rounded Rectangle 6"/>
            <p:cNvSpPr/>
            <p:nvPr/>
          </p:nvSpPr>
          <p:spPr>
            <a:xfrm>
              <a:off x="590550" y="1937981"/>
              <a:ext cx="1753879" cy="10140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0066"/>
                  </a:solidFill>
                </a:rPr>
                <a:t>Bước</a:t>
              </a:r>
              <a:r>
                <a:rPr lang="en-US" b="1" dirty="0">
                  <a:solidFill>
                    <a:srgbClr val="000066"/>
                  </a:solidFill>
                </a:rPr>
                <a:t> 1</a:t>
              </a:r>
              <a:r>
                <a:rPr lang="en-US" b="1">
                  <a:solidFill>
                    <a:srgbClr val="000066"/>
                  </a:solidFill>
                </a:rPr>
                <a:t>: Nháy chuột vào hình ảnh 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467489" y="2952043"/>
              <a:ext cx="1443039" cy="7300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94" y="1473750"/>
            <a:ext cx="1905000" cy="34956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39595" y="991251"/>
            <a:ext cx="4432871" cy="850597"/>
            <a:chOff x="6312299" y="1209619"/>
            <a:chExt cx="4487463" cy="850597"/>
          </a:xfrm>
        </p:grpSpPr>
        <p:sp>
          <p:nvSpPr>
            <p:cNvPr id="16" name="Rounded Rectangle 15"/>
            <p:cNvSpPr/>
            <p:nvPr/>
          </p:nvSpPr>
          <p:spPr>
            <a:xfrm>
              <a:off x="8440565" y="1209619"/>
              <a:ext cx="2359197" cy="83262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0066"/>
                  </a:solidFill>
                </a:rPr>
                <a:t>Bước</a:t>
              </a:r>
              <a:r>
                <a:rPr lang="en-US" b="1" dirty="0">
                  <a:solidFill>
                    <a:srgbClr val="000066"/>
                  </a:solidFill>
                </a:rPr>
                <a:t> 2: </a:t>
              </a:r>
              <a:r>
                <a:rPr lang="en-US" b="1" dirty="0" err="1">
                  <a:solidFill>
                    <a:srgbClr val="000066"/>
                  </a:solidFill>
                </a:rPr>
                <a:t>Trong</a:t>
              </a:r>
              <a:r>
                <a:rPr lang="en-US" b="1" dirty="0">
                  <a:solidFill>
                    <a:srgbClr val="000066"/>
                  </a:solidFill>
                </a:rPr>
                <a:t> thẻ Format, </a:t>
              </a:r>
              <a:r>
                <a:rPr lang="en-US" b="1" dirty="0" err="1">
                  <a:solidFill>
                    <a:srgbClr val="000066"/>
                  </a:solidFill>
                </a:rPr>
                <a:t>chọn</a:t>
              </a:r>
              <a:r>
                <a:rPr lang="en-US" b="1" dirty="0">
                  <a:solidFill>
                    <a:srgbClr val="000066"/>
                  </a:solidFill>
                </a:rPr>
                <a:t> Wrap Text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312299" y="1545953"/>
              <a:ext cx="2088751" cy="5142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544508" y="2837506"/>
            <a:ext cx="3435012" cy="1667819"/>
            <a:chOff x="7517211" y="3055874"/>
            <a:chExt cx="3314056" cy="1667819"/>
          </a:xfrm>
        </p:grpSpPr>
        <p:sp>
          <p:nvSpPr>
            <p:cNvPr id="21" name="Rounded Rectangle 20"/>
            <p:cNvSpPr/>
            <p:nvPr/>
          </p:nvSpPr>
          <p:spPr>
            <a:xfrm>
              <a:off x="8582834" y="3055874"/>
              <a:ext cx="2248433" cy="16678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0066"/>
                  </a:solidFill>
                </a:rPr>
                <a:t>Bước</a:t>
              </a:r>
              <a:r>
                <a:rPr lang="en-US" b="1" dirty="0">
                  <a:solidFill>
                    <a:srgbClr val="000066"/>
                  </a:solidFill>
                </a:rPr>
                <a:t> 3: </a:t>
              </a:r>
              <a:r>
                <a:rPr lang="en-US" b="1" err="1">
                  <a:solidFill>
                    <a:srgbClr val="000066"/>
                  </a:solidFill>
                </a:rPr>
                <a:t>Chọn</a:t>
              </a:r>
              <a:r>
                <a:rPr lang="en-US" b="1">
                  <a:solidFill>
                    <a:srgbClr val="000066"/>
                  </a:solidFill>
                </a:rPr>
                <a:t> một trong các cách thay đổi vị trí của hình trong danh sách.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22" name="Straight Arrow Connector 21"/>
            <p:cNvCxnSpPr>
              <a:cxnSpLocks/>
              <a:stCxn id="21" idx="1"/>
            </p:cNvCxnSpPr>
            <p:nvPr/>
          </p:nvCxnSpPr>
          <p:spPr>
            <a:xfrm flipH="1" flipV="1">
              <a:off x="7517211" y="3552172"/>
              <a:ext cx="1065623" cy="3376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/>
          <p:cNvSpPr/>
          <p:nvPr/>
        </p:nvSpPr>
        <p:spPr>
          <a:xfrm>
            <a:off x="8285086" y="5222601"/>
            <a:ext cx="3221114" cy="77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66"/>
                </a:solidFill>
              </a:rPr>
              <a:t>Bước</a:t>
            </a:r>
            <a:r>
              <a:rPr lang="en-US" b="1" dirty="0">
                <a:solidFill>
                  <a:srgbClr val="000066"/>
                </a:solidFill>
              </a:rPr>
              <a:t> 4: </a:t>
            </a:r>
            <a:r>
              <a:rPr lang="en-US" b="1">
                <a:solidFill>
                  <a:srgbClr val="000066"/>
                </a:solidFill>
              </a:rPr>
              <a:t>Di chuyển hình </a:t>
            </a:r>
            <a:r>
              <a:rPr lang="en-US" b="1" dirty="0" err="1">
                <a:solidFill>
                  <a:srgbClr val="000066"/>
                </a:solidFill>
              </a:rPr>
              <a:t>ảnh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đến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vị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trí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mong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muốn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9105" y="1187350"/>
            <a:ext cx="723331" cy="286399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4F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4390" y="2155542"/>
            <a:ext cx="1712948" cy="1637934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38414" y="1514981"/>
            <a:ext cx="401181" cy="64056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4F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6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501"/>
    </mc:Choice>
    <mc:Fallback xmlns="">
      <p:transition spd="slow" advClick="0" advTm="22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589574" y="927262"/>
            <a:ext cx="3092673" cy="54643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OpenSans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OpenSans"/>
              </a:rPr>
              <a:t> 2: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chọn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“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vàng</a:t>
            </a:r>
            <a:r>
              <a:rPr lang="en-US" altLang="en-US" sz="24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xuộm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” và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thay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đổi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màu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vàng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kiểu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in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đậm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công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cụ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                            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sao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chép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từ</a:t>
            </a:r>
            <a:r>
              <a:rPr lang="en-US" altLang="en-US" sz="24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chỉ</a:t>
            </a:r>
            <a:r>
              <a:rPr lang="en-US" altLang="en-US" sz="24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màu</a:t>
            </a:r>
            <a:r>
              <a:rPr lang="en-US" altLang="en-US" sz="24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OpenSans"/>
              </a:rPr>
              <a:t>vàng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còn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lại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văn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bản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img.loigiaihay.com/picture/2019/1013/ch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24" y="3657855"/>
            <a:ext cx="1748054" cy="346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84539" y="170120"/>
            <a:ext cx="11499400" cy="70821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Định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vàng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mẫu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"/>
          <a:stretch/>
        </p:blipFill>
        <p:spPr bwMode="auto">
          <a:xfrm>
            <a:off x="556049" y="909638"/>
            <a:ext cx="7799670" cy="5481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D4F48-0E8E-4F25-A447-1BFEC2AA7CC6}"/>
              </a:ext>
            </a:extLst>
          </p:cNvPr>
          <p:cNvSpPr txBox="1"/>
          <p:nvPr/>
        </p:nvSpPr>
        <p:spPr>
          <a:xfrm>
            <a:off x="8598568" y="2603882"/>
            <a:ext cx="308367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1: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Chọn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từng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tính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từ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chỉ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màu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vàng</a:t>
            </a:r>
            <a:r>
              <a:rPr lang="en-US" sz="2400" dirty="0">
                <a:solidFill>
                  <a:srgbClr val="1F14F2"/>
                </a:solidFill>
              </a:rPr>
              <a:t>, </a:t>
            </a:r>
            <a:r>
              <a:rPr lang="en-US" sz="2400" dirty="0" err="1">
                <a:solidFill>
                  <a:srgbClr val="1F14F2"/>
                </a:solidFill>
              </a:rPr>
              <a:t>sau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đó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thay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đổi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kiểu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chữ</a:t>
            </a:r>
            <a:r>
              <a:rPr lang="en-US" sz="2400" dirty="0">
                <a:solidFill>
                  <a:srgbClr val="1F14F2"/>
                </a:solidFill>
              </a:rPr>
              <a:t> in </a:t>
            </a:r>
            <a:r>
              <a:rPr lang="en-US" sz="2400" dirty="0" err="1">
                <a:solidFill>
                  <a:srgbClr val="1F14F2"/>
                </a:solidFill>
              </a:rPr>
              <a:t>đậm</a:t>
            </a:r>
            <a:r>
              <a:rPr lang="en-US" sz="2400" dirty="0">
                <a:solidFill>
                  <a:srgbClr val="1F14F2"/>
                </a:solidFill>
              </a:rPr>
              <a:t>, </a:t>
            </a:r>
            <a:r>
              <a:rPr lang="en-US" sz="2400" dirty="0" err="1">
                <a:solidFill>
                  <a:srgbClr val="1F14F2"/>
                </a:solidFill>
              </a:rPr>
              <a:t>màu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chữ</a:t>
            </a:r>
            <a:r>
              <a:rPr lang="en-US" sz="2400" dirty="0">
                <a:solidFill>
                  <a:srgbClr val="1F14F2"/>
                </a:solidFill>
              </a:rPr>
              <a:t> </a:t>
            </a:r>
            <a:r>
              <a:rPr lang="en-US" sz="2400" dirty="0" err="1">
                <a:solidFill>
                  <a:srgbClr val="1F14F2"/>
                </a:solidFill>
              </a:rPr>
              <a:t>vàng</a:t>
            </a:r>
            <a:r>
              <a:rPr lang="en-US" sz="2400" dirty="0">
                <a:solidFill>
                  <a:srgbClr val="1F14F2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0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180"/>
    </mc:Choice>
    <mc:Fallback xmlns="">
      <p:transition spd="slow" advClick="0" advTm="76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95" y="900704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018" y="2277587"/>
            <a:ext cx="9357347" cy="1211806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latin typeface="OpenSans"/>
              </a:rPr>
              <a:t>- </a:t>
            </a:r>
            <a:r>
              <a:rPr lang="en-US" altLang="en-US" sz="3200" dirty="0" err="1">
                <a:latin typeface="OpenSans"/>
              </a:rPr>
              <a:t>Dòng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đầu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mỗi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đoạn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cần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bố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trí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lùi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vào</a:t>
            </a:r>
            <a:r>
              <a:rPr lang="en-US" altLang="en-US" sz="3200" dirty="0">
                <a:latin typeface="OpenSans"/>
              </a:rPr>
              <a:t> (</a:t>
            </a:r>
            <a:r>
              <a:rPr lang="en-US" altLang="en-US" sz="3200" dirty="0" err="1">
                <a:latin typeface="OpenSans"/>
              </a:rPr>
              <a:t>sử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dụng</a:t>
            </a:r>
            <a:r>
              <a:rPr lang="en-US" altLang="en-US" sz="3200" dirty="0">
                <a:latin typeface="OpenSans"/>
              </a:rPr>
              <a:t> </a:t>
            </a:r>
            <a:r>
              <a:rPr lang="en-US" altLang="en-US" sz="3200" dirty="0" err="1">
                <a:latin typeface="OpenSans"/>
              </a:rPr>
              <a:t>phím</a:t>
            </a:r>
            <a:r>
              <a:rPr lang="en-US" altLang="en-US" sz="3200" dirty="0">
                <a:latin typeface="OpenSans"/>
              </a:rPr>
              <a:t> </a:t>
            </a:r>
            <a:r>
              <a:rPr lang="en-US" altLang="en-US" sz="3200" b="1" dirty="0">
                <a:latin typeface="OpenSansBold"/>
              </a:rPr>
              <a:t>Tab</a:t>
            </a:r>
            <a:r>
              <a:rPr lang="en-US" altLang="en-US" sz="3200" dirty="0">
                <a:latin typeface="OpenSans"/>
              </a:rPr>
              <a:t>).</a:t>
            </a:r>
            <a:endParaRPr lang="en-US" alt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8897" y="3714562"/>
            <a:ext cx="9222827" cy="1114850"/>
            <a:chOff x="1418897" y="3714562"/>
            <a:chExt cx="9222827" cy="1114850"/>
          </a:xfrm>
        </p:grpSpPr>
        <p:pic>
          <p:nvPicPr>
            <p:cNvPr id="6146" name="Picture 2" descr="https://img.loigiaihay.com/picture/2019/1013/ch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630" y="3714562"/>
              <a:ext cx="3226968" cy="6393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418897" y="3752194"/>
              <a:ext cx="92228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-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Sử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dụng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công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cụ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                             </a:t>
              </a:r>
              <a:r>
                <a:rPr lang="en-US" altLang="en-US" sz="3200" dirty="0" err="1" smtClean="0">
                  <a:solidFill>
                    <a:srgbClr val="000066"/>
                  </a:solidFill>
                  <a:latin typeface="OpenSans"/>
                </a:rPr>
                <a:t>để</a:t>
              </a:r>
              <a:r>
                <a:rPr lang="en-US" altLang="en-US" sz="3200" dirty="0" smtClean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sao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chép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định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dạng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văn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 </a:t>
              </a:r>
              <a:r>
                <a:rPr lang="en-US" altLang="en-US" sz="3200" dirty="0" err="1">
                  <a:solidFill>
                    <a:srgbClr val="000066"/>
                  </a:solidFill>
                  <a:latin typeface="OpenSans"/>
                </a:rPr>
                <a:t>bản</a:t>
              </a:r>
              <a:r>
                <a:rPr lang="en-US" altLang="en-US" sz="3200" dirty="0">
                  <a:solidFill>
                    <a:srgbClr val="000066"/>
                  </a:solidFill>
                  <a:latin typeface="OpenSans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87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31"/>
    </mc:Choice>
    <mc:Fallback xmlns="">
      <p:transition spd="slow" advClick="0" advTm="1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64" y="4910592"/>
            <a:ext cx="1743607" cy="2688569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674364" y="2597436"/>
            <a:ext cx="8717259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Bài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2: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Kĩ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thuật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điều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chỉnh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một</a:t>
            </a:r>
            <a:endParaRPr lang="en-US" altLang="zh-CN" sz="3200" b="1" i="1" dirty="0">
              <a:solidFill>
                <a:srgbClr val="C00000"/>
              </a:solidFill>
              <a:latin typeface="+mj-lt"/>
              <a:ea typeface="+mj-ea"/>
            </a:endParaRPr>
          </a:p>
          <a:p>
            <a:pPr algn="ctr"/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đoạn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văn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bản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(</a:t>
            </a:r>
            <a:r>
              <a:rPr lang="en-US" altLang="zh-CN" sz="3200" b="1" i="1" dirty="0" err="1">
                <a:solidFill>
                  <a:srgbClr val="C00000"/>
                </a:solidFill>
                <a:latin typeface="+mj-lt"/>
                <a:ea typeface="+mj-ea"/>
              </a:rPr>
              <a:t>Tiết</a:t>
            </a:r>
            <a:r>
              <a:rPr lang="en-US" altLang="zh-CN" sz="3200" b="1" i="1" dirty="0">
                <a:solidFill>
                  <a:srgbClr val="C00000"/>
                </a:solidFill>
                <a:latin typeface="+mj-lt"/>
                <a:ea typeface="+mj-ea"/>
              </a:rPr>
              <a:t> 1)</a:t>
            </a:r>
            <a:endParaRPr lang="zh-CN" altLang="en-US" sz="3200" b="1" i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7173" y="4146055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082" y="4994952"/>
            <a:ext cx="1463167" cy="2822693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7363102" y="853440"/>
            <a:ext cx="2253338" cy="476722"/>
          </a:xfrm>
          <a:prstGeom prst="roundRect">
            <a:avLst/>
          </a:prstGeom>
          <a:solidFill>
            <a:srgbClr val="000066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5 </a:t>
            </a: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– TUẦN 6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405" y="4654223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713" y="5136560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230" y="5239694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363" y="5068260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1151" y="6738094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4565" y="6819717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8653" y="6123160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8056" y="6335538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0342" y="6750122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903" y="5996715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9235" y="6361768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96366" y="4134260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0018" y="398937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327" y="2433520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8525" y="3743684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189219" y="1649932"/>
            <a:ext cx="841430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a typeface="微软雅黑" panose="020B0503020204020204" pitchFamily="34" charset="-122"/>
              </a:rPr>
              <a:t>CHỦ ĐỀ 2 – SOẠN THẢO VĂN BẢN</a:t>
            </a:r>
            <a:endParaRPr lang="zh-CN" altLang="en-US" sz="36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5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6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757607" y="34614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</a:t>
            </a:r>
            <a:r>
              <a:rPr lang="en-US" altLang="zh-C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4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tiêu</a:t>
            </a:r>
            <a:endParaRPr lang="zh-CN" alt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544" y="1572525"/>
            <a:ext cx="6855576" cy="400098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dirty="0">
                <a:solidFill>
                  <a:srgbClr val="002060"/>
                </a:solidFill>
                <a:ea typeface="+mj-ea"/>
              </a:rPr>
              <a:t>-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Ấn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định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được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độ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rộng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của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lề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trái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lề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phải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lề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trên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lề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dưới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theo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ý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muốn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;</a:t>
            </a:r>
          </a:p>
          <a:p>
            <a:pPr algn="just"/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-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Điều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chỉnh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được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khoảng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cách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giữa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các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dòng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trong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một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đoạn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khoảng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cách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giữa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hai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đoạn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;</a:t>
            </a:r>
          </a:p>
          <a:p>
            <a:pPr algn="just"/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-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Biết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cách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thụt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lề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đoạn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văn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a typeface="+mj-ea"/>
              </a:rPr>
              <a:t>bản</a:t>
            </a:r>
            <a:r>
              <a:rPr lang="en-US" altLang="zh-CN" sz="3600" dirty="0">
                <a:solidFill>
                  <a:srgbClr val="002060"/>
                </a:solidFill>
                <a:ea typeface="+mj-ea"/>
              </a:rPr>
              <a:t>.</a:t>
            </a:r>
            <a:endParaRPr lang="zh-CN" altLang="en-US" sz="3600" dirty="0">
              <a:solidFill>
                <a:srgbClr val="002060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9" r="34015"/>
          <a:stretch/>
        </p:blipFill>
        <p:spPr>
          <a:xfrm>
            <a:off x="133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9" r="34015"/>
          <a:stretch/>
        </p:blipFill>
        <p:spPr>
          <a:xfrm flipH="1">
            <a:off x="3338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157636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2952127"/>
            <a:ext cx="916558" cy="8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5129892"/>
  <p:tag name="ISPRING_UUID" val="{F418A8B3-D76B-436F-832B-3C8A830B6A4D}"/>
  <p:tag name="ISPRING_RESOURCE_FOLDER" val="D:\MỸ HẠNH\GIÁO ÁN\GA online\TUẦN 6\Tin5_Tuan6_CD2_Bai1 (T3)_1\"/>
  <p:tag name="ISPRING_PRESENTATION_PATH" val="D:\MỸ HẠNH\GIÁO ÁN\GA online\TUẦN 6\Tin5_Tuan6_CD2_Bai1 (T3)_1.pptx"/>
  <p:tag name="ISPRING_PROJECT_VERSION" val="9"/>
  <p:tag name="ISPRING_PROJECT_FOLDER_UPDATED" val="1"/>
  <p:tag name="ISPRING_SCREEN_RECS_UPDATED" val="D:\MỸ HẠNH\GIÁO ÁN\GA online\TUẦN 6\Tin5_Tuan6_CD2_Bai1 (T3)_1\"/>
  <p:tag name="FLASHSPRING_ZOOM_TAG" val="56"/>
  <p:tag name="ISPRING_PRESENTATION_INFO_2" val="&lt;?xml version=&quot;1.0&quot; encoding=&quot;UTF-8&quot; standalone=&quot;no&quot; ?&gt;&#10;&lt;presentation2&gt;&#10;&#10;  &lt;slides&gt;&#10;    &lt;slide id=&quot;{91DDEB0C-DB92-4240-B9F8-15A33A5813C0}&quot; pptId=&quot;287&quot;/&gt;&#10;    &lt;slide id=&quot;{C3E5C7E1-6431-4866-9E6C-0DADBE43E7E9}&quot; pptId=&quot;258&quot;/&gt;&#10;    &lt;slide id=&quot;{BBD29A57-4FF7-4D28-A22F-5E4ACEBDC96E}&quot; pptId=&quot;286&quot;/&gt;&#10;    &lt;slide id=&quot;{501CCFC9-4F8B-4A4F-8300-E45289BDECF0}&quot; pptId=&quot;261&quot;/&gt;&#10;    &lt;slide id=&quot;{F9832A6E-1F16-4A1D-AC0C-04C5B2C04E56}&quot; pptId=&quot;284&quot;/&gt;&#10;    &lt;slide id=&quot;{8E4447C2-D76F-4AA5-B6DE-FF07145C857E}&quot; pptId=&quot;293&quot;/&gt;&#10;    &lt;slide id=&quot;{343298CC-6C30-47E4-A91E-3C59563FAF6A}&quot; pptId=&quot;285&quot;/&gt;&#10;    &lt;slide id=&quot;{D9B2CC53-47C3-4472-B8E1-277CAFDF0779}&quot; pptId=&quot;278&quot;/&gt;&#10;    &lt;slide id=&quot;{FAA7C2BF-DC21-4609-B691-194FAFAA0553}&quot; pptId=&quot;290&quot;/&gt;&#10;    &lt;slide id=&quot;{B3C16DA0-3B31-4F3A-B815-B43DF4EAAC4E}&quot; pptId=&quot;276&quot;/&gt;&#10;    &lt;slide id=&quot;{FE7CD7AA-F081-4D26-B156-A92A57B697B9}&quot; pptId=&quot;289&quot;/&gt;&#10;  &lt;/slides&gt;&#10;&#10;  &lt;narration&gt;&#10;    &lt;audioTracks&gt;&#10;      &lt;audioTrack muted=&quot;false&quot; name=&quot;2&quot; resource=&quot;84f78a57&quot; slideId=&quot;{91DDEB0C-DB92-4240-B9F8-15A33A5813C0}&quot; startTime=&quot;0&quot; volume=&quot;1&quot;&gt;&#10;        &lt;audio channels=&quot;1&quot; format=&quot;s16p&quot; sampleRate=&quot;44100&quot;/&gt;&#10;      &lt;/audioTrack&gt;&#10;      &lt;audioTrack muted=&quot;false&quot; name=&quot;3&quot; resource=&quot;4ad230eb&quot; slideId=&quot;{91DDEB0C-DB92-4240-B9F8-15A33A5813C0}&quot; startTime=&quot;6293&quot; stepIndex=&quot;1&quot; volume=&quot;1&quot;&gt;&#10;        &lt;audio channels=&quot;1&quot; format=&quot;s16p&quot; sampleRate=&quot;44100&quot;/&gt;&#10;      &lt;/audioTrack&gt;&#10;      &lt;audioTrack muted=&quot;false&quot; name=&quot;4&quot; resource=&quot;2f483d1a&quot; slideId=&quot;{BBD29A57-4FF7-4D28-A22F-5E4ACEBDC96E}&quot; startTime=&quot;0&quot; volume=&quot;1&quot;&gt;&#10;        &lt;audio channels=&quot;1&quot; format=&quot;s16p&quot; sampleRate=&quot;44100&quot;/&gt;&#10;      &lt;/audioTrack&gt;&#10;      &lt;audioTrack muted=&quot;false&quot; name=&quot;5&quot; resource=&quot;884bbab7&quot; slideId=&quot;{F9832A6E-1F16-4A1D-AC0C-04C5B2C04E56}&quot; startTime=&quot;0&quot; stepIndex=&quot;0&quot; volume=&quot;1&quot;&gt;&#10;        &lt;audio channels=&quot;1&quot; format=&quot;s16p&quot; sampleRate=&quot;44100&quot;/&gt;&#10;      &lt;/audioTrack&gt;&#10;      &lt;audioTrack muted=&quot;false&quot; name=&quot;6&quot; resource=&quot;97bf5702&quot; slideId=&quot;{343298CC-6C30-47E4-A91E-3C59563FAF6A}&quot; startTime=&quot;0&quot; stepIndex=&quot;0&quot; volume=&quot;1&quot;&gt;&#10;        &lt;audio channels=&quot;1&quot; format=&quot;s16p&quot; sampleRate=&quot;44100&quot;/&gt;&#10;      &lt;/audioTrack&gt;&#10;      &lt;audioTrack muted=&quot;false&quot; name=&quot;7&quot; resource=&quot;ba511cb5&quot; slideId=&quot;{D9B2CC53-47C3-4472-B8E1-277CAFDF0779}&quot; startTime=&quot;0&quot; stepIndex=&quot;0&quot; volume=&quot;1&quot;&gt;&#10;        &lt;audio channels=&quot;1&quot; format=&quot;s16p&quot; sampleRate=&quot;44100&quot;/&gt;&#10;      &lt;/audioTrack&gt;&#10;      &lt;audioTrack muted=&quot;false&quot; name=&quot;8&quot; resource=&quot;36fe0af8&quot; slideId=&quot;{B3C16DA0-3B31-4F3A-B815-B43DF4EAAC4E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LMS_API_VERSION" val="SCORM 1.2"/>
  <p:tag name="ISPRING_ULTRA_SCORM_COURSE_ID" val="43812EFE-33F3-4618-ACB9-C67D7C41759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D:\MỸ HẠNH\GIÁO ÁN\GA online\TUẦN 6\Tiet 1_1"/>
  <p:tag name="ISPRING_SCORM_RATE_SLIDES" val="0"/>
  <p:tag name="ISPRING_SCORM_RATE_QUIZZ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Of0Z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Dn9G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Of0Z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Of0Z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Of0Z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Of0Z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AOf0Z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Dn9GU2SezOBLAAAAagAAABsAAAB1bml2ZXJzYWwvdW5pdmVyc2FsLnBuZy54bWyzsa/IzVEoSy0qzszPs1Uy1DNQsrfj5bIpKEoty0wtV6gAigEFIUBJoRLINUJwyzNTSjJslcwtTBFiGamZ6RkltkqmFpZwQX2gkQBQSwECAAAUAAIACADzVslM1qN+2kcDAADhCQAAFAAAAAAAAAABAAAAAAAAAAAAdW5pdmVyc2FsL3BsYXllci54bWxQSwECAAAUAAIACAAOf0ZTf2Ttp/oEAABiEwAAHQAAAAAAAAABAAAAAAB5AwAAdW5pdmVyc2FsL2NvbW1vbl9tZXNzYWdlcy5sbmdQSwECAAAUAAIACAAOf0ZTFR5gG6MAAAB/AQAALgAAAAAAAAABAAAAAACuCAAAdW5pdmVyc2FsL3BsYXliYWNrX2FuZF9uYXZpZ2F0aW9uX3NldHRpbmdzLnhtbFBLAQIAABQAAgAIAA5/RlOYpaMCgQMAAFkOAAAnAAAAAAAAAAEAAAAAAJ0JAAB1bml2ZXJzYWwvZmxhc2hfcHVibGlzaGluZ19zZXR0aW5ncy54bWxQSwECAAAUAAIACAAOf0ZTZUYBe1cDAABADAAAIQAAAAAAAAABAAAAAABjDQAAdW5pdmVyc2FsL2ZsYXNoX3NraW5fc2V0dGluZ3MueG1sUEsBAgAAFAACAAgADn9GU/fzYTVnAwAA6g0AACYAAAAAAAAAAQAAAAAA+RAAAHVuaXZlcnNhbC9odG1sX3B1Ymxpc2hpbmdfc2V0dGluZ3MueG1sUEsBAgAAFAACAAgADn9GUy0nxe+yAQAAUQYAAB8AAAAAAAAAAQAAAAAApBQAAHVuaXZlcnNhbC9odG1sX3NraW5fc2V0dGluZ3MuanNQSwECAAAUAAIACAAOf0ZThyCWq04OAACuGwAAFwAAAAAAAAAAAAAAAACTFgAAdW5pdmVyc2FsL3VuaXZlcnNhbC5wbmdQSwECAAAUAAIACAAOf0ZTZJ7M4EsAAABqAAAAGwAAAAAAAAABAAAAAAAWJQAAdW5pdmVyc2FsL3VuaXZlcnNhbC5wbmcueG1sUEsFBgAAAAAJAAkAvAIAAJolAAAAAA=="/>
  <p:tag name="ISPRING_CURRENT_PLAYER_ID" val="universal"/>
  <p:tag name="ISPRING_PRESENTATION_TITLE" val="Tin5_Tuan6_CD2_Bai1 (T3)_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099"/>
  <p:tag name="ISPRING_CUSTOM_TIMING_USED" val="1"/>
  <p:tag name="ISPRING_SLIDE_ID_2" val="{91DDEB0C-DB92-4240-B9F8-15A33A5813C0}"/>
  <p:tag name="GENSWF_ADVANCE_TIME" val="15.53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081|0.624|7.971|7.672|4.748"/>
  <p:tag name="ISPRING_CUSTOM_TIMING_USED" val="1"/>
  <p:tag name="ISPRING_SLIDE_ID_2" val="{BBD29A57-4FF7-4D28-A22F-5E4ACEBDC96E}"/>
  <p:tag name="GENSWF_ADVANCE_TIME" val="26.30"/>
  <p:tag name="ISPRING_SLIDE_INDENT_LEVEL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01CCFC9-4F8B-4A4F-8300-E45289BDECF0}"/>
  <p:tag name="GENSWF_ADVANCE_TIME" val="4.5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01|10.659"/>
  <p:tag name="ISPRING_CUSTOM_TIMING_USED" val="1"/>
  <p:tag name="ISPRING_SLIDE_ID_2" val="{F9832A6E-1F16-4A1D-AC0C-04C5B2C04E56}"/>
  <p:tag name="GENSWF_ADVANCE_TIME" val="49.53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82|2.502|3.861|4.11"/>
  <p:tag name="ISPRING_CUSTOM_TIMING_USED" val="1"/>
  <p:tag name="ISPRING_SLIDE_ID_2" val="{343298CC-6C30-47E4-A91E-3C59563FAF6A}"/>
  <p:tag name="GENSWF_ADVANCE_TIME" val="22.50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9B2CC53-47C3-4472-B8E1-277CAFDF0779}"/>
  <p:tag name="GENSWF_ADVANCE_TIME" val="76.18"/>
  <p:tag name="TIMING" val="|7.365|29.546|3.67|0.86|0.875|4.078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3C16DA0-3B31-4F3A-B815-B43DF4EAAC4E}"/>
  <p:tag name="TIMING" val="|2.499|2.063|4.046"/>
  <p:tag name="GENSWF_ADVANCE_TIME" val="14.03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852</TotalTime>
  <Words>861</Words>
  <Application>Microsoft Office PowerPoint</Application>
  <PresentationFormat>Widescreen</PresentationFormat>
  <Paragraphs>86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Arial</vt:lpstr>
      <vt:lpstr>Calibri</vt:lpstr>
      <vt:lpstr>Corbel</vt:lpstr>
      <vt:lpstr>等线</vt:lpstr>
      <vt:lpstr>OpenSans</vt:lpstr>
      <vt:lpstr>OpenSansBold</vt:lpstr>
      <vt:lpstr>黑体</vt:lpstr>
      <vt:lpstr>Tahoma</vt:lpstr>
      <vt:lpstr>Times New Roman</vt:lpstr>
      <vt:lpstr>字魂27号-布丁体</vt:lpstr>
      <vt:lpstr>方正隶书简体</vt:lpstr>
      <vt:lpstr>Basis</vt:lpstr>
      <vt:lpstr>PowerPoint Presentation</vt:lpstr>
      <vt:lpstr>PowerPoint Presentation</vt:lpstr>
      <vt:lpstr>HOẠT ĐỘNG THỰC HÀNH</vt:lpstr>
      <vt:lpstr>1. Em hãy soạn thảo văn bản theo mẫu sau:</vt:lpstr>
      <vt:lpstr>Cách thay đổi vị trí hình, tranh ảnh trên trang văn bản</vt:lpstr>
      <vt:lpstr>2. Định dạng các tính từ chỉ màu vàng trong văn bản theo mẫu sau: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Tin5_Tuan6_CD2_Bai1 (T3)_1</dc:title>
  <dc:creator>TOPICA</dc:creator>
  <cp:lastModifiedBy>TOPICA</cp:lastModifiedBy>
  <cp:revision>139</cp:revision>
  <dcterms:created xsi:type="dcterms:W3CDTF">2021-09-26T23:44:11Z</dcterms:created>
  <dcterms:modified xsi:type="dcterms:W3CDTF">2021-10-11T10:06:54Z</dcterms:modified>
</cp:coreProperties>
</file>