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5"/>
  </p:notesMasterIdLst>
  <p:sldIdLst>
    <p:sldId id="284" r:id="rId3"/>
    <p:sldId id="305" r:id="rId4"/>
    <p:sldId id="335" r:id="rId5"/>
    <p:sldId id="336" r:id="rId6"/>
    <p:sldId id="262" r:id="rId7"/>
    <p:sldId id="338" r:id="rId8"/>
    <p:sldId id="306" r:id="rId9"/>
    <p:sldId id="339" r:id="rId10"/>
    <p:sldId id="271" r:id="rId11"/>
    <p:sldId id="272" r:id="rId12"/>
    <p:sldId id="273" r:id="rId13"/>
    <p:sldId id="268"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75B62"/>
    <a:srgbClr val="FFC2BB"/>
    <a:srgbClr val="44546A"/>
    <a:srgbClr val="FF3762"/>
    <a:srgbClr val="FF89A2"/>
    <a:srgbClr val="FF6C5D"/>
    <a:srgbClr val="669FD8"/>
    <a:srgbClr val="009BCC"/>
    <a:srgbClr val="3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4839" autoAdjust="0"/>
  </p:normalViewPr>
  <p:slideViewPr>
    <p:cSldViewPr snapToGrid="0">
      <p:cViewPr varScale="1">
        <p:scale>
          <a:sx n="105" d="100"/>
          <a:sy n="105" d="100"/>
        </p:scale>
        <p:origin x="828" y="150"/>
      </p:cViewPr>
      <p:guideLst>
        <p:guide orient="horz" pos="2160"/>
        <p:guide pos="3840"/>
      </p:guideLst>
    </p:cSldViewPr>
  </p:slideViewPr>
  <p:notesTextViewPr>
    <p:cViewPr>
      <p:scale>
        <a:sx n="1" d="1"/>
        <a:sy n="1" d="1"/>
      </p:scale>
      <p:origin x="0" y="0"/>
    </p:cViewPr>
  </p:notesTextViewPr>
  <p:sorterViewPr>
    <p:cViewPr>
      <p:scale>
        <a:sx n="100" d="100"/>
        <a:sy n="100" d="100"/>
      </p:scale>
      <p:origin x="0" y="5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pPr/>
              <a:t>2021/10/17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pPr/>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17019-9FE0-48DA-B0D8-117C5813B5F0}" type="slidenum">
              <a:rPr lang="zh-CN" altLang="en-US" smtClean="0"/>
              <a:pPr/>
              <a:t>2</a:t>
            </a:fld>
            <a:endParaRPr lang="zh-CN" altLang="en-US"/>
          </a:p>
        </p:txBody>
      </p:sp>
    </p:spTree>
    <p:extLst>
      <p:ext uri="{BB962C8B-B14F-4D97-AF65-F5344CB8AC3E}">
        <p14:creationId xmlns:p14="http://schemas.microsoft.com/office/powerpoint/2010/main" val="50675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pPr/>
              <a:t>12</a:t>
            </a:fld>
            <a:endParaRPr lang="zh-CN" altLang="en-US"/>
          </a:p>
        </p:txBody>
      </p:sp>
    </p:spTree>
    <p:extLst>
      <p:ext uri="{BB962C8B-B14F-4D97-AF65-F5344CB8AC3E}">
        <p14:creationId xmlns:p14="http://schemas.microsoft.com/office/powerpoint/2010/main" val="100033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nhắc</a:t>
            </a:r>
            <a:r>
              <a:rPr lang="en-US" altLang="zh-CN" dirty="0"/>
              <a:t> </a:t>
            </a:r>
            <a:r>
              <a:rPr lang="en-US" altLang="zh-CN" dirty="0" err="1"/>
              <a:t>lại</a:t>
            </a:r>
            <a:r>
              <a:rPr lang="en-US" altLang="zh-CN" dirty="0"/>
              <a:t> </a:t>
            </a:r>
            <a:r>
              <a:rPr lang="en-US" altLang="zh-CN" dirty="0" err="1"/>
              <a:t>kiến</a:t>
            </a:r>
            <a:r>
              <a:rPr lang="en-US" altLang="zh-CN" dirty="0"/>
              <a:t> </a:t>
            </a:r>
            <a:r>
              <a:rPr lang="en-US" altLang="zh-CN" dirty="0" err="1"/>
              <a:t>thức</a:t>
            </a:r>
            <a:r>
              <a:rPr lang="en-US" altLang="zh-CN" dirty="0"/>
              <a:t> </a:t>
            </a:r>
            <a:r>
              <a:rPr lang="en-US" altLang="zh-CN" dirty="0" err="1"/>
              <a:t>về</a:t>
            </a:r>
            <a:r>
              <a:rPr lang="en-US" altLang="zh-CN" dirty="0"/>
              <a:t> </a:t>
            </a:r>
            <a:r>
              <a:rPr lang="en-US" altLang="zh-CN" dirty="0" err="1"/>
              <a:t>thư</a:t>
            </a:r>
            <a:r>
              <a:rPr lang="en-US" altLang="zh-CN" dirty="0"/>
              <a:t> </a:t>
            </a:r>
            <a:r>
              <a:rPr lang="en-US" altLang="zh-CN" dirty="0" err="1"/>
              <a:t>mục</a:t>
            </a:r>
            <a:r>
              <a:rPr lang="en-US" altLang="zh-CN" dirty="0"/>
              <a:t> </a:t>
            </a:r>
            <a:r>
              <a:rPr lang="en-US" altLang="zh-CN" dirty="0" err="1"/>
              <a:t>đã</a:t>
            </a:r>
            <a:r>
              <a:rPr lang="en-US" altLang="zh-CN" dirty="0"/>
              <a:t> </a:t>
            </a:r>
            <a:r>
              <a:rPr lang="en-US" altLang="zh-CN" dirty="0" err="1"/>
              <a:t>học</a:t>
            </a:r>
            <a:r>
              <a:rPr lang="en-US" altLang="zh-CN" dirty="0"/>
              <a:t>, H1 </a:t>
            </a:r>
            <a:r>
              <a:rPr lang="en-US" altLang="zh-CN" dirty="0" err="1"/>
              <a:t>là</a:t>
            </a:r>
            <a:r>
              <a:rPr lang="en-US" altLang="zh-CN" dirty="0"/>
              <a:t> </a:t>
            </a:r>
            <a:r>
              <a:rPr lang="en-US" altLang="zh-CN" dirty="0" err="1"/>
              <a:t>biểu</a:t>
            </a:r>
            <a:r>
              <a:rPr lang="en-US" altLang="zh-CN" dirty="0"/>
              <a:t> </a:t>
            </a:r>
            <a:r>
              <a:rPr lang="en-US" altLang="zh-CN" dirty="0" err="1"/>
              <a:t>tưởng</a:t>
            </a:r>
            <a:r>
              <a:rPr lang="en-US" altLang="zh-CN" dirty="0"/>
              <a:t> </a:t>
            </a:r>
            <a:r>
              <a:rPr lang="en-US" altLang="zh-CN" dirty="0" err="1"/>
              <a:t>của</a:t>
            </a:r>
            <a:r>
              <a:rPr lang="en-US" altLang="zh-CN" dirty="0"/>
              <a:t> </a:t>
            </a:r>
            <a:r>
              <a:rPr lang="en-US" altLang="zh-CN" dirty="0" err="1"/>
              <a:t>thư</a:t>
            </a:r>
            <a:r>
              <a:rPr lang="en-US" altLang="zh-CN" dirty="0"/>
              <a:t> </a:t>
            </a:r>
            <a:r>
              <a:rPr lang="en-US" altLang="zh-CN" dirty="0" err="1"/>
              <a:t>mục</a:t>
            </a:r>
            <a:r>
              <a:rPr lang="en-US" altLang="zh-CN" dirty="0"/>
              <a:t>. </a:t>
            </a:r>
            <a:r>
              <a:rPr lang="en-US" altLang="zh-CN" dirty="0" err="1"/>
              <a:t>Thông</a:t>
            </a:r>
            <a:r>
              <a:rPr lang="en-US" altLang="zh-CN" dirty="0"/>
              <a:t> </a:t>
            </a:r>
            <a:r>
              <a:rPr lang="en-US" altLang="zh-CN" dirty="0" err="1"/>
              <a:t>thường</a:t>
            </a:r>
            <a:r>
              <a:rPr lang="en-US" altLang="zh-CN" dirty="0"/>
              <a:t> </a:t>
            </a:r>
            <a:r>
              <a:rPr lang="en-US" altLang="zh-CN" dirty="0" err="1"/>
              <a:t>biểu</a:t>
            </a:r>
            <a:r>
              <a:rPr lang="en-US" altLang="zh-CN" dirty="0"/>
              <a:t> </a:t>
            </a:r>
            <a:r>
              <a:rPr lang="en-US" altLang="zh-CN" dirty="0" err="1"/>
              <a:t>tượng</a:t>
            </a:r>
            <a:r>
              <a:rPr lang="en-US" altLang="zh-CN" dirty="0"/>
              <a:t> </a:t>
            </a:r>
            <a:r>
              <a:rPr lang="en-US" altLang="zh-CN" dirty="0" err="1"/>
              <a:t>của</a:t>
            </a:r>
            <a:r>
              <a:rPr lang="en-US" altLang="zh-CN" dirty="0"/>
              <a:t> </a:t>
            </a:r>
            <a:r>
              <a:rPr lang="en-US" altLang="zh-CN" dirty="0" err="1"/>
              <a:t>thư</a:t>
            </a:r>
            <a:r>
              <a:rPr lang="en-US" altLang="zh-CN" dirty="0"/>
              <a:t> </a:t>
            </a:r>
            <a:r>
              <a:rPr lang="en-US" altLang="zh-CN" dirty="0" err="1"/>
              <a:t>mục</a:t>
            </a:r>
            <a:r>
              <a:rPr lang="en-US" altLang="zh-CN" dirty="0"/>
              <a:t> </a:t>
            </a:r>
            <a:r>
              <a:rPr lang="en-US" altLang="zh-CN" dirty="0" err="1"/>
              <a:t>sẽ</a:t>
            </a:r>
            <a:r>
              <a:rPr lang="en-US" altLang="zh-CN" dirty="0"/>
              <a:t> </a:t>
            </a:r>
            <a:r>
              <a:rPr lang="en-US" altLang="zh-CN" dirty="0" err="1"/>
              <a:t>có</a:t>
            </a:r>
            <a:r>
              <a:rPr lang="en-US" altLang="zh-CN" dirty="0"/>
              <a:t> </a:t>
            </a:r>
            <a:r>
              <a:rPr lang="en-US" altLang="zh-CN" dirty="0" err="1"/>
              <a:t>hình</a:t>
            </a:r>
            <a:r>
              <a:rPr lang="en-US" altLang="zh-CN" dirty="0"/>
              <a:t> </a:t>
            </a:r>
            <a:r>
              <a:rPr lang="en-US" altLang="zh-CN" dirty="0" err="1"/>
              <a:t>kẹp</a:t>
            </a:r>
            <a:r>
              <a:rPr lang="en-US" altLang="zh-CN" dirty="0"/>
              <a:t> </a:t>
            </a:r>
            <a:r>
              <a:rPr lang="en-US" altLang="zh-CN" dirty="0" err="1"/>
              <a:t>giấy</a:t>
            </a:r>
            <a:r>
              <a:rPr lang="en-US" altLang="zh-CN" dirty="0"/>
              <a:t> </a:t>
            </a:r>
            <a:r>
              <a:rPr lang="en-US" altLang="zh-CN" dirty="0" err="1"/>
              <a:t>màu</a:t>
            </a:r>
            <a:r>
              <a:rPr lang="en-US" altLang="zh-CN" dirty="0"/>
              <a:t> </a:t>
            </a:r>
            <a:r>
              <a:rPr lang="en-US" altLang="zh-CN" dirty="0" err="1"/>
              <a:t>vàng</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71717019-9FE0-48DA-B0D8-117C5813B5F0}" type="slidenum">
              <a:rPr lang="zh-CN" altLang="en-US" smtClean="0"/>
              <a:pPr/>
              <a:t>3</a:t>
            </a:fld>
            <a:endParaRPr lang="zh-CN" altLang="en-US"/>
          </a:p>
        </p:txBody>
      </p:sp>
    </p:spTree>
    <p:extLst>
      <p:ext uri="{BB962C8B-B14F-4D97-AF65-F5344CB8AC3E}">
        <p14:creationId xmlns:p14="http://schemas.microsoft.com/office/powerpoint/2010/main" val="27480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pPr/>
              <a:t>4</a:t>
            </a:fld>
            <a:endParaRPr lang="zh-CN" altLang="en-US"/>
          </a:p>
        </p:txBody>
      </p:sp>
    </p:spTree>
    <p:extLst>
      <p:ext uri="{BB962C8B-B14F-4D97-AF65-F5344CB8AC3E}">
        <p14:creationId xmlns:p14="http://schemas.microsoft.com/office/powerpoint/2010/main" val="295999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1717019-9FE0-48DA-B0D8-117C5813B5F0}" type="slidenum">
              <a:rPr lang="zh-CN" altLang="en-US" smtClean="0"/>
              <a:pPr/>
              <a:t>5</a:t>
            </a:fld>
            <a:endParaRPr lang="zh-CN" altLang="en-US"/>
          </a:p>
        </p:txBody>
      </p:sp>
    </p:spTree>
    <p:extLst>
      <p:ext uri="{BB962C8B-B14F-4D97-AF65-F5344CB8AC3E}">
        <p14:creationId xmlns:p14="http://schemas.microsoft.com/office/powerpoint/2010/main" val="12950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pPr/>
              <a:t>6</a:t>
            </a:fld>
            <a:endParaRPr lang="zh-CN" altLang="en-US"/>
          </a:p>
        </p:txBody>
      </p:sp>
    </p:spTree>
    <p:extLst>
      <p:ext uri="{BB962C8B-B14F-4D97-AF65-F5344CB8AC3E}">
        <p14:creationId xmlns:p14="http://schemas.microsoft.com/office/powerpoint/2010/main" val="95399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pPr/>
              <a:t>8</a:t>
            </a:fld>
            <a:endParaRPr lang="zh-CN" altLang="en-US"/>
          </a:p>
        </p:txBody>
      </p:sp>
    </p:spTree>
    <p:extLst>
      <p:ext uri="{BB962C8B-B14F-4D97-AF65-F5344CB8AC3E}">
        <p14:creationId xmlns:p14="http://schemas.microsoft.com/office/powerpoint/2010/main" val="218608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3DAF5-23F2-478D-8991-4EBB8927D6A7}" type="slidenum">
              <a:rPr lang="en-US" smtClean="0"/>
              <a:t>9</a:t>
            </a:fld>
            <a:endParaRPr lang="en-US"/>
          </a:p>
        </p:txBody>
      </p:sp>
    </p:spTree>
    <p:extLst>
      <p:ext uri="{BB962C8B-B14F-4D97-AF65-F5344CB8AC3E}">
        <p14:creationId xmlns:p14="http://schemas.microsoft.com/office/powerpoint/2010/main" val="123996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3DAF5-23F2-478D-8991-4EBB8927D6A7}" type="slidenum">
              <a:rPr lang="en-US" smtClean="0"/>
              <a:t>10</a:t>
            </a:fld>
            <a:endParaRPr lang="en-US"/>
          </a:p>
        </p:txBody>
      </p:sp>
    </p:spTree>
    <p:extLst>
      <p:ext uri="{BB962C8B-B14F-4D97-AF65-F5344CB8AC3E}">
        <p14:creationId xmlns:p14="http://schemas.microsoft.com/office/powerpoint/2010/main" val="276739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3DAF5-23F2-478D-8991-4EBB8927D6A7}" type="slidenum">
              <a:rPr lang="en-US" smtClean="0"/>
              <a:t>11</a:t>
            </a:fld>
            <a:endParaRPr lang="en-US"/>
          </a:p>
        </p:txBody>
      </p:sp>
    </p:spTree>
    <p:extLst>
      <p:ext uri="{BB962C8B-B14F-4D97-AF65-F5344CB8AC3E}">
        <p14:creationId xmlns:p14="http://schemas.microsoft.com/office/powerpoint/2010/main" val="38619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4"/>
        <p:cNvGrpSpPr/>
        <p:nvPr/>
      </p:nvGrpSpPr>
      <p:grpSpPr>
        <a:xfrm>
          <a:off x="0" y="0"/>
          <a:ext cx="0" cy="0"/>
          <a:chOff x="0" y="0"/>
          <a:chExt cx="0" cy="0"/>
        </a:xfrm>
      </p:grpSpPr>
      <p:grpSp>
        <p:nvGrpSpPr>
          <p:cNvPr id="2" name="Google Shape;315;p4"/>
          <p:cNvGrpSpPr/>
          <p:nvPr/>
        </p:nvGrpSpPr>
        <p:grpSpPr>
          <a:xfrm>
            <a:off x="-584199" y="-1382400"/>
            <a:ext cx="13004973" cy="9447064"/>
            <a:chOff x="-438149" y="-1036800"/>
            <a:chExt cx="9753730" cy="7085298"/>
          </a:xfrm>
        </p:grpSpPr>
        <p:sp>
          <p:nvSpPr>
            <p:cNvPr id="316" name="Google Shape;316;p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7" name="Google Shape;317;p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8" name="Google Shape;318;p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9" name="Google Shape;319;p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0" name="Google Shape;320;p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1" name="Google Shape;321;p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2" name="Google Shape;322;p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3" name="Google Shape;323;p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4" name="Google Shape;324;p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5" name="Google Shape;325;p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6" name="Google Shape;326;p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7" name="Google Shape;327;p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8" name="Google Shape;328;p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9" name="Google Shape;329;p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0" name="Google Shape;330;p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1" name="Google Shape;331;p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2" name="Google Shape;332;p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3" name="Google Shape;333;p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4" name="Google Shape;334;p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5" name="Google Shape;335;p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6" name="Google Shape;336;p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7" name="Google Shape;337;p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8" name="Google Shape;338;p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9" name="Google Shape;339;p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40" name="Google Shape;340;p4"/>
          <p:cNvSpPr/>
          <p:nvPr/>
        </p:nvSpPr>
        <p:spPr>
          <a:xfrm>
            <a:off x="412425" y="206975"/>
            <a:ext cx="11334361" cy="645736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1" name="Google Shape;371;p4"/>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4" name="Google Shape;372;p4"/>
          <p:cNvGrpSpPr/>
          <p:nvPr/>
        </p:nvGrpSpPr>
        <p:grpSpPr>
          <a:xfrm>
            <a:off x="2125857" y="431028"/>
            <a:ext cx="464116" cy="649533"/>
            <a:chOff x="2157913" y="1144688"/>
            <a:chExt cx="267451" cy="374299"/>
          </a:xfrm>
        </p:grpSpPr>
        <p:sp>
          <p:nvSpPr>
            <p:cNvPr id="373" name="Google Shape;373;p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4" name="Google Shape;374;p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75" name="Google Shape;375;p4"/>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6" name="Google Shape;386;p4"/>
          <p:cNvGrpSpPr/>
          <p:nvPr/>
        </p:nvGrpSpPr>
        <p:grpSpPr>
          <a:xfrm rot="549653">
            <a:off x="11026727" y="-560432"/>
            <a:ext cx="1128820" cy="1298699"/>
            <a:chOff x="2401585" y="228600"/>
            <a:chExt cx="846654" cy="974068"/>
          </a:xfrm>
        </p:grpSpPr>
        <p:sp>
          <p:nvSpPr>
            <p:cNvPr id="387" name="Google Shape;387;p4"/>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8" name="Google Shape;388;p4"/>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9" name="Google Shape;389;p4"/>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0" name="Google Shape;390;p4"/>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1" name="Google Shape;391;p4"/>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2" name="Google Shape;392;p4"/>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3" name="Google Shape;393;p4"/>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4" name="Google Shape;394;p4"/>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5" name="Google Shape;395;p4"/>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6" name="Google Shape;396;p4"/>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97" name="Google Shape;397;p4"/>
          <p:cNvSpPr/>
          <p:nvPr/>
        </p:nvSpPr>
        <p:spPr>
          <a:xfrm>
            <a:off x="1131975" y="5059839"/>
            <a:ext cx="82220" cy="83349"/>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8" name="Google Shape;398;p4"/>
          <p:cNvSpPr/>
          <p:nvPr/>
        </p:nvSpPr>
        <p:spPr>
          <a:xfrm>
            <a:off x="11053713" y="3386062"/>
            <a:ext cx="65160"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399" name="Google Shape;399;p4"/>
          <p:cNvSpPr txBox="1">
            <a:spLocks noGrp="1"/>
          </p:cNvSpPr>
          <p:nvPr>
            <p:ph type="title"/>
          </p:nvPr>
        </p:nvSpPr>
        <p:spPr>
          <a:xfrm>
            <a:off x="950967" y="780692"/>
            <a:ext cx="103448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000"/>
              <a:buNone/>
              <a:defRPr sz="47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400" name="Google Shape;400;p4"/>
          <p:cNvSpPr txBox="1">
            <a:spLocks noGrp="1"/>
          </p:cNvSpPr>
          <p:nvPr>
            <p:ph type="body" idx="1"/>
          </p:nvPr>
        </p:nvSpPr>
        <p:spPr>
          <a:xfrm>
            <a:off x="1257200" y="1605033"/>
            <a:ext cx="9677600" cy="4555200"/>
          </a:xfrm>
          <a:prstGeom prst="rect">
            <a:avLst/>
          </a:prstGeom>
        </p:spPr>
        <p:txBody>
          <a:bodyPr spcFirstLastPara="1" wrap="square" lIns="121897" tIns="121897" rIns="121897" bIns="121897" anchor="t" anchorCtr="0">
            <a:noAutofit/>
          </a:bodyPr>
          <a:lstStyle>
            <a:lvl1pPr marL="609585" lvl="0" indent="-507987" rtl="0">
              <a:spcBef>
                <a:spcPts val="0"/>
              </a:spcBef>
              <a:spcAft>
                <a:spcPts val="0"/>
              </a:spcAft>
              <a:buSzPts val="2400"/>
              <a:buAutoNum type="arabicPeriod"/>
              <a:defRPr sz="1500"/>
            </a:lvl1pPr>
            <a:lvl2pPr marL="1219170" lvl="1" indent="-423323" rtl="0">
              <a:spcBef>
                <a:spcPts val="2133"/>
              </a:spcBef>
              <a:spcAft>
                <a:spcPts val="0"/>
              </a:spcAft>
              <a:buSzPts val="1400"/>
              <a:buAutoNum type="alphaLcPeriod"/>
              <a:defRPr/>
            </a:lvl2pPr>
            <a:lvl3pPr marL="1828754" lvl="2" indent="-423323" rtl="0">
              <a:spcBef>
                <a:spcPts val="2133"/>
              </a:spcBef>
              <a:spcAft>
                <a:spcPts val="0"/>
              </a:spcAft>
              <a:buSzPts val="1400"/>
              <a:buAutoNum type="romanLcPeriod"/>
              <a:defRPr/>
            </a:lvl3pPr>
            <a:lvl4pPr marL="2438339" lvl="3" indent="-423323" rtl="0">
              <a:spcBef>
                <a:spcPts val="2133"/>
              </a:spcBef>
              <a:spcAft>
                <a:spcPts val="0"/>
              </a:spcAft>
              <a:buSzPts val="1400"/>
              <a:buAutoNum type="arabicPeriod"/>
              <a:defRPr/>
            </a:lvl4pPr>
            <a:lvl5pPr marL="3047924" lvl="4" indent="-423323" rtl="0">
              <a:spcBef>
                <a:spcPts val="2133"/>
              </a:spcBef>
              <a:spcAft>
                <a:spcPts val="0"/>
              </a:spcAft>
              <a:buSzPts val="1400"/>
              <a:buAutoNum type="alphaLcPeriod"/>
              <a:defRPr/>
            </a:lvl5pPr>
            <a:lvl6pPr marL="3657509" lvl="5" indent="-423323" rtl="0">
              <a:spcBef>
                <a:spcPts val="2133"/>
              </a:spcBef>
              <a:spcAft>
                <a:spcPts val="0"/>
              </a:spcAft>
              <a:buSzPts val="1400"/>
              <a:buAutoNum type="romanLcPeriod"/>
              <a:defRPr/>
            </a:lvl6pPr>
            <a:lvl7pPr marL="4267093" lvl="6" indent="-423323" rtl="0">
              <a:spcBef>
                <a:spcPts val="2133"/>
              </a:spcBef>
              <a:spcAft>
                <a:spcPts val="0"/>
              </a:spcAft>
              <a:buSzPts val="1400"/>
              <a:buAutoNum type="arabicPeriod"/>
              <a:defRPr/>
            </a:lvl7pPr>
            <a:lvl8pPr marL="4876678" lvl="7" indent="-423323" rtl="0">
              <a:spcBef>
                <a:spcPts val="2133"/>
              </a:spcBef>
              <a:spcAft>
                <a:spcPts val="0"/>
              </a:spcAft>
              <a:buSzPts val="1400"/>
              <a:buAutoNum type="alphaLcPeriod"/>
              <a:defRPr/>
            </a:lvl8pPr>
            <a:lvl9pPr marL="5486263" lvl="8" indent="-423323" rtl="0">
              <a:spcBef>
                <a:spcPts val="2133"/>
              </a:spcBef>
              <a:spcAft>
                <a:spcPts val="2133"/>
              </a:spcAft>
              <a:buSzPts val="1400"/>
              <a:buAutoNum type="romanLcPeriod"/>
              <a:defRPr/>
            </a:lvl9pPr>
          </a:lstStyle>
          <a:p>
            <a:endParaRPr/>
          </a:p>
        </p:txBody>
      </p:sp>
      <p:grpSp>
        <p:nvGrpSpPr>
          <p:cNvPr id="7" name="Google Shape;401;p4"/>
          <p:cNvGrpSpPr/>
          <p:nvPr/>
        </p:nvGrpSpPr>
        <p:grpSpPr>
          <a:xfrm>
            <a:off x="11004348" y="5909271"/>
            <a:ext cx="1147163" cy="1179839"/>
            <a:chOff x="4228489" y="3826976"/>
            <a:chExt cx="860372" cy="884879"/>
          </a:xfrm>
        </p:grpSpPr>
        <p:sp>
          <p:nvSpPr>
            <p:cNvPr id="402" name="Google Shape;402;p4"/>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3" name="Google Shape;403;p4"/>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4" name="Google Shape;404;p4"/>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5" name="Google Shape;405;p4"/>
            <p:cNvSpPr/>
            <p:nvPr/>
          </p:nvSpPr>
          <p:spPr>
            <a:xfrm>
              <a:off x="5021363" y="3827572"/>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6" name="Google Shape;406;p4"/>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7" name="Google Shape;407;p4"/>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8" name="Google Shape;408;p4"/>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09" name="Google Shape;409;p4"/>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0" name="Google Shape;410;p4"/>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1" name="Google Shape;411;p4"/>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2" name="Google Shape;412;p4"/>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3" name="Google Shape;413;p4"/>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1"/>
        <p:cNvGrpSpPr/>
        <p:nvPr/>
      </p:nvGrpSpPr>
      <p:grpSpPr>
        <a:xfrm>
          <a:off x="0" y="0"/>
          <a:ext cx="0" cy="0"/>
          <a:chOff x="0" y="0"/>
          <a:chExt cx="0" cy="0"/>
        </a:xfrm>
      </p:grpSpPr>
      <p:grpSp>
        <p:nvGrpSpPr>
          <p:cNvPr id="2" name="Google Shape;652;p8"/>
          <p:cNvGrpSpPr/>
          <p:nvPr/>
        </p:nvGrpSpPr>
        <p:grpSpPr>
          <a:xfrm>
            <a:off x="-584199" y="-1382400"/>
            <a:ext cx="13004973" cy="9447064"/>
            <a:chOff x="-438149" y="-1036800"/>
            <a:chExt cx="9753730" cy="7085298"/>
          </a:xfrm>
        </p:grpSpPr>
        <p:sp>
          <p:nvSpPr>
            <p:cNvPr id="653" name="Google Shape;653;p8"/>
            <p:cNvSpPr/>
            <p:nvPr/>
          </p:nvSpPr>
          <p:spPr>
            <a:xfrm>
              <a:off x="-18385" y="-760747"/>
              <a:ext cx="9292411" cy="6624860"/>
            </a:xfrm>
            <a:custGeom>
              <a:avLst/>
              <a:gdLst/>
              <a:ahLst/>
              <a:cxnLst/>
              <a:rect l="l" t="t" r="r" b="b"/>
              <a:pathLst>
                <a:path w="253320" h="180600" extrusionOk="0">
                  <a:moveTo>
                    <a:pt x="1" y="1"/>
                  </a:moveTo>
                  <a:lnTo>
                    <a:pt x="1" y="180599"/>
                  </a:lnTo>
                  <a:lnTo>
                    <a:pt x="253319" y="180599"/>
                  </a:lnTo>
                  <a:lnTo>
                    <a:pt x="253319" y="1"/>
                  </a:ln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4" name="Google Shape;654;p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5" name="Google Shape;655;p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6" name="Google Shape;656;p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7" name="Google Shape;657;p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8" name="Google Shape;658;p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59" name="Google Shape;659;p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0" name="Google Shape;660;p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1" name="Google Shape;661;p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2" name="Google Shape;662;p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3" name="Google Shape;663;p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4" name="Google Shape;664;p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5" name="Google Shape;665;p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6" name="Google Shape;666;p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7" name="Google Shape;667;p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8" name="Google Shape;668;p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69" name="Google Shape;669;p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0" name="Google Shape;670;p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1" name="Google Shape;671;p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2" name="Google Shape;672;p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3" name="Google Shape;673;p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4" name="Google Shape;674;p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5" name="Google Shape;675;p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6" name="Google Shape;676;p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77" name="Google Shape;677;p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678" name="Google Shape;678;p8"/>
          <p:cNvSpPr/>
          <p:nvPr/>
        </p:nvSpPr>
        <p:spPr>
          <a:xfrm>
            <a:off x="357629" y="-728663"/>
            <a:ext cx="11630187" cy="7065897"/>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dirty="0">
              <a:solidFill>
                <a:srgbClr val="000000"/>
              </a:solidFill>
              <a:cs typeface="Arial"/>
              <a:sym typeface="Arial"/>
            </a:endParaRPr>
          </a:p>
        </p:txBody>
      </p:sp>
      <p:sp>
        <p:nvSpPr>
          <p:cNvPr id="679" name="Google Shape;679;p8"/>
          <p:cNvSpPr txBox="1">
            <a:spLocks noGrp="1"/>
          </p:cNvSpPr>
          <p:nvPr>
            <p:ph type="title"/>
          </p:nvPr>
        </p:nvSpPr>
        <p:spPr>
          <a:xfrm>
            <a:off x="1850800" y="1866900"/>
            <a:ext cx="8490400" cy="2222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grpSp>
        <p:nvGrpSpPr>
          <p:cNvPr id="3" name="Google Shape;680;p8"/>
          <p:cNvGrpSpPr/>
          <p:nvPr/>
        </p:nvGrpSpPr>
        <p:grpSpPr>
          <a:xfrm>
            <a:off x="680707" y="5935757"/>
            <a:ext cx="1110536" cy="1183027"/>
            <a:chOff x="2293493" y="3811393"/>
            <a:chExt cx="832902" cy="887270"/>
          </a:xfrm>
        </p:grpSpPr>
        <p:sp>
          <p:nvSpPr>
            <p:cNvPr id="681" name="Google Shape;681;p8"/>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2" name="Google Shape;682;p8"/>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3" name="Google Shape;683;p8"/>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4" name="Google Shape;684;p8"/>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5" name="Google Shape;685;p8"/>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6" name="Google Shape;686;p8"/>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87" name="Google Shape;687;p8"/>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 name="Google Shape;688;p8"/>
          <p:cNvGrpSpPr/>
          <p:nvPr/>
        </p:nvGrpSpPr>
        <p:grpSpPr>
          <a:xfrm rot="5083635">
            <a:off x="1255630" y="6062262"/>
            <a:ext cx="1106405" cy="1286335"/>
            <a:chOff x="3391288" y="4486192"/>
            <a:chExt cx="829778" cy="964720"/>
          </a:xfrm>
        </p:grpSpPr>
        <p:sp>
          <p:nvSpPr>
            <p:cNvPr id="689" name="Google Shape;689;p8"/>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0" name="Google Shape;690;p8"/>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1" name="Google Shape;691;p8"/>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2" name="Google Shape;692;p8"/>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3" name="Google Shape;693;p8"/>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4" name="Google Shape;694;p8"/>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5" name="Google Shape;695;p8"/>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6" name="Google Shape;696;p8"/>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7" name="Google Shape;697;p8"/>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8" name="Google Shape;698;p8"/>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99" name="Google Shape;699;p8"/>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0" name="Google Shape;700;p8"/>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1" name="Google Shape;701;p8"/>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2" name="Google Shape;702;p8"/>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3" name="Google Shape;703;p8"/>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4" name="Google Shape;704;p8"/>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05" name="Google Shape;705;p8"/>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 name="Google Shape;728;p8"/>
          <p:cNvGrpSpPr/>
          <p:nvPr/>
        </p:nvGrpSpPr>
        <p:grpSpPr>
          <a:xfrm>
            <a:off x="11316482" y="5093922"/>
            <a:ext cx="1117603" cy="1989019"/>
            <a:chOff x="6731516" y="350092"/>
            <a:chExt cx="838202" cy="1491764"/>
          </a:xfrm>
        </p:grpSpPr>
        <p:sp>
          <p:nvSpPr>
            <p:cNvPr id="729" name="Google Shape;729;p8"/>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0" name="Google Shape;730;p8"/>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1" name="Google Shape;731;p8"/>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2" name="Google Shape;732;p8"/>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3" name="Google Shape;733;p8"/>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4" name="Google Shape;734;p8"/>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5" name="Google Shape;735;p8"/>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6" name="Google Shape;736;p8"/>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7" name="Google Shape;737;p8"/>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8" name="Google Shape;738;p8"/>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39" name="Google Shape;739;p8"/>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0" name="Google Shape;740;p8"/>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1" name="Google Shape;741;p8"/>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2" name="Google Shape;742;p8"/>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3" name="Google Shape;743;p8"/>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4" name="Google Shape;744;p8"/>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5" name="Google Shape;745;p8"/>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6" name="Google Shape;746;p8"/>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7" name="Google Shape;747;p8"/>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8" name="Google Shape;748;p8"/>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49" name="Google Shape;749;p8"/>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750" name="Google Shape;750;p8"/>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3"/>
        <p:cNvGrpSpPr/>
        <p:nvPr/>
      </p:nvGrpSpPr>
      <p:grpSpPr>
        <a:xfrm>
          <a:off x="0" y="0"/>
          <a:ext cx="0" cy="0"/>
          <a:chOff x="0" y="0"/>
          <a:chExt cx="0" cy="0"/>
        </a:xfrm>
      </p:grpSpPr>
      <p:sp>
        <p:nvSpPr>
          <p:cNvPr id="824" name="Google Shape;824;p10"/>
          <p:cNvSpPr txBox="1">
            <a:spLocks noGrp="1"/>
          </p:cNvSpPr>
          <p:nvPr>
            <p:ph type="title"/>
          </p:nvPr>
        </p:nvSpPr>
        <p:spPr>
          <a:xfrm>
            <a:off x="931867" y="4601933"/>
            <a:ext cx="7021600" cy="10076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sz="47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25"/>
        <p:cNvGrpSpPr/>
        <p:nvPr/>
      </p:nvGrpSpPr>
      <p:grpSpPr>
        <a:xfrm>
          <a:off x="0" y="0"/>
          <a:ext cx="0" cy="0"/>
          <a:chOff x="0" y="0"/>
          <a:chExt cx="0" cy="0"/>
        </a:xfrm>
      </p:grpSpPr>
      <p:grpSp>
        <p:nvGrpSpPr>
          <p:cNvPr id="2" name="Google Shape;826;p11"/>
          <p:cNvGrpSpPr/>
          <p:nvPr/>
        </p:nvGrpSpPr>
        <p:grpSpPr>
          <a:xfrm>
            <a:off x="-584199" y="-1382400"/>
            <a:ext cx="13257212" cy="9447064"/>
            <a:chOff x="-438149" y="-1036800"/>
            <a:chExt cx="9753730" cy="7085298"/>
          </a:xfrm>
        </p:grpSpPr>
        <p:sp>
          <p:nvSpPr>
            <p:cNvPr id="827" name="Google Shape;827;p1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8" name="Google Shape;828;p1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29" name="Google Shape;829;p1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0" name="Google Shape;830;p1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1" name="Google Shape;831;p1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2" name="Google Shape;832;p1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3" name="Google Shape;833;p1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4" name="Google Shape;834;p1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5" name="Google Shape;835;p1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6" name="Google Shape;836;p1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7" name="Google Shape;837;p1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8" name="Google Shape;838;p1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39" name="Google Shape;839;p1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0" name="Google Shape;840;p1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1" name="Google Shape;841;p1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2" name="Google Shape;842;p1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3" name="Google Shape;843;p1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4" name="Google Shape;844;p1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5" name="Google Shape;845;p1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6" name="Google Shape;846;p1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7" name="Google Shape;847;p1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8" name="Google Shape;848;p1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49" name="Google Shape;849;p1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0" name="Google Shape;850;p1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851" name="Google Shape;851;p11"/>
          <p:cNvSpPr/>
          <p:nvPr/>
        </p:nvSpPr>
        <p:spPr>
          <a:xfrm>
            <a:off x="419235" y="377934"/>
            <a:ext cx="11353532"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2" name="Google Shape;852;p11"/>
          <p:cNvSpPr txBox="1">
            <a:spLocks noGrp="1"/>
          </p:cNvSpPr>
          <p:nvPr>
            <p:ph type="title"/>
          </p:nvPr>
        </p:nvSpPr>
        <p:spPr>
          <a:xfrm>
            <a:off x="1039794" y="1512641"/>
            <a:ext cx="10344322" cy="2262678"/>
          </a:xfrm>
          <a:prstGeom prst="rect">
            <a:avLst/>
          </a:prstGeom>
        </p:spPr>
        <p:txBody>
          <a:bodyPr spcFirstLastPara="1" wrap="square" lIns="121897" tIns="121897" rIns="121897" bIns="121897"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endParaRPr dirty="0"/>
          </a:p>
        </p:txBody>
      </p:sp>
      <p:sp>
        <p:nvSpPr>
          <p:cNvPr id="853" name="Google Shape;853;p11"/>
          <p:cNvSpPr txBox="1">
            <a:spLocks noGrp="1"/>
          </p:cNvSpPr>
          <p:nvPr>
            <p:ph type="subTitle" idx="1"/>
          </p:nvPr>
        </p:nvSpPr>
        <p:spPr>
          <a:xfrm>
            <a:off x="3820200" y="3819060"/>
            <a:ext cx="4551600" cy="1007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600"/>
              <a:buNone/>
              <a:defRPr sz="2100"/>
            </a:lvl1pPr>
            <a:lvl2pPr lvl="1" algn="ctr" rtl="0">
              <a:lnSpc>
                <a:spcPct val="100000"/>
              </a:lnSpc>
              <a:spcBef>
                <a:spcPts val="2133"/>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3" name="Google Shape;854;p11"/>
          <p:cNvGrpSpPr/>
          <p:nvPr/>
        </p:nvGrpSpPr>
        <p:grpSpPr>
          <a:xfrm flipH="1">
            <a:off x="10273579" y="5732557"/>
            <a:ext cx="1110536" cy="1183027"/>
            <a:chOff x="2293493" y="3811393"/>
            <a:chExt cx="832902" cy="887270"/>
          </a:xfrm>
        </p:grpSpPr>
        <p:sp>
          <p:nvSpPr>
            <p:cNvPr id="855" name="Google Shape;855;p1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6" name="Google Shape;856;p1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7" name="Google Shape;857;p1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8" name="Google Shape;858;p1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59" name="Google Shape;859;p1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0" name="Google Shape;860;p1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1" name="Google Shape;861;p1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 name="Google Shape;862;p11"/>
          <p:cNvGrpSpPr/>
          <p:nvPr/>
        </p:nvGrpSpPr>
        <p:grpSpPr>
          <a:xfrm rot="-5083635" flipH="1">
            <a:off x="9702787" y="5859062"/>
            <a:ext cx="1106405" cy="1286335"/>
            <a:chOff x="3391288" y="4486192"/>
            <a:chExt cx="829778" cy="964720"/>
          </a:xfrm>
        </p:grpSpPr>
        <p:sp>
          <p:nvSpPr>
            <p:cNvPr id="863" name="Google Shape;863;p11"/>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4" name="Google Shape;864;p11"/>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5" name="Google Shape;865;p11"/>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6" name="Google Shape;866;p11"/>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7" name="Google Shape;867;p11"/>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8" name="Google Shape;868;p11"/>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69" name="Google Shape;869;p11"/>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0" name="Google Shape;870;p11"/>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1" name="Google Shape;871;p11"/>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2" name="Google Shape;872;p11"/>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3" name="Google Shape;873;p11"/>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4" name="Google Shape;874;p11"/>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5" name="Google Shape;875;p11"/>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6" name="Google Shape;876;p11"/>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7" name="Google Shape;877;p11"/>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8" name="Google Shape;878;p11"/>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879" name="Google Shape;879;p11"/>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8" name="Google Shape;902;p11"/>
          <p:cNvGrpSpPr/>
          <p:nvPr/>
        </p:nvGrpSpPr>
        <p:grpSpPr>
          <a:xfrm flipH="1">
            <a:off x="346264" y="4788023"/>
            <a:ext cx="1117603" cy="1989019"/>
            <a:chOff x="6731516" y="350092"/>
            <a:chExt cx="838202" cy="1491764"/>
          </a:xfrm>
        </p:grpSpPr>
        <p:sp>
          <p:nvSpPr>
            <p:cNvPr id="903" name="Google Shape;903;p11"/>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4" name="Google Shape;904;p11"/>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5" name="Google Shape;905;p11"/>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6" name="Google Shape;906;p11"/>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7" name="Google Shape;907;p11"/>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8" name="Google Shape;908;p11"/>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09" name="Google Shape;909;p11"/>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0" name="Google Shape;910;p11"/>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1" name="Google Shape;911;p11"/>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2" name="Google Shape;912;p11"/>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3" name="Google Shape;913;p11"/>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4" name="Google Shape;914;p11"/>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5" name="Google Shape;915;p11"/>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6" name="Google Shape;916;p11"/>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7" name="Google Shape;917;p11"/>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8" name="Google Shape;918;p11"/>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19" name="Google Shape;919;p11"/>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0" name="Google Shape;920;p11"/>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1" name="Google Shape;921;p11"/>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2" name="Google Shape;922;p11"/>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3" name="Google Shape;923;p11"/>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924" name="Google Shape;924;p11"/>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33"/>
        <p:cNvGrpSpPr/>
        <p:nvPr/>
      </p:nvGrpSpPr>
      <p:grpSpPr>
        <a:xfrm>
          <a:off x="0" y="0"/>
          <a:ext cx="0" cy="0"/>
          <a:chOff x="0" y="0"/>
          <a:chExt cx="0" cy="0"/>
        </a:xfrm>
      </p:grpSpPr>
      <p:grpSp>
        <p:nvGrpSpPr>
          <p:cNvPr id="2" name="Google Shape;1234;p19"/>
          <p:cNvGrpSpPr/>
          <p:nvPr/>
        </p:nvGrpSpPr>
        <p:grpSpPr>
          <a:xfrm>
            <a:off x="-584199" y="-1382400"/>
            <a:ext cx="13004973" cy="9447064"/>
            <a:chOff x="-438149" y="-1036800"/>
            <a:chExt cx="9753730" cy="7085298"/>
          </a:xfrm>
        </p:grpSpPr>
        <p:sp>
          <p:nvSpPr>
            <p:cNvPr id="1235" name="Google Shape;1235;p1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6" name="Google Shape;1236;p1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7" name="Google Shape;1237;p1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8" name="Google Shape;1238;p1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39" name="Google Shape;1239;p1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0" name="Google Shape;1240;p1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1" name="Google Shape;1241;p1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2" name="Google Shape;1242;p1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3" name="Google Shape;1243;p1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4" name="Google Shape;1244;p1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5" name="Google Shape;1245;p1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6" name="Google Shape;1246;p1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7" name="Google Shape;1247;p1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8" name="Google Shape;1248;p1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49" name="Google Shape;1249;p1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0" name="Google Shape;1250;p1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1" name="Google Shape;1251;p1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2" name="Google Shape;1252;p1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3" name="Google Shape;1253;p1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4" name="Google Shape;1254;p1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5" name="Google Shape;1255;p1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6" name="Google Shape;1256;p1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7" name="Google Shape;1257;p1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58" name="Google Shape;1258;p1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259" name="Google Shape;1259;p19"/>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0" name="Google Shape;1260;p19"/>
          <p:cNvSpPr txBox="1">
            <a:spLocks noGrp="1"/>
          </p:cNvSpPr>
          <p:nvPr>
            <p:ph type="title"/>
          </p:nvPr>
        </p:nvSpPr>
        <p:spPr>
          <a:xfrm>
            <a:off x="1662167" y="728100"/>
            <a:ext cx="5602400" cy="10076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sz="4700">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1" name="Google Shape;1261;p19"/>
          <p:cNvSpPr txBox="1">
            <a:spLocks noGrp="1"/>
          </p:cNvSpPr>
          <p:nvPr>
            <p:ph type="subTitle" idx="1"/>
          </p:nvPr>
        </p:nvSpPr>
        <p:spPr>
          <a:xfrm>
            <a:off x="1665300" y="1734333"/>
            <a:ext cx="4590800" cy="1007600"/>
          </a:xfrm>
          <a:prstGeom prst="rect">
            <a:avLst/>
          </a:prstGeom>
        </p:spPr>
        <p:txBody>
          <a:bodyPr spcFirstLastPara="1" wrap="square" lIns="121897" tIns="121897" rIns="121897" bIns="121897" anchor="t" anchorCtr="0">
            <a:noAutofit/>
          </a:bodyPr>
          <a:lstStyle>
            <a:lvl1pPr lvl="0" rtl="0">
              <a:spcBef>
                <a:spcPts val="0"/>
              </a:spcBef>
              <a:spcAft>
                <a:spcPts val="0"/>
              </a:spcAft>
              <a:buSzPts val="2800"/>
              <a:buNone/>
              <a:defRPr sz="2100">
                <a:latin typeface="Cabin"/>
                <a:ea typeface="Cabin"/>
                <a:cs typeface="Cabin"/>
                <a:sym typeface="Cabin"/>
              </a:defRPr>
            </a:lvl1pPr>
            <a:lvl2pPr lvl="1" rtl="0">
              <a:lnSpc>
                <a:spcPct val="100000"/>
              </a:lnSpc>
              <a:spcBef>
                <a:spcPts val="2133"/>
              </a:spcBef>
              <a:spcAft>
                <a:spcPts val="0"/>
              </a:spcAft>
              <a:buSzPts val="2800"/>
              <a:buNone/>
              <a:defRPr sz="3700"/>
            </a:lvl2pPr>
            <a:lvl3pPr lvl="2" rtl="0">
              <a:lnSpc>
                <a:spcPct val="100000"/>
              </a:lnSpc>
              <a:spcBef>
                <a:spcPts val="0"/>
              </a:spcBef>
              <a:spcAft>
                <a:spcPts val="0"/>
              </a:spcAft>
              <a:buSzPts val="2800"/>
              <a:buNone/>
              <a:defRPr sz="3700"/>
            </a:lvl3pPr>
            <a:lvl4pPr lvl="3" rtl="0">
              <a:lnSpc>
                <a:spcPct val="100000"/>
              </a:lnSpc>
              <a:spcBef>
                <a:spcPts val="0"/>
              </a:spcBef>
              <a:spcAft>
                <a:spcPts val="0"/>
              </a:spcAft>
              <a:buSzPts val="2800"/>
              <a:buNone/>
              <a:defRPr sz="3700"/>
            </a:lvl4pPr>
            <a:lvl5pPr lvl="4" rtl="0">
              <a:lnSpc>
                <a:spcPct val="100000"/>
              </a:lnSpc>
              <a:spcBef>
                <a:spcPts val="0"/>
              </a:spcBef>
              <a:spcAft>
                <a:spcPts val="0"/>
              </a:spcAft>
              <a:buSzPts val="2800"/>
              <a:buNone/>
              <a:defRPr sz="3700"/>
            </a:lvl5pPr>
            <a:lvl6pPr lvl="5" rtl="0">
              <a:lnSpc>
                <a:spcPct val="100000"/>
              </a:lnSpc>
              <a:spcBef>
                <a:spcPts val="0"/>
              </a:spcBef>
              <a:spcAft>
                <a:spcPts val="0"/>
              </a:spcAft>
              <a:buSzPts val="2800"/>
              <a:buNone/>
              <a:defRPr sz="3700"/>
            </a:lvl6pPr>
            <a:lvl7pPr lvl="6" rtl="0">
              <a:lnSpc>
                <a:spcPct val="100000"/>
              </a:lnSpc>
              <a:spcBef>
                <a:spcPts val="0"/>
              </a:spcBef>
              <a:spcAft>
                <a:spcPts val="0"/>
              </a:spcAft>
              <a:buSzPts val="2800"/>
              <a:buNone/>
              <a:defRPr sz="3700"/>
            </a:lvl7pPr>
            <a:lvl8pPr lvl="7" rtl="0">
              <a:lnSpc>
                <a:spcPct val="100000"/>
              </a:lnSpc>
              <a:spcBef>
                <a:spcPts val="0"/>
              </a:spcBef>
              <a:spcAft>
                <a:spcPts val="0"/>
              </a:spcAft>
              <a:buSzPts val="2800"/>
              <a:buNone/>
              <a:defRPr sz="3700"/>
            </a:lvl8pPr>
            <a:lvl9pPr lvl="8" rtl="0">
              <a:lnSpc>
                <a:spcPct val="100000"/>
              </a:lnSpc>
              <a:spcBef>
                <a:spcPts val="0"/>
              </a:spcBef>
              <a:spcAft>
                <a:spcPts val="0"/>
              </a:spcAft>
              <a:buSzPts val="2800"/>
              <a:buNone/>
              <a:defRPr sz="3700"/>
            </a:lvl9pPr>
          </a:lstStyle>
          <a:p>
            <a:endParaRPr/>
          </a:p>
        </p:txBody>
      </p:sp>
      <p:grpSp>
        <p:nvGrpSpPr>
          <p:cNvPr id="3" name="Google Shape;1262;p19"/>
          <p:cNvGrpSpPr/>
          <p:nvPr/>
        </p:nvGrpSpPr>
        <p:grpSpPr>
          <a:xfrm>
            <a:off x="9900872" y="5656361"/>
            <a:ext cx="1034795" cy="1065127"/>
            <a:chOff x="4228612" y="3830323"/>
            <a:chExt cx="856430" cy="881533"/>
          </a:xfrm>
        </p:grpSpPr>
        <p:sp>
          <p:nvSpPr>
            <p:cNvPr id="1263" name="Google Shape;1263;p19"/>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4" name="Google Shape;1264;p19"/>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5" name="Google Shape;1265;p19"/>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6" name="Google Shape;1266;p19"/>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7" name="Google Shape;1267;p19"/>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8" name="Google Shape;1268;p19"/>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69" name="Google Shape;1269;p19"/>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0" name="Google Shape;1270;p19"/>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1" name="Google Shape;1271;p19"/>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2" name="Google Shape;1272;p19"/>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3" name="Google Shape;1273;p19"/>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4" name="Google Shape;1274;p19"/>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4" name="Google Shape;1275;p19"/>
          <p:cNvGrpSpPr/>
          <p:nvPr/>
        </p:nvGrpSpPr>
        <p:grpSpPr>
          <a:xfrm rot="-3667843" flipH="1">
            <a:off x="10858142" y="5762402"/>
            <a:ext cx="637345" cy="547487"/>
            <a:chOff x="5263209" y="4056946"/>
            <a:chExt cx="478022" cy="410626"/>
          </a:xfrm>
        </p:grpSpPr>
        <p:sp>
          <p:nvSpPr>
            <p:cNvPr id="1276" name="Google Shape;1276;p1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7" name="Google Shape;1277;p1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8" name="Google Shape;1278;p19"/>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9" name="Google Shape;1279;p1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0" name="Google Shape;1280;p1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1" name="Google Shape;1281;p1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2" name="Google Shape;1282;p1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3" name="Google Shape;1283;p1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4" name="Google Shape;1284;p1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5" name="Google Shape;1285;p1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86"/>
        <p:cNvGrpSpPr/>
        <p:nvPr/>
      </p:nvGrpSpPr>
      <p:grpSpPr>
        <a:xfrm>
          <a:off x="0" y="0"/>
          <a:ext cx="0" cy="0"/>
          <a:chOff x="0" y="0"/>
          <a:chExt cx="0" cy="0"/>
        </a:xfrm>
      </p:grpSpPr>
      <p:grpSp>
        <p:nvGrpSpPr>
          <p:cNvPr id="2" name="Google Shape;1687;p26"/>
          <p:cNvGrpSpPr/>
          <p:nvPr/>
        </p:nvGrpSpPr>
        <p:grpSpPr>
          <a:xfrm>
            <a:off x="-584199" y="-1382400"/>
            <a:ext cx="13004973" cy="9447064"/>
            <a:chOff x="-438149" y="-1036800"/>
            <a:chExt cx="9753730" cy="7085298"/>
          </a:xfrm>
        </p:grpSpPr>
        <p:sp>
          <p:nvSpPr>
            <p:cNvPr id="1688" name="Google Shape;1688;p2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89" name="Google Shape;1689;p2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0" name="Google Shape;1690;p2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1" name="Google Shape;1691;p2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2" name="Google Shape;1692;p2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3" name="Google Shape;1693;p2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4" name="Google Shape;1694;p2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5" name="Google Shape;1695;p2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6" name="Google Shape;1696;p2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7" name="Google Shape;1697;p2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8" name="Google Shape;1698;p2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99" name="Google Shape;1699;p2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0" name="Google Shape;1700;p2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1" name="Google Shape;1701;p2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2" name="Google Shape;1702;p2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3" name="Google Shape;1703;p2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4" name="Google Shape;1704;p2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5" name="Google Shape;1705;p2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6" name="Google Shape;1706;p2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7" name="Google Shape;1707;p2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8" name="Google Shape;1708;p2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9" name="Google Shape;1709;p2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0" name="Google Shape;1710;p2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1" name="Google Shape;1711;p2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712" name="Google Shape;1712;p26"/>
          <p:cNvSpPr/>
          <p:nvPr/>
        </p:nvSpPr>
        <p:spPr>
          <a:xfrm>
            <a:off x="400142" y="377934"/>
            <a:ext cx="11331268" cy="6149314"/>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5" name="Google Shape;1735;p26"/>
          <p:cNvSpPr/>
          <p:nvPr/>
        </p:nvSpPr>
        <p:spPr>
          <a:xfrm>
            <a:off x="2125857" y="992703"/>
            <a:ext cx="87860" cy="8786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6" name="Google Shape;1736;p26"/>
          <p:cNvSpPr/>
          <p:nvPr/>
        </p:nvSpPr>
        <p:spPr>
          <a:xfrm>
            <a:off x="2532441" y="431028"/>
            <a:ext cx="57532" cy="58635"/>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7" name="Google Shape;1737;p26"/>
          <p:cNvSpPr/>
          <p:nvPr/>
        </p:nvSpPr>
        <p:spPr>
          <a:xfrm>
            <a:off x="10880882" y="1995400"/>
            <a:ext cx="97517"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8" name="Google Shape;1738;p26"/>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6" name="Google Shape;1739;p26"/>
          <p:cNvGrpSpPr/>
          <p:nvPr/>
        </p:nvGrpSpPr>
        <p:grpSpPr>
          <a:xfrm>
            <a:off x="1131975" y="5059839"/>
            <a:ext cx="957288" cy="767431"/>
            <a:chOff x="2905824" y="3732667"/>
            <a:chExt cx="538609" cy="431788"/>
          </a:xfrm>
        </p:grpSpPr>
        <p:sp>
          <p:nvSpPr>
            <p:cNvPr id="1740" name="Google Shape;1740;p26"/>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41" name="Google Shape;1741;p26"/>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742" name="Google Shape;1742;p26"/>
          <p:cNvSpPr/>
          <p:nvPr/>
        </p:nvSpPr>
        <p:spPr>
          <a:xfrm>
            <a:off x="1493353" y="4121645"/>
            <a:ext cx="121044"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43" name="Google Shape;1743;p26"/>
          <p:cNvSpPr/>
          <p:nvPr/>
        </p:nvSpPr>
        <p:spPr>
          <a:xfrm>
            <a:off x="11053713" y="3386062"/>
            <a:ext cx="65160"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44" name="Google Shape;1744;p26"/>
          <p:cNvSpPr/>
          <p:nvPr/>
        </p:nvSpPr>
        <p:spPr>
          <a:xfrm>
            <a:off x="9716754" y="4584680"/>
            <a:ext cx="196289" cy="196289"/>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8" name="Google Shape;1753;p26"/>
          <p:cNvGrpSpPr/>
          <p:nvPr/>
        </p:nvGrpSpPr>
        <p:grpSpPr>
          <a:xfrm rot="1200163" flipH="1">
            <a:off x="1354930" y="5778282"/>
            <a:ext cx="1126540" cy="1393268"/>
            <a:chOff x="5959271" y="3613664"/>
            <a:chExt cx="890364" cy="1101173"/>
          </a:xfrm>
        </p:grpSpPr>
        <p:sp>
          <p:nvSpPr>
            <p:cNvPr id="1754" name="Google Shape;1754;p26"/>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55" name="Google Shape;1755;p26"/>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56" name="Google Shape;1756;p26"/>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57" name="Google Shape;1757;p26"/>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58" name="Google Shape;1758;p26"/>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59" name="Google Shape;1759;p26"/>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60" name="Google Shape;1760;p26"/>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61" name="Google Shape;1761;p26"/>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62" name="Google Shape;1762;p26"/>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63" name="Google Shape;1763;p26"/>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1" name="Google Shape;1783;p26"/>
          <p:cNvGrpSpPr/>
          <p:nvPr/>
        </p:nvGrpSpPr>
        <p:grpSpPr>
          <a:xfrm flipH="1">
            <a:off x="3319577" y="6053178"/>
            <a:ext cx="1034795" cy="1065127"/>
            <a:chOff x="4228612" y="3830323"/>
            <a:chExt cx="856430" cy="881533"/>
          </a:xfrm>
        </p:grpSpPr>
        <p:sp>
          <p:nvSpPr>
            <p:cNvPr id="1784" name="Google Shape;1784;p26"/>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85" name="Google Shape;1785;p26"/>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86" name="Google Shape;1786;p26"/>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87" name="Google Shape;1787;p26"/>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88" name="Google Shape;1788;p26"/>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89" name="Google Shape;1789;p26"/>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0" name="Google Shape;1790;p26"/>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1" name="Google Shape;1791;p26"/>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2" name="Google Shape;1792;p26"/>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3" name="Google Shape;1793;p26"/>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4" name="Google Shape;1794;p26"/>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5" name="Google Shape;1795;p26"/>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12" name="Google Shape;1796;p26"/>
          <p:cNvGrpSpPr/>
          <p:nvPr/>
        </p:nvGrpSpPr>
        <p:grpSpPr>
          <a:xfrm rot="3667843">
            <a:off x="2759759" y="6159218"/>
            <a:ext cx="637345" cy="547487"/>
            <a:chOff x="5263209" y="4056946"/>
            <a:chExt cx="478022" cy="410626"/>
          </a:xfrm>
        </p:grpSpPr>
        <p:sp>
          <p:nvSpPr>
            <p:cNvPr id="1797" name="Google Shape;1797;p26"/>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8" name="Google Shape;1798;p26"/>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99" name="Google Shape;1799;p26"/>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0" name="Google Shape;1800;p26"/>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1" name="Google Shape;1801;p26"/>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2" name="Google Shape;1802;p26"/>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3" name="Google Shape;1803;p26"/>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4" name="Google Shape;1804;p26"/>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5" name="Google Shape;1805;p26"/>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06" name="Google Shape;1806;p26"/>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07"/>
        <p:cNvGrpSpPr/>
        <p:nvPr/>
      </p:nvGrpSpPr>
      <p:grpSpPr>
        <a:xfrm>
          <a:off x="0" y="0"/>
          <a:ext cx="0" cy="0"/>
          <a:chOff x="0" y="0"/>
          <a:chExt cx="0" cy="0"/>
        </a:xfrm>
      </p:grpSpPr>
      <p:grpSp>
        <p:nvGrpSpPr>
          <p:cNvPr id="2" name="Google Shape;1808;p27"/>
          <p:cNvGrpSpPr/>
          <p:nvPr/>
        </p:nvGrpSpPr>
        <p:grpSpPr>
          <a:xfrm>
            <a:off x="-584199" y="-1382400"/>
            <a:ext cx="13004973" cy="9447064"/>
            <a:chOff x="-438149" y="-1036800"/>
            <a:chExt cx="9753730" cy="7085298"/>
          </a:xfrm>
        </p:grpSpPr>
        <p:sp>
          <p:nvSpPr>
            <p:cNvPr id="1809" name="Google Shape;1809;p2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0" name="Google Shape;1810;p2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1" name="Google Shape;1811;p2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2" name="Google Shape;1812;p2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3" name="Google Shape;1813;p2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4" name="Google Shape;1814;p2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5" name="Google Shape;1815;p2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6" name="Google Shape;1816;p2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7" name="Google Shape;1817;p2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8" name="Google Shape;1818;p2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19" name="Google Shape;1819;p2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0" name="Google Shape;1820;p2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1" name="Google Shape;1821;p2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2" name="Google Shape;1822;p2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3" name="Google Shape;1823;p2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4" name="Google Shape;1824;p2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5" name="Google Shape;1825;p2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6" name="Google Shape;1826;p2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7" name="Google Shape;1827;p2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8" name="Google Shape;1828;p2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29" name="Google Shape;1829;p2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0" name="Google Shape;1830;p2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1" name="Google Shape;1831;p2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2" name="Google Shape;1832;p2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833" name="Google Shape;1833;p27"/>
          <p:cNvSpPr/>
          <p:nvPr/>
        </p:nvSpPr>
        <p:spPr>
          <a:xfrm>
            <a:off x="427340" y="210049"/>
            <a:ext cx="11364518" cy="6496143"/>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3" name="Google Shape;1834;p27"/>
          <p:cNvGrpSpPr/>
          <p:nvPr/>
        </p:nvGrpSpPr>
        <p:grpSpPr>
          <a:xfrm rot="-1200163">
            <a:off x="10313318" y="5552331"/>
            <a:ext cx="1126540" cy="1393268"/>
            <a:chOff x="5959271" y="3613664"/>
            <a:chExt cx="890364" cy="1101173"/>
          </a:xfrm>
        </p:grpSpPr>
        <p:sp>
          <p:nvSpPr>
            <p:cNvPr id="1835" name="Google Shape;1835;p27"/>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6" name="Google Shape;1836;p27"/>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7" name="Google Shape;1837;p27"/>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8" name="Google Shape;1838;p27"/>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39" name="Google Shape;1839;p27"/>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0" name="Google Shape;1840;p27"/>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1" name="Google Shape;1841;p27"/>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2" name="Google Shape;1842;p27"/>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3" name="Google Shape;1843;p27"/>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44" name="Google Shape;1844;p27"/>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857" name="Google Shape;1857;p27"/>
          <p:cNvSpPr/>
          <p:nvPr/>
        </p:nvSpPr>
        <p:spPr>
          <a:xfrm>
            <a:off x="2125857" y="992703"/>
            <a:ext cx="87860" cy="8786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58" name="Google Shape;1858;p27"/>
          <p:cNvSpPr/>
          <p:nvPr/>
        </p:nvSpPr>
        <p:spPr>
          <a:xfrm>
            <a:off x="2532441" y="431028"/>
            <a:ext cx="57532" cy="58635"/>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59" name="Google Shape;1859;p27"/>
          <p:cNvSpPr/>
          <p:nvPr/>
        </p:nvSpPr>
        <p:spPr>
          <a:xfrm>
            <a:off x="10880882" y="1995400"/>
            <a:ext cx="97517"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60" name="Google Shape;1860;p27"/>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6" name="Google Shape;1861;p27"/>
          <p:cNvGrpSpPr/>
          <p:nvPr/>
        </p:nvGrpSpPr>
        <p:grpSpPr>
          <a:xfrm>
            <a:off x="1131975" y="5059839"/>
            <a:ext cx="957288" cy="767431"/>
            <a:chOff x="2905824" y="3732667"/>
            <a:chExt cx="538609" cy="431788"/>
          </a:xfrm>
        </p:grpSpPr>
        <p:sp>
          <p:nvSpPr>
            <p:cNvPr id="1862" name="Google Shape;1862;p27"/>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63" name="Google Shape;1863;p27"/>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1864" name="Google Shape;1864;p27"/>
          <p:cNvSpPr/>
          <p:nvPr/>
        </p:nvSpPr>
        <p:spPr>
          <a:xfrm>
            <a:off x="1493353" y="4121645"/>
            <a:ext cx="121044"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65" name="Google Shape;1865;p27"/>
          <p:cNvSpPr/>
          <p:nvPr/>
        </p:nvSpPr>
        <p:spPr>
          <a:xfrm>
            <a:off x="11053713" y="3386062"/>
            <a:ext cx="65160"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66" name="Google Shape;1866;p27"/>
          <p:cNvSpPr/>
          <p:nvPr/>
        </p:nvSpPr>
        <p:spPr>
          <a:xfrm>
            <a:off x="9716754" y="4584680"/>
            <a:ext cx="196289" cy="196289"/>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Chủ đề A-Bài 2-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3A3DC"/>
                </a:solidFill>
              </a:defRPr>
            </a:lvl1pPr>
          </a:lstStyle>
          <a:p>
            <a:fld id="{47BD2B39-EB6D-4221-8FBC-AEF76462664C}" type="datetimeFigureOut">
              <a:rPr lang="en-US" smtClean="0"/>
              <a:pPr/>
              <a:t>10/17/2021</a:t>
            </a:fld>
            <a:endParaRPr lang="en-US" dirty="0"/>
          </a:p>
        </p:txBody>
      </p:sp>
      <p:sp>
        <p:nvSpPr>
          <p:cNvPr id="6" name="Slide Number Placeholder 5"/>
          <p:cNvSpPr>
            <a:spLocks noGrp="1"/>
          </p:cNvSpPr>
          <p:nvPr>
            <p:ph type="sldNum" sz="quarter" idx="12"/>
          </p:nvPr>
        </p:nvSpPr>
        <p:spPr/>
        <p:txBody>
          <a:bodyPr/>
          <a:lstStyle>
            <a:lvl1pPr>
              <a:defRPr>
                <a:solidFill>
                  <a:srgbClr val="33A3DC"/>
                </a:solidFill>
              </a:defRPr>
            </a:lvl1pPr>
          </a:lstStyle>
          <a:p>
            <a:fld id="{AC7AEF0F-3B20-4D09-BCE9-D55428049EF7}" type="slidenum">
              <a:rPr lang="en-US" smtClean="0"/>
              <a:pPr/>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634290"/>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5596471" y="5688383"/>
            <a:ext cx="2152650" cy="109959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753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pPr/>
              <a:t>2021/10/17</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pPr/>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7F9C8C9F-3AFF-4EBF-A0E6-A8859D46169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BF49-3D7A-4F43-BA91-D003E0AEA55D}" type="datetimeFigureOut">
              <a:rPr lang="zh-CN" altLang="en-US" smtClean="0"/>
              <a:pPr/>
              <a:t>2021/10/17</a:t>
            </a:fld>
            <a:endParaRPr lang="zh-CN" altLang="en-US"/>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BD8DC-39EC-4016-A177-D6AECE158338}" type="slidenum">
              <a:rPr lang="zh-CN" altLang="en-US" smtClean="0"/>
              <a:pPr/>
              <a:t>‹#›</a:t>
            </a:fld>
            <a:endParaRPr lang="zh-CN" altLang="en-US"/>
          </a:p>
        </p:txBody>
      </p:sp>
      <p:pic>
        <p:nvPicPr>
          <p:cNvPr id="8" name="Picture 7" descr="A picture containing diagram&#10;&#10;Description automatically generated">
            <a:extLst>
              <a:ext uri="{FF2B5EF4-FFF2-40B4-BE49-F238E27FC236}">
                <a16:creationId xmlns:a16="http://schemas.microsoft.com/office/drawing/2014/main" id="{CD389686-F0EA-4C70-9FB3-2F8E25DA82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72465" y="2161656"/>
            <a:ext cx="2454494" cy="2120411"/>
          </a:xfrm>
          <a:prstGeom prst="rect">
            <a:avLst/>
          </a:prstGeom>
        </p:spPr>
      </p:pic>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4459C5ED-3650-47FE-BFFA-448A6E59B0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97" tIns="121897" rIns="121897" bIns="121897" anchor="t" anchorCtr="0">
            <a:noAutofit/>
          </a:bodyPr>
          <a:lstStyle>
            <a:lvl1pPr lvl="0">
              <a:spcBef>
                <a:spcPts val="0"/>
              </a:spcBef>
              <a:spcAft>
                <a:spcPts val="0"/>
              </a:spcAft>
              <a:buClr>
                <a:srgbClr val="E04B5D"/>
              </a:buClr>
              <a:buSzPts val="3000"/>
              <a:buFont typeface="Amatic SC"/>
              <a:buNone/>
              <a:defRPr sz="3000" b="1">
                <a:solidFill>
                  <a:srgbClr val="E04B5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97" tIns="121897" rIns="121897" bIns="121897"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 id="2147483669" r:id="rId7"/>
    <p:sldLayoutId id="214748369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xml"/><Relationship Id="rId7" Type="http://schemas.openxmlformats.org/officeDocument/2006/relationships/slideLayout" Target="../slideLayouts/slideLayout2.xml"/><Relationship Id="rId12" Type="http://schemas.openxmlformats.org/officeDocument/2006/relationships/image" Target="../media/image3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5.png"/><Relationship Id="rId5" Type="http://schemas.openxmlformats.org/officeDocument/2006/relationships/tags" Target="../tags/tag8.xml"/><Relationship Id="rId10" Type="http://schemas.openxmlformats.org/officeDocument/2006/relationships/image" Target="../media/image34.png"/><Relationship Id="rId4" Type="http://schemas.openxmlformats.org/officeDocument/2006/relationships/tags" Target="../tags/tag7.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gif"/><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gif"/><Relationship Id="rId11" Type="http://schemas.openxmlformats.org/officeDocument/2006/relationships/image" Target="../media/image18.png"/><Relationship Id="rId5" Type="http://schemas.openxmlformats.org/officeDocument/2006/relationships/image" Target="../media/image13.gif"/><Relationship Id="rId15" Type="http://schemas.openxmlformats.org/officeDocument/2006/relationships/image" Target="../media/image22.png"/><Relationship Id="rId10" Type="http://schemas.openxmlformats.org/officeDocument/2006/relationships/slide" Target="slide2.xm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image" Target="../media/image29.gif"/><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652462" y="672513"/>
            <a:ext cx="10887075" cy="1015663"/>
          </a:xfrm>
          <a:prstGeom prst="rect">
            <a:avLst/>
          </a:prstGeom>
          <a:noFill/>
        </p:spPr>
        <p:txBody>
          <a:bodyPr wrap="square" lIns="91440" tIns="45720" rIns="91440" bIns="45720">
            <a:spAutoFit/>
          </a:bodyPr>
          <a:lstStyle/>
          <a:p>
            <a:pPr algn="ctr"/>
            <a:r>
              <a:rPr lang="en-US" sz="6000" b="1" cap="none" spc="0" dirty="0">
                <a:ln w="0"/>
                <a:solidFill>
                  <a:srgbClr val="002060"/>
                </a:solidFill>
                <a:effectLst>
                  <a:outerShdw blurRad="60007" dist="200025" dir="15000000" sy="30000" kx="-1800000" algn="bl" rotWithShape="0">
                    <a:prstClr val="black">
                      <a:alpha val="32000"/>
                    </a:prstClr>
                  </a:outerShdw>
                </a:effectLst>
                <a:latin typeface="Times New Roman" panose="02020603050405020304" pitchFamily="18" charset="0"/>
                <a:ea typeface="Tahoma" panose="020B0604030504040204" pitchFamily="34" charset="0"/>
                <a:cs typeface="Times New Roman" panose="02020603050405020304" pitchFamily="18" charset="0"/>
              </a:rPr>
              <a:t>Tin 3 – </a:t>
            </a:r>
            <a:r>
              <a:rPr lang="en-US" sz="6000" b="1" cap="none" spc="0" dirty="0" err="1">
                <a:ln w="0"/>
                <a:solidFill>
                  <a:srgbClr val="002060"/>
                </a:solidFill>
                <a:effectLst>
                  <a:outerShdw blurRad="60007" dist="200025" dir="15000000" sy="30000" kx="-1800000" algn="bl" rotWithShape="0">
                    <a:prstClr val="black">
                      <a:alpha val="32000"/>
                    </a:prstClr>
                  </a:outerShdw>
                </a:effectLst>
                <a:latin typeface="Times New Roman" panose="02020603050405020304" pitchFamily="18" charset="0"/>
                <a:ea typeface="Tahoma" panose="020B0604030504040204" pitchFamily="34" charset="0"/>
                <a:cs typeface="Times New Roman" panose="02020603050405020304" pitchFamily="18" charset="0"/>
              </a:rPr>
              <a:t>Tuần</a:t>
            </a:r>
            <a:r>
              <a:rPr lang="en-US" sz="6000" b="1" cap="none" spc="0" dirty="0">
                <a:ln w="0"/>
                <a:solidFill>
                  <a:srgbClr val="002060"/>
                </a:solidFill>
                <a:effectLst>
                  <a:outerShdw blurRad="60007" dist="200025" dir="15000000" sy="30000" kx="-1800000" algn="bl" rotWithShape="0">
                    <a:prstClr val="black">
                      <a:alpha val="32000"/>
                    </a:prstClr>
                  </a:outerShdw>
                </a:effectLst>
                <a:latin typeface="Times New Roman" panose="02020603050405020304" pitchFamily="18" charset="0"/>
                <a:ea typeface="Tahoma" panose="020B0604030504040204" pitchFamily="34" charset="0"/>
                <a:cs typeface="Times New Roman" panose="02020603050405020304" pitchFamily="18" charset="0"/>
              </a:rPr>
              <a:t> 7</a:t>
            </a:r>
          </a:p>
        </p:txBody>
      </p:sp>
      <p:sp>
        <p:nvSpPr>
          <p:cNvPr id="7" name="Title 6">
            <a:extLst>
              <a:ext uri="{FF2B5EF4-FFF2-40B4-BE49-F238E27FC236}">
                <a16:creationId xmlns:a16="http://schemas.microsoft.com/office/drawing/2014/main" id="{78D3FCDB-E794-43B3-8B23-395D8F1581AE}"/>
              </a:ext>
            </a:extLst>
          </p:cNvPr>
          <p:cNvSpPr>
            <a:spLocks noGrp="1"/>
          </p:cNvSpPr>
          <p:nvPr>
            <p:ph type="title"/>
          </p:nvPr>
        </p:nvSpPr>
        <p:spPr>
          <a:xfrm>
            <a:off x="827313" y="1889397"/>
            <a:ext cx="10887075" cy="2222400"/>
          </a:xfrm>
        </p:spPr>
        <p:txBody>
          <a:bodyPr/>
          <a:lstStyle/>
          <a:p>
            <a:r>
              <a:rPr lang="en-US"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Tạo</a:t>
            </a:r>
            <a:r>
              <a:rPr lang="en-US"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a:t>
            </a:r>
            <a:r>
              <a:rPr lang="en-US"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thư</a:t>
            </a:r>
            <a:r>
              <a:rPr lang="en-US"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a:t>
            </a:r>
            <a:r>
              <a:rPr lang="en-US"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mục</a:t>
            </a:r>
            <a:r>
              <a:rPr lang="en-US"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 </a:t>
            </a:r>
            <a:r>
              <a:rPr lang="fr-FR"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Chọn</a:t>
            </a:r>
            <a:r>
              <a:rPr lang="fr-FR"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a:t>
            </a:r>
            <a:r>
              <a:rPr lang="fr-FR"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các</a:t>
            </a:r>
            <a:r>
              <a:rPr lang="fr-FR"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a:t>
            </a:r>
            <a:r>
              <a:rPr lang="fr-FR"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tệp</a:t>
            </a:r>
            <a:r>
              <a:rPr lang="fr-FR"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tin </a:t>
            </a:r>
            <a:r>
              <a:rPr lang="fr-FR"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hay</a:t>
            </a:r>
            <a:r>
              <a:rPr lang="fr-FR"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a:t>
            </a:r>
            <a:r>
              <a:rPr lang="fr-FR"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thư</a:t>
            </a:r>
            <a:r>
              <a:rPr lang="fr-FR"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a:t>
            </a:r>
            <a:r>
              <a:rPr lang="fr-FR" sz="5400" dirty="0" err="1">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mục</a:t>
            </a:r>
            <a:r>
              <a:rPr lang="fr-FR" sz="5400" dirty="0">
                <a:solidFill>
                  <a:schemeClr val="accent2"/>
                </a:solidFill>
                <a:latin typeface="Times New Roman" panose="02020603050405020304" pitchFamily="18" charset="0"/>
                <a:ea typeface="Tahoma" panose="020B0604030504040204" pitchFamily="34" charset="0"/>
                <a:cs typeface="Times New Roman" panose="02020603050405020304" pitchFamily="18" charset="0"/>
              </a:rPr>
              <a:t> (SGK tr. 31)</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9143387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394" y="-88366"/>
            <a:ext cx="8490400" cy="747993"/>
          </a:xfrm>
        </p:spPr>
        <p:txBody>
          <a:bodyPr vert="horz" lIns="91440" tIns="45720" rIns="91440" bIns="45720" rtlCol="0" anchor="ctr">
            <a:noAutofit/>
          </a:bodyPr>
          <a:lstStyle/>
          <a:p>
            <a:pPr algn="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7299541" y="697140"/>
            <a:ext cx="4961657" cy="61555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en-US" sz="3400" b="1" dirty="0" err="1">
                <a:ln/>
                <a:solidFill>
                  <a:srgbClr val="002060"/>
                </a:solidFill>
                <a:latin typeface="Times New Roman" panose="02020603050405020304" pitchFamily="18" charset="0"/>
                <a:cs typeface="Times New Roman" panose="02020603050405020304" pitchFamily="18" charset="0"/>
              </a:rPr>
              <a:t>Tạo</a:t>
            </a:r>
            <a:r>
              <a:rPr lang="en-US" sz="3400" b="1" dirty="0">
                <a:ln/>
                <a:solidFill>
                  <a:srgbClr val="002060"/>
                </a:solidFill>
                <a:latin typeface="Times New Roman" panose="02020603050405020304" pitchFamily="18" charset="0"/>
                <a:cs typeface="Times New Roman" panose="02020603050405020304" pitchFamily="18" charset="0"/>
              </a:rPr>
              <a:t> </a:t>
            </a:r>
            <a:r>
              <a:rPr lang="en-US" sz="3400" b="1" dirty="0" err="1">
                <a:ln/>
                <a:solidFill>
                  <a:srgbClr val="002060"/>
                </a:solidFill>
                <a:latin typeface="Times New Roman" panose="02020603050405020304" pitchFamily="18" charset="0"/>
                <a:cs typeface="Times New Roman" panose="02020603050405020304" pitchFamily="18" charset="0"/>
              </a:rPr>
              <a:t>thư</a:t>
            </a:r>
            <a:r>
              <a:rPr lang="en-US" sz="3400" b="1" dirty="0">
                <a:ln/>
                <a:solidFill>
                  <a:srgbClr val="002060"/>
                </a:solidFill>
                <a:latin typeface="Times New Roman" panose="02020603050405020304" pitchFamily="18" charset="0"/>
                <a:cs typeface="Times New Roman" panose="02020603050405020304" pitchFamily="18" charset="0"/>
              </a:rPr>
              <a:t> </a:t>
            </a:r>
            <a:r>
              <a:rPr lang="en-US" sz="3400" b="1" dirty="0" err="1">
                <a:ln/>
                <a:solidFill>
                  <a:srgbClr val="002060"/>
                </a:solidFill>
                <a:latin typeface="Times New Roman" panose="02020603050405020304" pitchFamily="18" charset="0"/>
                <a:cs typeface="Times New Roman" panose="02020603050405020304" pitchFamily="18" charset="0"/>
              </a:rPr>
              <a:t>mục</a:t>
            </a:r>
            <a:r>
              <a:rPr lang="en-US" sz="3400" b="1" dirty="0">
                <a:ln/>
                <a:solidFill>
                  <a:srgbClr val="002060"/>
                </a:solidFill>
                <a:latin typeface="Times New Roman" panose="02020603050405020304" pitchFamily="18" charset="0"/>
                <a:cs typeface="Times New Roman" panose="02020603050405020304" pitchFamily="18" charset="0"/>
              </a:rPr>
              <a:t> (Folder)</a:t>
            </a:r>
            <a:endParaRPr lang="en-US" sz="3400" b="1" dirty="0">
              <a:ln/>
              <a:solidFill>
                <a:srgbClr val="002060"/>
              </a:solidFill>
            </a:endParaRPr>
          </a:p>
        </p:txBody>
      </p:sp>
      <p:sp>
        <p:nvSpPr>
          <p:cNvPr id="28" name="Rectangle 27"/>
          <p:cNvSpPr/>
          <p:nvPr/>
        </p:nvSpPr>
        <p:spPr>
          <a:xfrm>
            <a:off x="420077" y="3427424"/>
            <a:ext cx="11351846" cy="2677656"/>
          </a:xfrm>
          <a:prstGeom prst="rect">
            <a:avLst/>
          </a:prstGeom>
        </p:spPr>
        <p:txBody>
          <a:bodyPr wrap="square">
            <a:spAutoFit/>
          </a:bodyPr>
          <a:lstStyle/>
          <a:p>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buFont typeface="+mj-lt"/>
              <a:buAutoNum type="arabicPeriod"/>
            </a:pPr>
            <a:r>
              <a:rPr lang="en-US" sz="2800" dirty="0" err="1">
                <a:solidFill>
                  <a:srgbClr val="002060"/>
                </a:solidFill>
                <a:latin typeface="Times New Roman" panose="02020603050405020304" pitchFamily="18" charset="0"/>
                <a:cs typeface="Times New Roman" panose="02020603050405020304" pitchFamily="18" charset="0"/>
              </a:rPr>
              <a:t>Vào</a:t>
            </a:r>
            <a:r>
              <a:rPr lang="en-US" sz="2800" dirty="0">
                <a:solidFill>
                  <a:srgbClr val="002060"/>
                </a:solidFill>
                <a:latin typeface="Times New Roman" panose="02020603050405020304" pitchFamily="18" charset="0"/>
                <a:cs typeface="Times New Roman" panose="02020603050405020304" pitchFamily="18" charset="0"/>
              </a:rPr>
              <a:t> Window Explore: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lên</a:t>
            </a:r>
            <a:r>
              <a:rPr lang="en-US" sz="2800" dirty="0">
                <a:solidFill>
                  <a:srgbClr val="002060"/>
                </a:solidFill>
                <a:latin typeface="Times New Roman" panose="02020603050405020304" pitchFamily="18" charset="0"/>
                <a:cs typeface="Times New Roman" panose="02020603050405020304" pitchFamily="18" charset="0"/>
              </a:rPr>
              <a:t> Icon My </a:t>
            </a:r>
            <a:r>
              <a:rPr lang="en-US" sz="2800" dirty="0" err="1">
                <a:solidFill>
                  <a:srgbClr val="002060"/>
                </a:solidFill>
                <a:latin typeface="Times New Roman" panose="02020603050405020304" pitchFamily="18" charset="0"/>
                <a:cs typeface="Times New Roman" panose="02020603050405020304" pitchFamily="18" charset="0"/>
              </a:rPr>
              <a:t>Coputer</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Desktop </a:t>
            </a:r>
            <a:r>
              <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002060"/>
                </a:solidFill>
                <a:latin typeface="Times New Roman" panose="02020603050405020304" pitchFamily="18" charset="0"/>
                <a:cs typeface="Times New Roman" panose="02020603050405020304" pitchFamily="18" charset="0"/>
              </a:rPr>
              <a:t> Explore.</a:t>
            </a:r>
          </a:p>
          <a:p>
            <a:pPr marL="514350" indent="-514350">
              <a:buFont typeface="+mj-lt"/>
              <a:buAutoNum type="arabicPeriod"/>
            </a:pPr>
            <a:r>
              <a:rPr lang="en-US" sz="2800" dirty="0" err="1">
                <a:solidFill>
                  <a:srgbClr val="002060"/>
                </a:solidFill>
                <a:latin typeface="Times New Roman" panose="02020603050405020304" pitchFamily="18" charset="0"/>
                <a:cs typeface="Times New Roman" panose="02020603050405020304" pitchFamily="18" charset="0"/>
              </a:rPr>
              <a:t>Màn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Widow explore </a:t>
            </a:r>
            <a:r>
              <a:rPr lang="en-US" sz="2800" dirty="0" err="1">
                <a:solidFill>
                  <a:srgbClr val="002060"/>
                </a:solidFill>
                <a:latin typeface="Times New Roman" panose="02020603050405020304" pitchFamily="18" charset="0"/>
                <a:cs typeface="Times New Roman" panose="02020603050405020304" pitchFamily="18" charset="0"/>
              </a:rPr>
              <a:t>xuất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nếu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xuất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cậy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tay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Folders </a:t>
            </a:r>
            <a:r>
              <a:rPr lang="en-US" sz="2800" dirty="0" err="1">
                <a:solidFill>
                  <a:srgbClr val="002060"/>
                </a:solidFill>
                <a:latin typeface="Times New Roman" panose="02020603050405020304" pitchFamily="18" charset="0"/>
                <a:cs typeface="Times New Roman" panose="02020603050405020304" pitchFamily="18" charset="0"/>
              </a:rPr>
              <a:t>phía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địa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chỉ</a:t>
            </a:r>
            <a:r>
              <a:rPr lang="en-US" sz="2800" dirty="0">
                <a:solidFill>
                  <a:srgbClr val="002060"/>
                </a:solidFill>
                <a:latin typeface="Times New Roman" panose="02020603050405020304" pitchFamily="18" charset="0"/>
                <a:cs typeface="Times New Roman" panose="02020603050405020304" pitchFamily="18" charset="0"/>
              </a:rPr>
              <a:t> (Address bar)</a:t>
            </a:r>
          </a:p>
        </p:txBody>
      </p:sp>
      <p:grpSp>
        <p:nvGrpSpPr>
          <p:cNvPr id="37" name="Group 36"/>
          <p:cNvGrpSpPr/>
          <p:nvPr/>
        </p:nvGrpSpPr>
        <p:grpSpPr>
          <a:xfrm>
            <a:off x="6310228" y="1452178"/>
            <a:ext cx="4690725" cy="2583874"/>
            <a:chOff x="7435008" y="1725538"/>
            <a:chExt cx="4690725" cy="2583874"/>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008" y="1725538"/>
              <a:ext cx="4690725" cy="2583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p:cNvSpPr/>
            <p:nvPr/>
          </p:nvSpPr>
          <p:spPr>
            <a:xfrm>
              <a:off x="8882743" y="1929596"/>
              <a:ext cx="653143" cy="4254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A3312D0-3991-4E0C-A331-4F6D9A331234}"/>
              </a:ext>
            </a:extLst>
          </p:cNvPr>
          <p:cNvGrpSpPr/>
          <p:nvPr/>
        </p:nvGrpSpPr>
        <p:grpSpPr>
          <a:xfrm>
            <a:off x="919383" y="223946"/>
            <a:ext cx="4898183" cy="3075420"/>
            <a:chOff x="919383" y="353580"/>
            <a:chExt cx="4898183" cy="3075420"/>
          </a:xfrm>
        </p:grpSpPr>
        <p:grpSp>
          <p:nvGrpSpPr>
            <p:cNvPr id="27" name="Group 26"/>
            <p:cNvGrpSpPr/>
            <p:nvPr/>
          </p:nvGrpSpPr>
          <p:grpSpPr>
            <a:xfrm>
              <a:off x="919383" y="353580"/>
              <a:ext cx="4898183" cy="2197196"/>
              <a:chOff x="2808514" y="1384662"/>
              <a:chExt cx="5643152" cy="2333143"/>
            </a:xfrm>
            <a:solidFill>
              <a:schemeClr val="accent3">
                <a:lumMod val="50000"/>
              </a:schemeClr>
            </a:solidFill>
          </p:grpSpPr>
          <p:sp>
            <p:nvSpPr>
              <p:cNvPr id="8" name="Rectangle 7"/>
              <p:cNvSpPr/>
              <p:nvPr/>
            </p:nvSpPr>
            <p:spPr>
              <a:xfrm>
                <a:off x="4794069" y="1384662"/>
                <a:ext cx="1698171" cy="56170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Times New Roman" panose="02020603050405020304" pitchFamily="18" charset="0"/>
                    <a:cs typeface="Times New Roman" panose="02020603050405020304" pitchFamily="18" charset="0"/>
                  </a:rPr>
                  <a:t>D:\</a:t>
                </a:r>
              </a:p>
            </p:txBody>
          </p:sp>
          <p:sp>
            <p:nvSpPr>
              <p:cNvPr id="9" name="Rectangle 8"/>
              <p:cNvSpPr/>
              <p:nvPr/>
            </p:nvSpPr>
            <p:spPr>
              <a:xfrm>
                <a:off x="4794068" y="2243544"/>
                <a:ext cx="1698171" cy="56170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Times New Roman" panose="02020603050405020304" pitchFamily="18" charset="0"/>
                    <a:cs typeface="Times New Roman" panose="02020603050405020304" pitchFamily="18" charset="0"/>
                  </a:rPr>
                  <a:t>IC3 Spark</a:t>
                </a:r>
              </a:p>
            </p:txBody>
          </p:sp>
          <p:sp>
            <p:nvSpPr>
              <p:cNvPr id="12" name="Rectangle 11"/>
              <p:cNvSpPr/>
              <p:nvPr/>
            </p:nvSpPr>
            <p:spPr>
              <a:xfrm>
                <a:off x="2808514" y="3156102"/>
                <a:ext cx="1776548" cy="56170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Times New Roman" panose="02020603050405020304" pitchFamily="18" charset="0"/>
                    <a:cs typeface="Times New Roman" panose="02020603050405020304" pitchFamily="18" charset="0"/>
                  </a:rPr>
                  <a:t>Lop3</a:t>
                </a:r>
              </a:p>
            </p:txBody>
          </p:sp>
          <p:sp>
            <p:nvSpPr>
              <p:cNvPr id="13" name="Rectangle 12"/>
              <p:cNvSpPr/>
              <p:nvPr/>
            </p:nvSpPr>
            <p:spPr>
              <a:xfrm>
                <a:off x="4754881" y="3156102"/>
                <a:ext cx="1776548" cy="56170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Times New Roman" panose="02020603050405020304" pitchFamily="18" charset="0"/>
                    <a:cs typeface="Times New Roman" panose="02020603050405020304" pitchFamily="18" charset="0"/>
                  </a:rPr>
                  <a:t>Lop4</a:t>
                </a:r>
              </a:p>
            </p:txBody>
          </p:sp>
          <p:sp>
            <p:nvSpPr>
              <p:cNvPr id="14" name="Rectangle 13"/>
              <p:cNvSpPr/>
              <p:nvPr/>
            </p:nvSpPr>
            <p:spPr>
              <a:xfrm>
                <a:off x="6675118" y="3156102"/>
                <a:ext cx="1776548" cy="56170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Times New Roman" panose="02020603050405020304" pitchFamily="18" charset="0"/>
                    <a:cs typeface="Times New Roman" panose="02020603050405020304" pitchFamily="18" charset="0"/>
                  </a:rPr>
                  <a:t>Lop5</a:t>
                </a:r>
              </a:p>
            </p:txBody>
          </p:sp>
          <p:cxnSp>
            <p:nvCxnSpPr>
              <p:cNvPr id="16" name="Straight Connector 15"/>
              <p:cNvCxnSpPr>
                <a:stCxn id="8" idx="2"/>
                <a:endCxn id="9" idx="0"/>
              </p:cNvCxnSpPr>
              <p:nvPr/>
            </p:nvCxnSpPr>
            <p:spPr>
              <a:xfrm flipH="1">
                <a:off x="5643154" y="1946365"/>
                <a:ext cx="1" cy="297179"/>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cxnSpLocks/>
                <a:endCxn id="12" idx="0"/>
              </p:cNvCxnSpPr>
              <p:nvPr/>
            </p:nvCxnSpPr>
            <p:spPr>
              <a:xfrm rot="5400000">
                <a:off x="4486300" y="1999247"/>
                <a:ext cx="367344" cy="1946365"/>
              </a:xfrm>
              <a:prstGeom prst="bentConnector3">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cxnSpLocks/>
                <a:endCxn id="14" idx="0"/>
              </p:cNvCxnSpPr>
              <p:nvPr/>
            </p:nvCxnSpPr>
            <p:spPr>
              <a:xfrm rot="16200000" flipH="1">
                <a:off x="6419601" y="2012310"/>
                <a:ext cx="367344" cy="1920238"/>
              </a:xfrm>
              <a:prstGeom prst="bentConnector3">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a:endCxn id="13" idx="0"/>
              </p:cNvCxnSpPr>
              <p:nvPr/>
            </p:nvCxnSpPr>
            <p:spPr>
              <a:xfrm flipH="1">
                <a:off x="5643153" y="2788757"/>
                <a:ext cx="1" cy="367344"/>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CCB29E99-0080-4F69-8558-3DF82E3DC5D9}"/>
                </a:ext>
              </a:extLst>
            </p:cNvPr>
            <p:cNvCxnSpPr>
              <a:cxnSpLocks/>
            </p:cNvCxnSpPr>
            <p:nvPr/>
          </p:nvCxnSpPr>
          <p:spPr>
            <a:xfrm flipH="1">
              <a:off x="1690393" y="2555092"/>
              <a:ext cx="1" cy="345940"/>
            </a:xfrm>
            <a:prstGeom prst="line">
              <a:avLst/>
            </a:prstGeom>
            <a:solidFill>
              <a:schemeClr val="accent3">
                <a:lumMod val="5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3D62E62-5B64-46AA-8B5A-4DFEC3528F20}"/>
                </a:ext>
              </a:extLst>
            </p:cNvPr>
            <p:cNvSpPr/>
            <p:nvPr/>
          </p:nvSpPr>
          <p:spPr>
            <a:xfrm>
              <a:off x="919383" y="2900026"/>
              <a:ext cx="1542021" cy="52897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Times New Roman" panose="02020603050405020304" pitchFamily="18" charset="0"/>
                  <a:cs typeface="Times New Roman" panose="02020603050405020304" pitchFamily="18" charset="0"/>
                </a:rPr>
                <a:t>Lop3A…</a:t>
              </a:r>
            </a:p>
          </p:txBody>
        </p:sp>
      </p:grpSp>
    </p:spTree>
    <p:extLst>
      <p:ext uri="{BB962C8B-B14F-4D97-AF65-F5344CB8AC3E}">
        <p14:creationId xmlns:p14="http://schemas.microsoft.com/office/powerpoint/2010/main" val="4108335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428" y="169983"/>
            <a:ext cx="5537201" cy="763600"/>
          </a:xfrm>
        </p:spPr>
        <p:txBody>
          <a:bodyPr vert="horz" lIns="91440" tIns="45720" rIns="91440" bIns="45720" rtlCol="0" anchor="ctr">
            <a:normAutofit fontScale="90000"/>
          </a:bodyPr>
          <a:lstStyle/>
          <a:p>
            <a:pPr algn="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7026418" y="310745"/>
            <a:ext cx="4214615" cy="615553"/>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3400" b="1" dirty="0" err="1">
                <a:ln/>
                <a:solidFill>
                  <a:schemeClr val="accent4"/>
                </a:solidFill>
                <a:latin typeface="Times New Roman" panose="02020603050405020304" pitchFamily="18" charset="0"/>
                <a:cs typeface="Times New Roman" panose="02020603050405020304" pitchFamily="18" charset="0"/>
              </a:rPr>
              <a:t>Tạo</a:t>
            </a:r>
            <a:r>
              <a:rPr lang="en-US" sz="3400" b="1" dirty="0">
                <a:ln/>
                <a:solidFill>
                  <a:schemeClr val="accent4"/>
                </a:solidFill>
                <a:latin typeface="Times New Roman" panose="02020603050405020304" pitchFamily="18" charset="0"/>
                <a:cs typeface="Times New Roman" panose="02020603050405020304" pitchFamily="18" charset="0"/>
              </a:rPr>
              <a:t> </a:t>
            </a:r>
            <a:r>
              <a:rPr lang="en-US" sz="3400" b="1" dirty="0" err="1">
                <a:ln/>
                <a:solidFill>
                  <a:schemeClr val="accent4"/>
                </a:solidFill>
                <a:latin typeface="Times New Roman" panose="02020603050405020304" pitchFamily="18" charset="0"/>
                <a:cs typeface="Times New Roman" panose="02020603050405020304" pitchFamily="18" charset="0"/>
              </a:rPr>
              <a:t>thư</a:t>
            </a:r>
            <a:r>
              <a:rPr lang="en-US" sz="3400" b="1" dirty="0">
                <a:ln/>
                <a:solidFill>
                  <a:schemeClr val="accent4"/>
                </a:solidFill>
                <a:latin typeface="Times New Roman" panose="02020603050405020304" pitchFamily="18" charset="0"/>
                <a:cs typeface="Times New Roman" panose="02020603050405020304" pitchFamily="18" charset="0"/>
              </a:rPr>
              <a:t> </a:t>
            </a:r>
            <a:r>
              <a:rPr lang="en-US" sz="3400" b="1" dirty="0" err="1">
                <a:ln/>
                <a:solidFill>
                  <a:schemeClr val="accent4"/>
                </a:solidFill>
                <a:latin typeface="Times New Roman" panose="02020603050405020304" pitchFamily="18" charset="0"/>
                <a:cs typeface="Times New Roman" panose="02020603050405020304" pitchFamily="18" charset="0"/>
              </a:rPr>
              <a:t>mục</a:t>
            </a:r>
            <a:r>
              <a:rPr lang="en-US" sz="3400" b="1" dirty="0">
                <a:ln/>
                <a:solidFill>
                  <a:schemeClr val="accent4"/>
                </a:solidFill>
                <a:latin typeface="Times New Roman" panose="02020603050405020304" pitchFamily="18" charset="0"/>
                <a:cs typeface="Times New Roman" panose="02020603050405020304" pitchFamily="18" charset="0"/>
              </a:rPr>
              <a:t> (Folder)</a:t>
            </a:r>
            <a:endParaRPr lang="en-US" sz="3400" b="1" dirty="0">
              <a:ln/>
              <a:solidFill>
                <a:schemeClr val="accent4"/>
              </a:solidFill>
            </a:endParaRPr>
          </a:p>
        </p:txBody>
      </p:sp>
      <p:sp>
        <p:nvSpPr>
          <p:cNvPr id="28" name="Rectangle 27"/>
          <p:cNvSpPr/>
          <p:nvPr/>
        </p:nvSpPr>
        <p:spPr>
          <a:xfrm>
            <a:off x="836667" y="933583"/>
            <a:ext cx="10923533" cy="3108543"/>
          </a:xfrm>
          <a:prstGeom prst="rect">
            <a:avLst/>
          </a:prstGeom>
        </p:spPr>
        <p:txBody>
          <a:bodyPr wrap="square">
            <a:spAutoFit/>
          </a:bodyPr>
          <a:lstStyle/>
          <a:p>
            <a:pPr marL="514350" indent="-514350">
              <a:buFont typeface="+mj-lt"/>
              <a:buAutoNum type="arabicPeriod" startAt="3"/>
            </a:pPr>
            <a:r>
              <a:rPr lang="en-US" sz="2800" dirty="0" err="1">
                <a:solidFill>
                  <a:srgbClr val="002060"/>
                </a:solidFill>
                <a:latin typeface="Times New Roman" panose="02020603050405020304" pitchFamily="18" charset="0"/>
                <a:cs typeface="Times New Roman" panose="02020603050405020304" pitchFamily="18" charset="0"/>
              </a:rPr>
              <a:t>Nhấp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ổ </a:t>
            </a:r>
            <a:r>
              <a:rPr lang="en-US" sz="2800" dirty="0" err="1">
                <a:solidFill>
                  <a:srgbClr val="002060"/>
                </a:solidFill>
                <a:latin typeface="Times New Roman" panose="02020603050405020304" pitchFamily="18" charset="0"/>
                <a:cs typeface="Times New Roman" panose="02020603050405020304" pitchFamily="18" charset="0"/>
              </a:rPr>
              <a:t>đĩa</a:t>
            </a:r>
            <a:r>
              <a:rPr lang="en-US" sz="2800" dirty="0">
                <a:solidFill>
                  <a:srgbClr val="002060"/>
                </a:solidFill>
                <a:latin typeface="Times New Roman" panose="02020603050405020304" pitchFamily="18" charset="0"/>
                <a:cs typeface="Times New Roman" panose="02020603050405020304" pitchFamily="18" charset="0"/>
              </a:rPr>
              <a:t> D </a:t>
            </a:r>
            <a:r>
              <a:rPr lang="en-US" sz="2800" dirty="0" err="1">
                <a:solidFill>
                  <a:srgbClr val="002060"/>
                </a:solidFill>
                <a:latin typeface="Times New Roman" panose="02020603050405020304" pitchFamily="18" charset="0"/>
                <a:cs typeface="Times New Roman" panose="02020603050405020304" pitchFamily="18" charset="0"/>
              </a:rPr>
              <a:t>bên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tay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trái</a:t>
            </a:r>
            <a:r>
              <a:rPr lang="en-US" sz="2800" dirty="0">
                <a:solidFill>
                  <a:srgbClr val="002060"/>
                </a:solidFill>
                <a:latin typeface="Times New Roman" panose="02020603050405020304" pitchFamily="18" charset="0"/>
                <a:cs typeface="Times New Roman" panose="02020603050405020304" pitchFamily="18" charset="0"/>
              </a:rPr>
              <a:t>)</a:t>
            </a:r>
          </a:p>
          <a:p>
            <a:pPr marL="514350" indent="-514350">
              <a:buFont typeface="+mj-lt"/>
              <a:buAutoNum type="arabicPeriod" startAt="3"/>
            </a:pPr>
            <a:r>
              <a:rPr lang="en-US" sz="2800" dirty="0" err="1">
                <a:solidFill>
                  <a:srgbClr val="002060"/>
                </a:solidFill>
                <a:latin typeface="Times New Roman" panose="02020603050405020304" pitchFamily="18" charset="0"/>
                <a:cs typeface="Times New Roman" panose="02020603050405020304" pitchFamily="18" charset="0"/>
              </a:rPr>
              <a:t>Bắt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2 </a:t>
            </a:r>
            <a:r>
              <a:rPr lang="en-US" sz="2800" dirty="0" err="1">
                <a:solidFill>
                  <a:srgbClr val="002060"/>
                </a:solidFill>
                <a:latin typeface="Times New Roman" panose="02020603050405020304" pitchFamily="18" charset="0"/>
                <a:cs typeface="Times New Roman" panose="02020603050405020304" pitchFamily="18" charset="0"/>
              </a:rPr>
              <a:t>cách</a:t>
            </a:r>
            <a:r>
              <a:rPr lang="en-US" sz="2800" dirty="0">
                <a:solidFill>
                  <a:srgbClr val="002060"/>
                </a:solidFill>
                <a:latin typeface="Times New Roman" panose="02020603050405020304" pitchFamily="18" charset="0"/>
                <a:cs typeface="Times New Roman" panose="02020603050405020304" pitchFamily="18" charset="0"/>
              </a:rPr>
              <a:t>:</a:t>
            </a:r>
          </a:p>
          <a:p>
            <a:pPr marL="971550" lvl="1" indent="-514350">
              <a:buFont typeface="Wingdings" panose="05000000000000000000" pitchFamily="2" charset="2"/>
              <a:buChar char="§"/>
            </a:pPr>
            <a:r>
              <a:rPr lang="en-US" sz="2800" dirty="0">
                <a:solidFill>
                  <a:srgbClr val="002060"/>
                </a:solidFill>
                <a:latin typeface="Times New Roman" panose="02020603050405020304" pitchFamily="18" charset="0"/>
                <a:cs typeface="Times New Roman" panose="02020603050405020304" pitchFamily="18" charset="0"/>
              </a:rPr>
              <a:t>C1: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File </a:t>
            </a:r>
            <a:r>
              <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002060"/>
                </a:solidFill>
                <a:latin typeface="Times New Roman" panose="02020603050405020304" pitchFamily="18" charset="0"/>
                <a:cs typeface="Times New Roman" panose="02020603050405020304" pitchFamily="18" charset="0"/>
              </a:rPr>
              <a:t> New </a:t>
            </a:r>
            <a:r>
              <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002060"/>
                </a:solidFill>
                <a:latin typeface="Times New Roman" panose="02020603050405020304" pitchFamily="18" charset="0"/>
                <a:cs typeface="Times New Roman" panose="02020603050405020304" pitchFamily="18" charset="0"/>
              </a:rPr>
              <a:t> Folder.</a:t>
            </a:r>
          </a:p>
          <a:p>
            <a:pPr marL="971550" lvl="1" indent="-514350">
              <a:buFont typeface="Wingdings" panose="05000000000000000000" pitchFamily="2" charset="2"/>
              <a:buChar char="§"/>
            </a:pPr>
            <a:r>
              <a:rPr lang="en-US" sz="2800" dirty="0">
                <a:solidFill>
                  <a:srgbClr val="002060"/>
                </a:solidFill>
                <a:latin typeface="Times New Roman" panose="02020603050405020304" pitchFamily="18" charset="0"/>
                <a:cs typeface="Times New Roman" panose="02020603050405020304" pitchFamily="18" charset="0"/>
              </a:rPr>
              <a:t>C2: </a:t>
            </a:r>
            <a:r>
              <a:rPr lang="en-US" sz="2800" dirty="0" err="1">
                <a:solidFill>
                  <a:srgbClr val="002060"/>
                </a:solidFill>
                <a:latin typeface="Times New Roman" panose="02020603050405020304" pitchFamily="18" charset="0"/>
                <a:cs typeface="Times New Roman" panose="02020603050405020304" pitchFamily="18" charset="0"/>
              </a:rPr>
              <a:t>Nhấp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trống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nội</a:t>
            </a:r>
            <a:r>
              <a:rPr lang="en-US" sz="2800" dirty="0">
                <a:solidFill>
                  <a:srgbClr val="002060"/>
                </a:solidFill>
                <a:latin typeface="Times New Roman" panose="02020603050405020304" pitchFamily="18" charset="0"/>
                <a:cs typeface="Times New Roman" panose="02020603050405020304" pitchFamily="18" charset="0"/>
              </a:rPr>
              <a:t> dung (</a:t>
            </a:r>
            <a:r>
              <a:rPr lang="en-US" sz="2800" dirty="0" err="1">
                <a:solidFill>
                  <a:srgbClr val="002060"/>
                </a:solidFill>
                <a:latin typeface="Times New Roman" panose="02020603050405020304" pitchFamily="18" charset="0"/>
                <a:cs typeface="Times New Roman" panose="02020603050405020304" pitchFamily="18" charset="0"/>
              </a:rPr>
              <a:t>cửa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sổ</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New </a:t>
            </a:r>
            <a:r>
              <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002060"/>
                </a:solidFill>
                <a:latin typeface="Times New Roman" panose="02020603050405020304" pitchFamily="18" charset="0"/>
                <a:cs typeface="Times New Roman" panose="02020603050405020304" pitchFamily="18" charset="0"/>
              </a:rPr>
              <a:t> Folder.</a:t>
            </a:r>
          </a:p>
          <a:p>
            <a:pPr marL="514350" lvl="1" indent="-514350">
              <a:buFont typeface="+mj-lt"/>
              <a:buAutoNum type="arabicPeriod" startAt="5"/>
            </a:pPr>
            <a:r>
              <a:rPr lang="en-US" sz="2800" dirty="0" err="1">
                <a:solidFill>
                  <a:srgbClr val="002060"/>
                </a:solidFill>
                <a:latin typeface="Times New Roman" panose="02020603050405020304" pitchFamily="18" charset="0"/>
                <a:cs typeface="Times New Roman" panose="02020603050405020304" pitchFamily="18" charset="0"/>
              </a:rPr>
              <a:t>Đặt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phím</a:t>
            </a:r>
            <a:r>
              <a:rPr lang="en-US" sz="2800" dirty="0">
                <a:solidFill>
                  <a:srgbClr val="002060"/>
                </a:solidFill>
                <a:latin typeface="Times New Roman" panose="02020603050405020304" pitchFamily="18" charset="0"/>
                <a:cs typeface="Times New Roman" panose="02020603050405020304" pitchFamily="18" charset="0"/>
              </a:rPr>
              <a:t> Enter.</a:t>
            </a:r>
          </a:p>
          <a:p>
            <a:pPr marL="514350" lvl="1" indent="-514350">
              <a:buFont typeface="+mj-lt"/>
              <a:buAutoNum type="arabicPeriod" startAt="5"/>
            </a:pPr>
            <a:r>
              <a:rPr lang="en-US" sz="2800" dirty="0" err="1">
                <a:solidFill>
                  <a:srgbClr val="002060"/>
                </a:solidFill>
                <a:latin typeface="Times New Roman" panose="02020603050405020304" pitchFamily="18" charset="0"/>
                <a:cs typeface="Times New Roman" panose="02020603050405020304" pitchFamily="18" charset="0"/>
              </a:rPr>
              <a:t>Lặp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bước</a:t>
            </a:r>
            <a:r>
              <a:rPr lang="en-US" sz="2800" dirty="0">
                <a:solidFill>
                  <a:srgbClr val="002060"/>
                </a:solidFill>
                <a:latin typeface="Times New Roman" panose="02020603050405020304" pitchFamily="18" charset="0"/>
                <a:cs typeface="Times New Roman" panose="02020603050405020304" pitchFamily="18" charset="0"/>
              </a:rPr>
              <a:t> 4-5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435" y="4168789"/>
            <a:ext cx="2770136" cy="2549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960" y="4101815"/>
            <a:ext cx="4316668" cy="2683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4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657" y="19792"/>
            <a:ext cx="9225987" cy="6443905"/>
          </a:xfrm>
          <a:prstGeom prst="rect">
            <a:avLst/>
          </a:prstGeom>
        </p:spPr>
      </p:pic>
      <p:sp>
        <p:nvSpPr>
          <p:cNvPr id="6" name="PA_文本框 4">
            <a:extLst>
              <a:ext uri="{FF2B5EF4-FFF2-40B4-BE49-F238E27FC236}">
                <a16:creationId xmlns:a16="http://schemas.microsoft.com/office/drawing/2014/main" id="{B81CBC16-6B82-4A0D-9443-A5FBBF26EDB2}"/>
              </a:ext>
            </a:extLst>
          </p:cNvPr>
          <p:cNvSpPr txBox="1"/>
          <p:nvPr>
            <p:custDataLst>
              <p:tags r:id="rId1"/>
            </p:custDataLst>
          </p:nvPr>
        </p:nvSpPr>
        <p:spPr>
          <a:xfrm>
            <a:off x="1162050" y="2780080"/>
            <a:ext cx="3316856" cy="923330"/>
          </a:xfrm>
          <a:prstGeom prst="rect">
            <a:avLst/>
          </a:prstGeom>
          <a:noFill/>
        </p:spPr>
        <p:txBody>
          <a:bodyPr wrap="square" rtlCol="0">
            <a:spAutoFit/>
          </a:bodyPr>
          <a:lstStyle/>
          <a:p>
            <a:pPr algn="ctr"/>
            <a:r>
              <a:rPr lang="en-US" altLang="zh-CN" sz="5400" dirty="0">
                <a:solidFill>
                  <a:srgbClr val="208FE0"/>
                </a:solidFill>
                <a:latin typeface="Times New Roman" panose="02020603050405020304" pitchFamily="18" charset="0"/>
                <a:cs typeface="Times New Roman" panose="02020603050405020304" pitchFamily="18" charset="0"/>
                <a:sym typeface="+mn-lt"/>
              </a:rPr>
              <a:t>DẶN DÒ</a:t>
            </a:r>
            <a:endParaRPr lang="zh-CN" altLang="en-US" sz="5400" dirty="0">
              <a:solidFill>
                <a:srgbClr val="208FE0"/>
              </a:solidFill>
              <a:latin typeface="Times New Roman" panose="02020603050405020304" pitchFamily="18" charset="0"/>
              <a:cs typeface="Times New Roman" panose="02020603050405020304" pitchFamily="18" charset="0"/>
              <a:sym typeface="+mn-lt"/>
            </a:endParaRPr>
          </a:p>
        </p:txBody>
      </p:sp>
      <p:sp>
        <p:nvSpPr>
          <p:cNvPr id="7" name="PA_矩形 5">
            <a:extLst>
              <a:ext uri="{FF2B5EF4-FFF2-40B4-BE49-F238E27FC236}">
                <a16:creationId xmlns:a16="http://schemas.microsoft.com/office/drawing/2014/main" id="{C4F577F0-EA2A-4331-8E2E-82F75C0DA7B8}"/>
              </a:ext>
            </a:extLst>
          </p:cNvPr>
          <p:cNvSpPr/>
          <p:nvPr>
            <p:custDataLst>
              <p:tags r:id="rId2"/>
            </p:custDataLst>
          </p:nvPr>
        </p:nvSpPr>
        <p:spPr>
          <a:xfrm>
            <a:off x="2686356" y="3715488"/>
            <a:ext cx="6412673" cy="523220"/>
          </a:xfrm>
          <a:prstGeom prst="rect">
            <a:avLst/>
          </a:prstGeom>
        </p:spPr>
        <p:txBody>
          <a:bodyPr wrap="square">
            <a:spAutoFit/>
          </a:bodyPr>
          <a:lstStyle/>
          <a:p>
            <a:pPr algn="just"/>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Xem</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và</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thực</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hành</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bài</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a:t>
            </a:r>
            <a:endParaRPr lang="zh-CN" altLang="en-US" sz="2800" b="1" i="0" dirty="0">
              <a:solidFill>
                <a:srgbClr val="7030A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8033543" y="-369953"/>
            <a:ext cx="4712662" cy="4712662"/>
          </a:xfrm>
          <a:prstGeom prst="rect">
            <a:avLst/>
          </a:prstGeom>
        </p:spPr>
      </p:pic>
      <p:sp>
        <p:nvSpPr>
          <p:cNvPr id="12" name="PA_矩形 5">
            <a:extLst>
              <a:ext uri="{FF2B5EF4-FFF2-40B4-BE49-F238E27FC236}">
                <a16:creationId xmlns:a16="http://schemas.microsoft.com/office/drawing/2014/main" id="{C4F577F0-EA2A-4331-8E2E-82F75C0DA7B8}"/>
              </a:ext>
            </a:extLst>
          </p:cNvPr>
          <p:cNvSpPr/>
          <p:nvPr>
            <p:custDataLst>
              <p:tags r:id="rId4"/>
            </p:custDataLst>
          </p:nvPr>
        </p:nvSpPr>
        <p:spPr>
          <a:xfrm>
            <a:off x="2686356" y="4405299"/>
            <a:ext cx="6239083" cy="1384995"/>
          </a:xfrm>
          <a:prstGeom prst="rect">
            <a:avLst/>
          </a:prstGeom>
        </p:spPr>
        <p:txBody>
          <a:bodyPr wrap="square">
            <a:spAutoFit/>
          </a:bodyPr>
          <a:lstStyle/>
          <a:p>
            <a:pPr algn="just"/>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Chuẩn</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bị</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bài</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sau</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Đặt</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lại</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tên</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tệp</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tin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hoặc</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thư</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mục</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(tr.34)</a:t>
            </a:r>
            <a:r>
              <a:rPr lang="zh-CN" altLang="en-US"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Sao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chép</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và</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di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chuyển</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các</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tệp</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tin,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thư</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2800" b="1" dirty="0" err="1">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mục</a:t>
            </a:r>
            <a:r>
              <a:rPr lang="en-US" altLang="zh-CN" sz="2800" b="1" dirty="0">
                <a:solidFill>
                  <a:srgbClr val="7030A0"/>
                </a:solidFill>
                <a:latin typeface="Times New Roman" panose="02020603050405020304" pitchFamily="18" charset="0"/>
                <a:ea typeface="迷你简少儿" panose="03000509000000000000" pitchFamily="65" charset="-122"/>
                <a:cs typeface="Times New Roman" panose="02020603050405020304" pitchFamily="18" charset="0"/>
              </a:rPr>
              <a:t> (tr.35).</a:t>
            </a:r>
          </a:p>
        </p:txBody>
      </p:sp>
      <p:pic>
        <p:nvPicPr>
          <p:cNvPr id="9" name="PA_图片 11">
            <a:extLst>
              <a:ext uri="{FF2B5EF4-FFF2-40B4-BE49-F238E27FC236}">
                <a16:creationId xmlns:a16="http://schemas.microsoft.com/office/drawing/2014/main" id="{708C517F-72B9-4C02-A8BE-32A8350AED99}"/>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824683" y="3519384"/>
            <a:ext cx="978272" cy="978272"/>
          </a:xfrm>
          <a:prstGeom prst="rect">
            <a:avLst/>
          </a:prstGeom>
        </p:spPr>
      </p:pic>
      <p:pic>
        <p:nvPicPr>
          <p:cNvPr id="14" name="PA_图片 11">
            <a:extLst>
              <a:ext uri="{FF2B5EF4-FFF2-40B4-BE49-F238E27FC236}">
                <a16:creationId xmlns:a16="http://schemas.microsoft.com/office/drawing/2014/main" id="{708C517F-72B9-4C02-A8BE-32A8350AED99}"/>
              </a:ext>
            </a:extLst>
          </p:cNvPr>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758430" y="4608661"/>
            <a:ext cx="978272" cy="978272"/>
          </a:xfrm>
          <a:prstGeom prst="rect">
            <a:avLst/>
          </a:prstGeom>
        </p:spPr>
      </p:pic>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4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400" tmFilter="0, 0; .2, .5; .8, .5; 1, 0"/>
                                        <p:tgtEl>
                                          <p:spTgt spid="8"/>
                                        </p:tgtEl>
                                      </p:cBhvr>
                                    </p:animEffect>
                                    <p:animScale>
                                      <p:cBhvr>
                                        <p:cTn id="17" dur="200" autoRev="1" fill="hold"/>
                                        <p:tgtEl>
                                          <p:spTgt spid="8"/>
                                        </p:tgtEl>
                                      </p:cBhvr>
                                      <p:by x="105000" y="105000"/>
                                    </p:animScale>
                                  </p:childTnLst>
                                </p:cTn>
                              </p:par>
                            </p:childTnLst>
                          </p:cTn>
                        </p:par>
                        <p:par>
                          <p:cTn id="18" fill="hold">
                            <p:stCondLst>
                              <p:cond delay="2000"/>
                            </p:stCondLst>
                            <p:childTnLst>
                              <p:par>
                                <p:cTn id="19" presetID="16" presetClass="entr" presetSubtype="21"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4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400"/>
                                        <p:tgtEl>
                                          <p:spTgt spid="9"/>
                                        </p:tgtEl>
                                      </p:cBhvr>
                                    </p:animEffect>
                                    <p:anim calcmode="lin" valueType="num">
                                      <p:cBhvr>
                                        <p:cTn id="27" dur="400" fill="hold"/>
                                        <p:tgtEl>
                                          <p:spTgt spid="9"/>
                                        </p:tgtEl>
                                        <p:attrNameLst>
                                          <p:attrName>ppt_x</p:attrName>
                                        </p:attrNameLst>
                                      </p:cBhvr>
                                      <p:tavLst>
                                        <p:tav tm="0">
                                          <p:val>
                                            <p:strVal val="#ppt_x"/>
                                          </p:val>
                                        </p:tav>
                                        <p:tav tm="100000">
                                          <p:val>
                                            <p:strVal val="#ppt_x"/>
                                          </p:val>
                                        </p:tav>
                                      </p:tavLst>
                                    </p:anim>
                                    <p:anim calcmode="lin" valueType="num">
                                      <p:cBhvr>
                                        <p:cTn id="28" dur="400" fill="hold"/>
                                        <p:tgtEl>
                                          <p:spTgt spid="9"/>
                                        </p:tgtEl>
                                        <p:attrNameLst>
                                          <p:attrName>ppt_y</p:attrName>
                                        </p:attrNameLst>
                                      </p:cBhvr>
                                      <p:tavLst>
                                        <p:tav tm="0">
                                          <p:val>
                                            <p:strVal val="#ppt_y+.1"/>
                                          </p:val>
                                        </p:tav>
                                        <p:tav tm="100000">
                                          <p:val>
                                            <p:strVal val="#ppt_y"/>
                                          </p:val>
                                        </p:tav>
                                      </p:tavLst>
                                    </p:anim>
                                  </p:childTnLst>
                                </p:cTn>
                              </p:par>
                              <p:par>
                                <p:cTn id="29" presetID="26" presetClass="emph" presetSubtype="0" repeatCount="5000" fill="hold" nodeType="withEffect">
                                  <p:stCondLst>
                                    <p:cond delay="0"/>
                                  </p:stCondLst>
                                  <p:childTnLst>
                                    <p:animEffect transition="out" filter="fade">
                                      <p:cBhvr>
                                        <p:cTn id="30" dur="400" tmFilter="0, 0; .2, .5; .8, .5; 1, 0"/>
                                        <p:tgtEl>
                                          <p:spTgt spid="9"/>
                                        </p:tgtEl>
                                      </p:cBhvr>
                                    </p:animEffect>
                                    <p:animScale>
                                      <p:cBhvr>
                                        <p:cTn id="31" dur="200" autoRev="1" fill="hold"/>
                                        <p:tgtEl>
                                          <p:spTgt spid="9"/>
                                        </p:tgtEl>
                                      </p:cBhvr>
                                      <p:by x="105000" y="105000"/>
                                    </p:animScale>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400"/>
                                        <p:tgtEl>
                                          <p:spTgt spid="7"/>
                                        </p:tgtEl>
                                      </p:cBhvr>
                                    </p:animEffect>
                                    <p:anim calcmode="lin" valueType="num">
                                      <p:cBhvr>
                                        <p:cTn id="35" dur="400" fill="hold"/>
                                        <p:tgtEl>
                                          <p:spTgt spid="7"/>
                                        </p:tgtEl>
                                        <p:attrNameLst>
                                          <p:attrName>ppt_x</p:attrName>
                                        </p:attrNameLst>
                                      </p:cBhvr>
                                      <p:tavLst>
                                        <p:tav tm="0">
                                          <p:val>
                                            <p:strVal val="#ppt_x"/>
                                          </p:val>
                                        </p:tav>
                                        <p:tav tm="100000">
                                          <p:val>
                                            <p:strVal val="#ppt_x"/>
                                          </p:val>
                                        </p:tav>
                                      </p:tavLst>
                                    </p:anim>
                                    <p:anim calcmode="lin" valueType="num">
                                      <p:cBhvr>
                                        <p:cTn id="36" dur="4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400"/>
                                        <p:tgtEl>
                                          <p:spTgt spid="14"/>
                                        </p:tgtEl>
                                      </p:cBhvr>
                                    </p:animEffect>
                                    <p:anim calcmode="lin" valueType="num">
                                      <p:cBhvr>
                                        <p:cTn id="42" dur="400" fill="hold"/>
                                        <p:tgtEl>
                                          <p:spTgt spid="14"/>
                                        </p:tgtEl>
                                        <p:attrNameLst>
                                          <p:attrName>ppt_x</p:attrName>
                                        </p:attrNameLst>
                                      </p:cBhvr>
                                      <p:tavLst>
                                        <p:tav tm="0">
                                          <p:val>
                                            <p:strVal val="#ppt_x"/>
                                          </p:val>
                                        </p:tav>
                                        <p:tav tm="100000">
                                          <p:val>
                                            <p:strVal val="#ppt_x"/>
                                          </p:val>
                                        </p:tav>
                                      </p:tavLst>
                                    </p:anim>
                                    <p:anim calcmode="lin" valueType="num">
                                      <p:cBhvr>
                                        <p:cTn id="43" dur="400" fill="hold"/>
                                        <p:tgtEl>
                                          <p:spTgt spid="14"/>
                                        </p:tgtEl>
                                        <p:attrNameLst>
                                          <p:attrName>ppt_y</p:attrName>
                                        </p:attrNameLst>
                                      </p:cBhvr>
                                      <p:tavLst>
                                        <p:tav tm="0">
                                          <p:val>
                                            <p:strVal val="#ppt_y+.1"/>
                                          </p:val>
                                        </p:tav>
                                        <p:tav tm="100000">
                                          <p:val>
                                            <p:strVal val="#ppt_y"/>
                                          </p:val>
                                        </p:tav>
                                      </p:tavLst>
                                    </p:anim>
                                  </p:childTnLst>
                                </p:cTn>
                              </p:par>
                              <p:par>
                                <p:cTn id="44" presetID="26" presetClass="emph" presetSubtype="0" repeatCount="5000" fill="hold" nodeType="withEffect">
                                  <p:stCondLst>
                                    <p:cond delay="0"/>
                                  </p:stCondLst>
                                  <p:childTnLst>
                                    <p:animEffect transition="out" filter="fade">
                                      <p:cBhvr>
                                        <p:cTn id="45" dur="400" tmFilter="0, 0; .2, .5; .8, .5; 1, 0"/>
                                        <p:tgtEl>
                                          <p:spTgt spid="14"/>
                                        </p:tgtEl>
                                      </p:cBhvr>
                                    </p:animEffect>
                                    <p:animScale>
                                      <p:cBhvr>
                                        <p:cTn id="46" dur="200" autoRev="1" fill="hold"/>
                                        <p:tgtEl>
                                          <p:spTgt spid="14"/>
                                        </p:tgtEl>
                                      </p:cBhvr>
                                      <p:by x="105000" y="105000"/>
                                    </p:animScale>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400"/>
                                        <p:tgtEl>
                                          <p:spTgt spid="12"/>
                                        </p:tgtEl>
                                      </p:cBhvr>
                                    </p:animEffect>
                                    <p:anim calcmode="lin" valueType="num">
                                      <p:cBhvr>
                                        <p:cTn id="50" dur="400" fill="hold"/>
                                        <p:tgtEl>
                                          <p:spTgt spid="12"/>
                                        </p:tgtEl>
                                        <p:attrNameLst>
                                          <p:attrName>ppt_x</p:attrName>
                                        </p:attrNameLst>
                                      </p:cBhvr>
                                      <p:tavLst>
                                        <p:tav tm="0">
                                          <p:val>
                                            <p:strVal val="#ppt_x"/>
                                          </p:val>
                                        </p:tav>
                                        <p:tav tm="100000">
                                          <p:val>
                                            <p:strVal val="#ppt_x"/>
                                          </p:val>
                                        </p:tav>
                                      </p:tavLst>
                                    </p:anim>
                                    <p:anim calcmode="lin" valueType="num">
                                      <p:cBhvr>
                                        <p:cTn id="51" dur="4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99AC3C-FE44-4341-B799-F20DE8937C2B}"/>
              </a:ext>
            </a:extLst>
          </p:cNvPr>
          <p:cNvSpPr txBox="1"/>
          <p:nvPr/>
        </p:nvSpPr>
        <p:spPr>
          <a:xfrm>
            <a:off x="1354546" y="1047639"/>
            <a:ext cx="203414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914377">
              <a:defRPr/>
            </a:pPr>
            <a:r>
              <a:rPr lang="en-US" sz="3200" b="1" dirty="0" err="1">
                <a:solidFill>
                  <a:srgbClr val="C00000"/>
                </a:solidFill>
                <a:latin typeface="Times New Roman" panose="02020603050405020304" pitchFamily="18" charset="0"/>
                <a:ea typeface="Noto Sans" panose="020B0502040504020204" pitchFamily="34"/>
                <a:cs typeface="Times New Roman" panose="02020603050405020304" pitchFamily="18" charset="0"/>
              </a:rPr>
              <a:t>Mục</a:t>
            </a:r>
            <a:r>
              <a:rPr lang="en-US" sz="3200" b="1" dirty="0">
                <a:solidFill>
                  <a:srgbClr val="C00000"/>
                </a:solidFill>
                <a:latin typeface="Times New Roman" panose="02020603050405020304" pitchFamily="18" charset="0"/>
                <a:ea typeface="Noto Sans" panose="020B0502040504020204" pitchFamily="34"/>
                <a:cs typeface="Times New Roman" panose="02020603050405020304" pitchFamily="18" charset="0"/>
              </a:rPr>
              <a:t> </a:t>
            </a:r>
            <a:r>
              <a:rPr lang="en-US" sz="3200" b="1" dirty="0" err="1">
                <a:solidFill>
                  <a:srgbClr val="C00000"/>
                </a:solidFill>
                <a:latin typeface="Times New Roman" panose="02020603050405020304" pitchFamily="18" charset="0"/>
                <a:ea typeface="Noto Sans" panose="020B0502040504020204" pitchFamily="34"/>
                <a:cs typeface="Times New Roman" panose="02020603050405020304" pitchFamily="18" charset="0"/>
              </a:rPr>
              <a:t>tiêu</a:t>
            </a:r>
            <a:endParaRPr lang="en-US" sz="3200" b="1" dirty="0">
              <a:solidFill>
                <a:srgbClr val="C00000"/>
              </a:solidFill>
              <a:latin typeface="Times New Roman" panose="02020603050405020304" pitchFamily="18" charset="0"/>
              <a:ea typeface="Noto Sans" panose="020B0502040504020204" pitchFamily="34"/>
              <a:cs typeface="Times New Roman" panose="02020603050405020304" pitchFamily="18" charset="0"/>
            </a:endParaRPr>
          </a:p>
        </p:txBody>
      </p:sp>
      <p:grpSp>
        <p:nvGrpSpPr>
          <p:cNvPr id="5" name="Group 4">
            <a:extLst>
              <a:ext uri="{FF2B5EF4-FFF2-40B4-BE49-F238E27FC236}">
                <a16:creationId xmlns:a16="http://schemas.microsoft.com/office/drawing/2014/main" id="{45CAC6D0-4B2E-4D28-89C1-2FD3607CB28E}"/>
              </a:ext>
            </a:extLst>
          </p:cNvPr>
          <p:cNvGrpSpPr/>
          <p:nvPr/>
        </p:nvGrpSpPr>
        <p:grpSpPr>
          <a:xfrm>
            <a:off x="1250740" y="1898391"/>
            <a:ext cx="2375684" cy="2790005"/>
            <a:chOff x="4301450" y="1345460"/>
            <a:chExt cx="3706131" cy="4352482"/>
          </a:xfrm>
        </p:grpSpPr>
        <p:sp>
          <p:nvSpPr>
            <p:cNvPr id="6" name="Freeform 6">
              <a:extLst>
                <a:ext uri="{FF2B5EF4-FFF2-40B4-BE49-F238E27FC236}">
                  <a16:creationId xmlns:a16="http://schemas.microsoft.com/office/drawing/2014/main" id="{15D20CA0-A5CF-4B38-926C-853822594E47}"/>
                </a:ext>
              </a:extLst>
            </p:cNvPr>
            <p:cNvSpPr>
              <a:spLocks noEditPoints="1"/>
            </p:cNvSpPr>
            <p:nvPr/>
          </p:nvSpPr>
          <p:spPr bwMode="auto">
            <a:xfrm>
              <a:off x="5237576" y="2150644"/>
              <a:ext cx="1805748" cy="3547298"/>
            </a:xfrm>
            <a:custGeom>
              <a:avLst/>
              <a:gdLst>
                <a:gd name="T0" fmla="*/ 503 w 2130"/>
                <a:gd name="T1" fmla="*/ 2507 h 4055"/>
                <a:gd name="T2" fmla="*/ 387 w 2130"/>
                <a:gd name="T3" fmla="*/ 2072 h 4055"/>
                <a:gd name="T4" fmla="*/ 172 w 2130"/>
                <a:gd name="T5" fmla="*/ 1655 h 4055"/>
                <a:gd name="T6" fmla="*/ 35 w 2130"/>
                <a:gd name="T7" fmla="*/ 1291 h 4055"/>
                <a:gd name="T8" fmla="*/ 24 w 2130"/>
                <a:gd name="T9" fmla="*/ 824 h 4055"/>
                <a:gd name="T10" fmla="*/ 81 w 2130"/>
                <a:gd name="T11" fmla="*/ 647 h 4055"/>
                <a:gd name="T12" fmla="*/ 341 w 2130"/>
                <a:gd name="T13" fmla="*/ 262 h 4055"/>
                <a:gd name="T14" fmla="*/ 640 w 2130"/>
                <a:gd name="T15" fmla="*/ 80 h 4055"/>
                <a:gd name="T16" fmla="*/ 1219 w 2130"/>
                <a:gd name="T17" fmla="*/ 12 h 4055"/>
                <a:gd name="T18" fmla="*/ 1728 w 2130"/>
                <a:gd name="T19" fmla="*/ 189 h 4055"/>
                <a:gd name="T20" fmla="*/ 2056 w 2130"/>
                <a:gd name="T21" fmla="*/ 625 h 4055"/>
                <a:gd name="T22" fmla="*/ 2104 w 2130"/>
                <a:gd name="T23" fmla="*/ 1201 h 4055"/>
                <a:gd name="T24" fmla="*/ 1946 w 2130"/>
                <a:gd name="T25" fmla="*/ 1616 h 4055"/>
                <a:gd name="T26" fmla="*/ 1702 w 2130"/>
                <a:gd name="T27" fmla="*/ 2039 h 4055"/>
                <a:gd name="T28" fmla="*/ 1582 w 2130"/>
                <a:gd name="T29" fmla="*/ 2376 h 4055"/>
                <a:gd name="T30" fmla="*/ 1567 w 2130"/>
                <a:gd name="T31" fmla="*/ 3175 h 4055"/>
                <a:gd name="T32" fmla="*/ 1436 w 2130"/>
                <a:gd name="T33" fmla="*/ 3442 h 4055"/>
                <a:gd name="T34" fmla="*/ 1179 w 2130"/>
                <a:gd name="T35" fmla="*/ 3859 h 4055"/>
                <a:gd name="T36" fmla="*/ 979 w 2130"/>
                <a:gd name="T37" fmla="*/ 4016 h 4055"/>
                <a:gd name="T38" fmla="*/ 694 w 2130"/>
                <a:gd name="T39" fmla="*/ 3546 h 4055"/>
                <a:gd name="T40" fmla="*/ 519 w 2130"/>
                <a:gd name="T41" fmla="*/ 3253 h 4055"/>
                <a:gd name="T42" fmla="*/ 505 w 2130"/>
                <a:gd name="T43" fmla="*/ 2850 h 4055"/>
                <a:gd name="T44" fmla="*/ 1035 w 2130"/>
                <a:gd name="T45" fmla="*/ 2418 h 4055"/>
                <a:gd name="T46" fmla="*/ 1434 w 2130"/>
                <a:gd name="T47" fmla="*/ 2385 h 4055"/>
                <a:gd name="T48" fmla="*/ 1571 w 2130"/>
                <a:gd name="T49" fmla="*/ 1968 h 4055"/>
                <a:gd name="T50" fmla="*/ 1843 w 2130"/>
                <a:gd name="T51" fmla="*/ 1492 h 4055"/>
                <a:gd name="T52" fmla="*/ 1969 w 2130"/>
                <a:gd name="T53" fmla="*/ 1118 h 4055"/>
                <a:gd name="T54" fmla="*/ 1788 w 2130"/>
                <a:gd name="T55" fmla="*/ 444 h 4055"/>
                <a:gd name="T56" fmla="*/ 1302 w 2130"/>
                <a:gd name="T57" fmla="*/ 172 h 4055"/>
                <a:gd name="T58" fmla="*/ 719 w 2130"/>
                <a:gd name="T59" fmla="*/ 208 h 4055"/>
                <a:gd name="T60" fmla="*/ 244 w 2130"/>
                <a:gd name="T61" fmla="*/ 633 h 4055"/>
                <a:gd name="T62" fmla="*/ 152 w 2130"/>
                <a:gd name="T63" fmla="*/ 1033 h 4055"/>
                <a:gd name="T64" fmla="*/ 247 w 2130"/>
                <a:gd name="T65" fmla="*/ 1466 h 4055"/>
                <a:gd name="T66" fmla="*/ 480 w 2130"/>
                <a:gd name="T67" fmla="*/ 1917 h 4055"/>
                <a:gd name="T68" fmla="*/ 638 w 2130"/>
                <a:gd name="T69" fmla="*/ 2389 h 4055"/>
                <a:gd name="T70" fmla="*/ 1035 w 2130"/>
                <a:gd name="T71" fmla="*/ 2418 h 4055"/>
                <a:gd name="T72" fmla="*/ 1036 w 2130"/>
                <a:gd name="T73" fmla="*/ 3269 h 4055"/>
                <a:gd name="T74" fmla="*/ 671 w 2130"/>
                <a:gd name="T75" fmla="*/ 3276 h 4055"/>
                <a:gd name="T76" fmla="*/ 714 w 2130"/>
                <a:gd name="T77" fmla="*/ 3355 h 4055"/>
                <a:gd name="T78" fmla="*/ 900 w 2130"/>
                <a:gd name="T79" fmla="*/ 3629 h 4055"/>
                <a:gd name="T80" fmla="*/ 1195 w 2130"/>
                <a:gd name="T81" fmla="*/ 3612 h 4055"/>
                <a:gd name="T82" fmla="*/ 1390 w 2130"/>
                <a:gd name="T83" fmla="*/ 3297 h 4055"/>
                <a:gd name="T84" fmla="*/ 1376 w 2130"/>
                <a:gd name="T85" fmla="*/ 3269 h 4055"/>
                <a:gd name="T86" fmla="*/ 1433 w 2130"/>
                <a:gd name="T87" fmla="*/ 2860 h 4055"/>
                <a:gd name="T88" fmla="*/ 1408 w 2130"/>
                <a:gd name="T89" fmla="*/ 2565 h 4055"/>
                <a:gd name="T90" fmla="*/ 1245 w 2130"/>
                <a:gd name="T91" fmla="*/ 2589 h 4055"/>
                <a:gd name="T92" fmla="*/ 1271 w 2130"/>
                <a:gd name="T93" fmla="*/ 3157 h 4055"/>
                <a:gd name="T94" fmla="*/ 1433 w 2130"/>
                <a:gd name="T95" fmla="*/ 3126 h 4055"/>
                <a:gd name="T96" fmla="*/ 810 w 2130"/>
                <a:gd name="T97" fmla="*/ 2861 h 4055"/>
                <a:gd name="T98" fmla="*/ 788 w 2130"/>
                <a:gd name="T99" fmla="*/ 2566 h 4055"/>
                <a:gd name="T100" fmla="*/ 638 w 2130"/>
                <a:gd name="T101" fmla="*/ 2589 h 4055"/>
                <a:gd name="T102" fmla="*/ 663 w 2130"/>
                <a:gd name="T103" fmla="*/ 3157 h 4055"/>
                <a:gd name="T104" fmla="*/ 810 w 2130"/>
                <a:gd name="T105" fmla="*/ 3125 h 4055"/>
                <a:gd name="T106" fmla="*/ 945 w 2130"/>
                <a:gd name="T107" fmla="*/ 2861 h 4055"/>
                <a:gd name="T108" fmla="*/ 972 w 2130"/>
                <a:gd name="T109" fmla="*/ 3157 h 4055"/>
                <a:gd name="T110" fmla="*/ 1110 w 2130"/>
                <a:gd name="T111" fmla="*/ 3126 h 4055"/>
                <a:gd name="T112" fmla="*/ 1111 w 2130"/>
                <a:gd name="T113" fmla="*/ 2596 h 4055"/>
                <a:gd name="T114" fmla="*/ 970 w 2130"/>
                <a:gd name="T115" fmla="*/ 2565 h 4055"/>
                <a:gd name="T116" fmla="*/ 945 w 2130"/>
                <a:gd name="T117" fmla="*/ 2861 h 4055"/>
                <a:gd name="T118" fmla="*/ 970 w 2130"/>
                <a:gd name="T119" fmla="*/ 3741 h 4055"/>
                <a:gd name="T120" fmla="*/ 1020 w 2130"/>
                <a:gd name="T121" fmla="*/ 3861 h 4055"/>
                <a:gd name="T122" fmla="*/ 1101 w 2130"/>
                <a:gd name="T123" fmla="*/ 3764 h 4055"/>
                <a:gd name="T124" fmla="*/ 1031 w 2130"/>
                <a:gd name="T125" fmla="*/ 3741 h 4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0" h="4055">
                  <a:moveTo>
                    <a:pt x="504" y="2850"/>
                  </a:moveTo>
                  <a:cubicBezTo>
                    <a:pt x="504" y="2736"/>
                    <a:pt x="507" y="2621"/>
                    <a:pt x="503" y="2507"/>
                  </a:cubicBezTo>
                  <a:cubicBezTo>
                    <a:pt x="500" y="2424"/>
                    <a:pt x="485" y="2343"/>
                    <a:pt x="457" y="2264"/>
                  </a:cubicBezTo>
                  <a:cubicBezTo>
                    <a:pt x="434" y="2200"/>
                    <a:pt x="414" y="2134"/>
                    <a:pt x="387" y="2072"/>
                  </a:cubicBezTo>
                  <a:cubicBezTo>
                    <a:pt x="355" y="2000"/>
                    <a:pt x="316" y="1930"/>
                    <a:pt x="280" y="1860"/>
                  </a:cubicBezTo>
                  <a:cubicBezTo>
                    <a:pt x="244" y="1791"/>
                    <a:pt x="206" y="1724"/>
                    <a:pt x="172" y="1655"/>
                  </a:cubicBezTo>
                  <a:cubicBezTo>
                    <a:pt x="140" y="1590"/>
                    <a:pt x="110" y="1524"/>
                    <a:pt x="84" y="1457"/>
                  </a:cubicBezTo>
                  <a:cubicBezTo>
                    <a:pt x="63" y="1403"/>
                    <a:pt x="49" y="1347"/>
                    <a:pt x="35" y="1291"/>
                  </a:cubicBezTo>
                  <a:cubicBezTo>
                    <a:pt x="13" y="1200"/>
                    <a:pt x="0" y="1107"/>
                    <a:pt x="4" y="1012"/>
                  </a:cubicBezTo>
                  <a:cubicBezTo>
                    <a:pt x="7" y="949"/>
                    <a:pt x="14" y="886"/>
                    <a:pt x="24" y="824"/>
                  </a:cubicBezTo>
                  <a:cubicBezTo>
                    <a:pt x="33" y="775"/>
                    <a:pt x="49" y="728"/>
                    <a:pt x="63" y="680"/>
                  </a:cubicBezTo>
                  <a:cubicBezTo>
                    <a:pt x="67" y="668"/>
                    <a:pt x="78" y="659"/>
                    <a:pt x="81" y="647"/>
                  </a:cubicBezTo>
                  <a:cubicBezTo>
                    <a:pt x="103" y="575"/>
                    <a:pt x="138" y="509"/>
                    <a:pt x="179" y="447"/>
                  </a:cubicBezTo>
                  <a:cubicBezTo>
                    <a:pt x="225" y="378"/>
                    <a:pt x="277" y="314"/>
                    <a:pt x="341" y="262"/>
                  </a:cubicBezTo>
                  <a:cubicBezTo>
                    <a:pt x="389" y="222"/>
                    <a:pt x="439" y="184"/>
                    <a:pt x="492" y="152"/>
                  </a:cubicBezTo>
                  <a:cubicBezTo>
                    <a:pt x="538" y="123"/>
                    <a:pt x="589" y="101"/>
                    <a:pt x="640" y="80"/>
                  </a:cubicBezTo>
                  <a:cubicBezTo>
                    <a:pt x="720" y="48"/>
                    <a:pt x="803" y="29"/>
                    <a:pt x="888" y="17"/>
                  </a:cubicBezTo>
                  <a:cubicBezTo>
                    <a:pt x="998" y="0"/>
                    <a:pt x="1109" y="4"/>
                    <a:pt x="1219" y="12"/>
                  </a:cubicBezTo>
                  <a:cubicBezTo>
                    <a:pt x="1290" y="17"/>
                    <a:pt x="1361" y="32"/>
                    <a:pt x="1430" y="51"/>
                  </a:cubicBezTo>
                  <a:cubicBezTo>
                    <a:pt x="1537" y="80"/>
                    <a:pt x="1637" y="125"/>
                    <a:pt x="1728" y="189"/>
                  </a:cubicBezTo>
                  <a:cubicBezTo>
                    <a:pt x="1814" y="249"/>
                    <a:pt x="1886" y="322"/>
                    <a:pt x="1945" y="408"/>
                  </a:cubicBezTo>
                  <a:cubicBezTo>
                    <a:pt x="1991" y="475"/>
                    <a:pt x="2028" y="548"/>
                    <a:pt x="2056" y="625"/>
                  </a:cubicBezTo>
                  <a:cubicBezTo>
                    <a:pt x="2088" y="715"/>
                    <a:pt x="2105" y="807"/>
                    <a:pt x="2117" y="901"/>
                  </a:cubicBezTo>
                  <a:cubicBezTo>
                    <a:pt x="2130" y="1002"/>
                    <a:pt x="2121" y="1102"/>
                    <a:pt x="2104" y="1201"/>
                  </a:cubicBezTo>
                  <a:cubicBezTo>
                    <a:pt x="2093" y="1262"/>
                    <a:pt x="2075" y="1322"/>
                    <a:pt x="2053" y="1379"/>
                  </a:cubicBezTo>
                  <a:cubicBezTo>
                    <a:pt x="2021" y="1459"/>
                    <a:pt x="1986" y="1539"/>
                    <a:pt x="1946" y="1616"/>
                  </a:cubicBezTo>
                  <a:cubicBezTo>
                    <a:pt x="1907" y="1691"/>
                    <a:pt x="1860" y="1762"/>
                    <a:pt x="1818" y="1835"/>
                  </a:cubicBezTo>
                  <a:cubicBezTo>
                    <a:pt x="1779" y="1903"/>
                    <a:pt x="1738" y="1969"/>
                    <a:pt x="1702" y="2039"/>
                  </a:cubicBezTo>
                  <a:cubicBezTo>
                    <a:pt x="1675" y="2091"/>
                    <a:pt x="1653" y="2146"/>
                    <a:pt x="1633" y="2201"/>
                  </a:cubicBezTo>
                  <a:cubicBezTo>
                    <a:pt x="1613" y="2258"/>
                    <a:pt x="1595" y="2317"/>
                    <a:pt x="1582" y="2376"/>
                  </a:cubicBezTo>
                  <a:cubicBezTo>
                    <a:pt x="1572" y="2424"/>
                    <a:pt x="1567" y="2473"/>
                    <a:pt x="1567" y="2521"/>
                  </a:cubicBezTo>
                  <a:cubicBezTo>
                    <a:pt x="1566" y="2739"/>
                    <a:pt x="1565" y="2957"/>
                    <a:pt x="1567" y="3175"/>
                  </a:cubicBezTo>
                  <a:cubicBezTo>
                    <a:pt x="1568" y="3220"/>
                    <a:pt x="1552" y="3256"/>
                    <a:pt x="1529" y="3292"/>
                  </a:cubicBezTo>
                  <a:cubicBezTo>
                    <a:pt x="1498" y="3341"/>
                    <a:pt x="1467" y="3392"/>
                    <a:pt x="1436" y="3442"/>
                  </a:cubicBezTo>
                  <a:cubicBezTo>
                    <a:pt x="1407" y="3490"/>
                    <a:pt x="1377" y="3537"/>
                    <a:pt x="1347" y="3585"/>
                  </a:cubicBezTo>
                  <a:cubicBezTo>
                    <a:pt x="1291" y="3676"/>
                    <a:pt x="1235" y="3768"/>
                    <a:pt x="1179" y="3859"/>
                  </a:cubicBezTo>
                  <a:cubicBezTo>
                    <a:pt x="1146" y="3911"/>
                    <a:pt x="1113" y="3963"/>
                    <a:pt x="1081" y="4015"/>
                  </a:cubicBezTo>
                  <a:cubicBezTo>
                    <a:pt x="1057" y="4054"/>
                    <a:pt x="1003" y="4055"/>
                    <a:pt x="979" y="4016"/>
                  </a:cubicBezTo>
                  <a:cubicBezTo>
                    <a:pt x="927" y="3930"/>
                    <a:pt x="876" y="3844"/>
                    <a:pt x="823" y="3758"/>
                  </a:cubicBezTo>
                  <a:cubicBezTo>
                    <a:pt x="781" y="3687"/>
                    <a:pt x="737" y="3617"/>
                    <a:pt x="694" y="3546"/>
                  </a:cubicBezTo>
                  <a:cubicBezTo>
                    <a:pt x="658" y="3486"/>
                    <a:pt x="623" y="3425"/>
                    <a:pt x="586" y="3365"/>
                  </a:cubicBezTo>
                  <a:cubicBezTo>
                    <a:pt x="564" y="3328"/>
                    <a:pt x="539" y="3292"/>
                    <a:pt x="519" y="3253"/>
                  </a:cubicBezTo>
                  <a:cubicBezTo>
                    <a:pt x="510" y="3237"/>
                    <a:pt x="506" y="3217"/>
                    <a:pt x="505" y="3198"/>
                  </a:cubicBezTo>
                  <a:cubicBezTo>
                    <a:pt x="504" y="3082"/>
                    <a:pt x="505" y="2966"/>
                    <a:pt x="505" y="2850"/>
                  </a:cubicBezTo>
                  <a:cubicBezTo>
                    <a:pt x="505" y="2850"/>
                    <a:pt x="504" y="2850"/>
                    <a:pt x="504" y="2850"/>
                  </a:cubicBezTo>
                  <a:close/>
                  <a:moveTo>
                    <a:pt x="1035" y="2418"/>
                  </a:moveTo>
                  <a:cubicBezTo>
                    <a:pt x="1156" y="2418"/>
                    <a:pt x="1278" y="2418"/>
                    <a:pt x="1399" y="2418"/>
                  </a:cubicBezTo>
                  <a:cubicBezTo>
                    <a:pt x="1432" y="2418"/>
                    <a:pt x="1433" y="2417"/>
                    <a:pt x="1434" y="2385"/>
                  </a:cubicBezTo>
                  <a:cubicBezTo>
                    <a:pt x="1435" y="2305"/>
                    <a:pt x="1453" y="2228"/>
                    <a:pt x="1482" y="2155"/>
                  </a:cubicBezTo>
                  <a:cubicBezTo>
                    <a:pt x="1507" y="2091"/>
                    <a:pt x="1537" y="2028"/>
                    <a:pt x="1571" y="1968"/>
                  </a:cubicBezTo>
                  <a:cubicBezTo>
                    <a:pt x="1624" y="1871"/>
                    <a:pt x="1682" y="1778"/>
                    <a:pt x="1737" y="1682"/>
                  </a:cubicBezTo>
                  <a:cubicBezTo>
                    <a:pt x="1773" y="1619"/>
                    <a:pt x="1811" y="1557"/>
                    <a:pt x="1843" y="1492"/>
                  </a:cubicBezTo>
                  <a:cubicBezTo>
                    <a:pt x="1870" y="1439"/>
                    <a:pt x="1892" y="1383"/>
                    <a:pt x="1915" y="1328"/>
                  </a:cubicBezTo>
                  <a:cubicBezTo>
                    <a:pt x="1943" y="1261"/>
                    <a:pt x="1961" y="1190"/>
                    <a:pt x="1969" y="1118"/>
                  </a:cubicBezTo>
                  <a:cubicBezTo>
                    <a:pt x="1984" y="962"/>
                    <a:pt x="1972" y="809"/>
                    <a:pt x="1914" y="661"/>
                  </a:cubicBezTo>
                  <a:cubicBezTo>
                    <a:pt x="1883" y="582"/>
                    <a:pt x="1842" y="509"/>
                    <a:pt x="1788" y="444"/>
                  </a:cubicBezTo>
                  <a:cubicBezTo>
                    <a:pt x="1725" y="367"/>
                    <a:pt x="1648" y="306"/>
                    <a:pt x="1559" y="260"/>
                  </a:cubicBezTo>
                  <a:cubicBezTo>
                    <a:pt x="1478" y="217"/>
                    <a:pt x="1392" y="189"/>
                    <a:pt x="1302" y="172"/>
                  </a:cubicBezTo>
                  <a:cubicBezTo>
                    <a:pt x="1215" y="156"/>
                    <a:pt x="1127" y="150"/>
                    <a:pt x="1038" y="151"/>
                  </a:cubicBezTo>
                  <a:cubicBezTo>
                    <a:pt x="928" y="154"/>
                    <a:pt x="821" y="171"/>
                    <a:pt x="719" y="208"/>
                  </a:cubicBezTo>
                  <a:cubicBezTo>
                    <a:pt x="633" y="239"/>
                    <a:pt x="554" y="282"/>
                    <a:pt x="482" y="339"/>
                  </a:cubicBezTo>
                  <a:cubicBezTo>
                    <a:pt x="379" y="418"/>
                    <a:pt x="301" y="517"/>
                    <a:pt x="244" y="633"/>
                  </a:cubicBezTo>
                  <a:cubicBezTo>
                    <a:pt x="213" y="696"/>
                    <a:pt x="191" y="762"/>
                    <a:pt x="175" y="831"/>
                  </a:cubicBezTo>
                  <a:cubicBezTo>
                    <a:pt x="158" y="898"/>
                    <a:pt x="152" y="966"/>
                    <a:pt x="152" y="1033"/>
                  </a:cubicBezTo>
                  <a:cubicBezTo>
                    <a:pt x="152" y="1130"/>
                    <a:pt x="163" y="1226"/>
                    <a:pt x="195" y="1318"/>
                  </a:cubicBezTo>
                  <a:cubicBezTo>
                    <a:pt x="212" y="1367"/>
                    <a:pt x="225" y="1419"/>
                    <a:pt x="247" y="1466"/>
                  </a:cubicBezTo>
                  <a:cubicBezTo>
                    <a:pt x="281" y="1545"/>
                    <a:pt x="320" y="1622"/>
                    <a:pt x="359" y="1698"/>
                  </a:cubicBezTo>
                  <a:cubicBezTo>
                    <a:pt x="398" y="1772"/>
                    <a:pt x="440" y="1844"/>
                    <a:pt x="480" y="1917"/>
                  </a:cubicBezTo>
                  <a:cubicBezTo>
                    <a:pt x="525" y="1998"/>
                    <a:pt x="564" y="2082"/>
                    <a:pt x="594" y="2171"/>
                  </a:cubicBezTo>
                  <a:cubicBezTo>
                    <a:pt x="619" y="2242"/>
                    <a:pt x="634" y="2314"/>
                    <a:pt x="638" y="2389"/>
                  </a:cubicBezTo>
                  <a:cubicBezTo>
                    <a:pt x="639" y="2415"/>
                    <a:pt x="642" y="2418"/>
                    <a:pt x="669" y="2418"/>
                  </a:cubicBezTo>
                  <a:cubicBezTo>
                    <a:pt x="791" y="2418"/>
                    <a:pt x="913" y="2418"/>
                    <a:pt x="1035" y="2418"/>
                  </a:cubicBezTo>
                  <a:close/>
                  <a:moveTo>
                    <a:pt x="1036" y="3269"/>
                  </a:moveTo>
                  <a:cubicBezTo>
                    <a:pt x="1036" y="3269"/>
                    <a:pt x="1036" y="3269"/>
                    <a:pt x="1036" y="3269"/>
                  </a:cubicBezTo>
                  <a:cubicBezTo>
                    <a:pt x="921" y="3269"/>
                    <a:pt x="805" y="3269"/>
                    <a:pt x="690" y="3270"/>
                  </a:cubicBezTo>
                  <a:cubicBezTo>
                    <a:pt x="684" y="3270"/>
                    <a:pt x="677" y="3274"/>
                    <a:pt x="671" y="3276"/>
                  </a:cubicBezTo>
                  <a:cubicBezTo>
                    <a:pt x="673" y="3282"/>
                    <a:pt x="674" y="3288"/>
                    <a:pt x="677" y="3294"/>
                  </a:cubicBezTo>
                  <a:cubicBezTo>
                    <a:pt x="689" y="3314"/>
                    <a:pt x="702" y="3335"/>
                    <a:pt x="714" y="3355"/>
                  </a:cubicBezTo>
                  <a:cubicBezTo>
                    <a:pt x="765" y="3441"/>
                    <a:pt x="817" y="3526"/>
                    <a:pt x="869" y="3612"/>
                  </a:cubicBezTo>
                  <a:cubicBezTo>
                    <a:pt x="876" y="3624"/>
                    <a:pt x="885" y="3629"/>
                    <a:pt x="900" y="3629"/>
                  </a:cubicBezTo>
                  <a:cubicBezTo>
                    <a:pt x="988" y="3629"/>
                    <a:pt x="1076" y="3629"/>
                    <a:pt x="1164" y="3629"/>
                  </a:cubicBezTo>
                  <a:cubicBezTo>
                    <a:pt x="1178" y="3629"/>
                    <a:pt x="1187" y="3625"/>
                    <a:pt x="1195" y="3612"/>
                  </a:cubicBezTo>
                  <a:cubicBezTo>
                    <a:pt x="1223" y="3567"/>
                    <a:pt x="1251" y="3521"/>
                    <a:pt x="1280" y="3476"/>
                  </a:cubicBezTo>
                  <a:cubicBezTo>
                    <a:pt x="1317" y="3416"/>
                    <a:pt x="1354" y="3357"/>
                    <a:pt x="1390" y="3297"/>
                  </a:cubicBezTo>
                  <a:cubicBezTo>
                    <a:pt x="1394" y="3290"/>
                    <a:pt x="1396" y="3282"/>
                    <a:pt x="1398" y="3274"/>
                  </a:cubicBezTo>
                  <a:cubicBezTo>
                    <a:pt x="1391" y="3272"/>
                    <a:pt x="1383" y="3269"/>
                    <a:pt x="1376" y="3269"/>
                  </a:cubicBezTo>
                  <a:cubicBezTo>
                    <a:pt x="1263" y="3269"/>
                    <a:pt x="1149" y="3269"/>
                    <a:pt x="1036" y="3269"/>
                  </a:cubicBezTo>
                  <a:close/>
                  <a:moveTo>
                    <a:pt x="1433" y="2860"/>
                  </a:moveTo>
                  <a:cubicBezTo>
                    <a:pt x="1433" y="2771"/>
                    <a:pt x="1433" y="2682"/>
                    <a:pt x="1434" y="2592"/>
                  </a:cubicBezTo>
                  <a:cubicBezTo>
                    <a:pt x="1434" y="2573"/>
                    <a:pt x="1429" y="2565"/>
                    <a:pt x="1408" y="2565"/>
                  </a:cubicBezTo>
                  <a:cubicBezTo>
                    <a:pt x="1362" y="2567"/>
                    <a:pt x="1316" y="2566"/>
                    <a:pt x="1270" y="2566"/>
                  </a:cubicBezTo>
                  <a:cubicBezTo>
                    <a:pt x="1252" y="2565"/>
                    <a:pt x="1245" y="2571"/>
                    <a:pt x="1245" y="2589"/>
                  </a:cubicBezTo>
                  <a:cubicBezTo>
                    <a:pt x="1245" y="2770"/>
                    <a:pt x="1245" y="2950"/>
                    <a:pt x="1245" y="3131"/>
                  </a:cubicBezTo>
                  <a:cubicBezTo>
                    <a:pt x="1245" y="3149"/>
                    <a:pt x="1252" y="3157"/>
                    <a:pt x="1271" y="3157"/>
                  </a:cubicBezTo>
                  <a:cubicBezTo>
                    <a:pt x="1315" y="3156"/>
                    <a:pt x="1359" y="3157"/>
                    <a:pt x="1403" y="3157"/>
                  </a:cubicBezTo>
                  <a:cubicBezTo>
                    <a:pt x="1431" y="3157"/>
                    <a:pt x="1433" y="3154"/>
                    <a:pt x="1433" y="3126"/>
                  </a:cubicBezTo>
                  <a:cubicBezTo>
                    <a:pt x="1434" y="3037"/>
                    <a:pt x="1433" y="2949"/>
                    <a:pt x="1433" y="2860"/>
                  </a:cubicBezTo>
                  <a:close/>
                  <a:moveTo>
                    <a:pt x="810" y="2861"/>
                  </a:moveTo>
                  <a:cubicBezTo>
                    <a:pt x="810" y="2770"/>
                    <a:pt x="810" y="2680"/>
                    <a:pt x="810" y="2589"/>
                  </a:cubicBezTo>
                  <a:cubicBezTo>
                    <a:pt x="810" y="2572"/>
                    <a:pt x="806" y="2565"/>
                    <a:pt x="788" y="2566"/>
                  </a:cubicBezTo>
                  <a:cubicBezTo>
                    <a:pt x="746" y="2567"/>
                    <a:pt x="704" y="2566"/>
                    <a:pt x="662" y="2566"/>
                  </a:cubicBezTo>
                  <a:cubicBezTo>
                    <a:pt x="645" y="2565"/>
                    <a:pt x="638" y="2571"/>
                    <a:pt x="638" y="2589"/>
                  </a:cubicBezTo>
                  <a:cubicBezTo>
                    <a:pt x="638" y="2770"/>
                    <a:pt x="638" y="2951"/>
                    <a:pt x="638" y="3133"/>
                  </a:cubicBezTo>
                  <a:cubicBezTo>
                    <a:pt x="638" y="3151"/>
                    <a:pt x="646" y="3157"/>
                    <a:pt x="663" y="3157"/>
                  </a:cubicBezTo>
                  <a:cubicBezTo>
                    <a:pt x="701" y="3156"/>
                    <a:pt x="739" y="3157"/>
                    <a:pt x="777" y="3157"/>
                  </a:cubicBezTo>
                  <a:cubicBezTo>
                    <a:pt x="810" y="3157"/>
                    <a:pt x="810" y="3157"/>
                    <a:pt x="810" y="3125"/>
                  </a:cubicBezTo>
                  <a:cubicBezTo>
                    <a:pt x="810" y="3037"/>
                    <a:pt x="810" y="2949"/>
                    <a:pt x="810" y="2861"/>
                  </a:cubicBezTo>
                  <a:close/>
                  <a:moveTo>
                    <a:pt x="945" y="2861"/>
                  </a:moveTo>
                  <a:cubicBezTo>
                    <a:pt x="945" y="2951"/>
                    <a:pt x="945" y="3041"/>
                    <a:pt x="946" y="3131"/>
                  </a:cubicBezTo>
                  <a:cubicBezTo>
                    <a:pt x="946" y="3155"/>
                    <a:pt x="947" y="3156"/>
                    <a:pt x="972" y="3157"/>
                  </a:cubicBezTo>
                  <a:cubicBezTo>
                    <a:pt x="1008" y="3157"/>
                    <a:pt x="1044" y="3157"/>
                    <a:pt x="1080" y="3157"/>
                  </a:cubicBezTo>
                  <a:cubicBezTo>
                    <a:pt x="1107" y="3157"/>
                    <a:pt x="1110" y="3154"/>
                    <a:pt x="1110" y="3126"/>
                  </a:cubicBezTo>
                  <a:cubicBezTo>
                    <a:pt x="1111" y="3063"/>
                    <a:pt x="1111" y="3000"/>
                    <a:pt x="1111" y="2938"/>
                  </a:cubicBezTo>
                  <a:cubicBezTo>
                    <a:pt x="1111" y="2824"/>
                    <a:pt x="1111" y="2710"/>
                    <a:pt x="1111" y="2596"/>
                  </a:cubicBezTo>
                  <a:cubicBezTo>
                    <a:pt x="1110" y="2567"/>
                    <a:pt x="1109" y="2566"/>
                    <a:pt x="1080" y="2566"/>
                  </a:cubicBezTo>
                  <a:cubicBezTo>
                    <a:pt x="1043" y="2566"/>
                    <a:pt x="1007" y="2567"/>
                    <a:pt x="970" y="2565"/>
                  </a:cubicBezTo>
                  <a:cubicBezTo>
                    <a:pt x="950" y="2565"/>
                    <a:pt x="945" y="2572"/>
                    <a:pt x="945" y="2591"/>
                  </a:cubicBezTo>
                  <a:cubicBezTo>
                    <a:pt x="946" y="2681"/>
                    <a:pt x="945" y="2771"/>
                    <a:pt x="945" y="2861"/>
                  </a:cubicBezTo>
                  <a:close/>
                  <a:moveTo>
                    <a:pt x="1031" y="3741"/>
                  </a:moveTo>
                  <a:cubicBezTo>
                    <a:pt x="1011" y="3741"/>
                    <a:pt x="990" y="3741"/>
                    <a:pt x="970" y="3741"/>
                  </a:cubicBezTo>
                  <a:cubicBezTo>
                    <a:pt x="960" y="3742"/>
                    <a:pt x="950" y="3745"/>
                    <a:pt x="956" y="3757"/>
                  </a:cubicBezTo>
                  <a:cubicBezTo>
                    <a:pt x="977" y="3792"/>
                    <a:pt x="999" y="3827"/>
                    <a:pt x="1020" y="3861"/>
                  </a:cubicBezTo>
                  <a:cubicBezTo>
                    <a:pt x="1028" y="3873"/>
                    <a:pt x="1036" y="3870"/>
                    <a:pt x="1042" y="3860"/>
                  </a:cubicBezTo>
                  <a:cubicBezTo>
                    <a:pt x="1062" y="3829"/>
                    <a:pt x="1082" y="3797"/>
                    <a:pt x="1101" y="3764"/>
                  </a:cubicBezTo>
                  <a:cubicBezTo>
                    <a:pt x="1110" y="3750"/>
                    <a:pt x="1106" y="3742"/>
                    <a:pt x="1089" y="3741"/>
                  </a:cubicBezTo>
                  <a:cubicBezTo>
                    <a:pt x="1070" y="3741"/>
                    <a:pt x="1051" y="3741"/>
                    <a:pt x="1031" y="37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dirty="0">
                <a:solidFill>
                  <a:srgbClr val="282F39"/>
                </a:solidFill>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8AB9D946-5AA1-4354-B33E-5DD44832EBB3}"/>
                </a:ext>
              </a:extLst>
            </p:cNvPr>
            <p:cNvSpPr>
              <a:spLocks/>
            </p:cNvSpPr>
            <p:nvPr/>
          </p:nvSpPr>
          <p:spPr bwMode="auto">
            <a:xfrm>
              <a:off x="4656973" y="3858847"/>
              <a:ext cx="519218" cy="458782"/>
            </a:xfrm>
            <a:custGeom>
              <a:avLst/>
              <a:gdLst>
                <a:gd name="T0" fmla="*/ 529 w 613"/>
                <a:gd name="T1" fmla="*/ 5 h 525"/>
                <a:gd name="T2" fmla="*/ 604 w 613"/>
                <a:gd name="T3" fmla="*/ 62 h 525"/>
                <a:gd name="T4" fmla="*/ 574 w 613"/>
                <a:gd name="T5" fmla="*/ 144 h 525"/>
                <a:gd name="T6" fmla="*/ 393 w 613"/>
                <a:gd name="T7" fmla="*/ 293 h 525"/>
                <a:gd name="T8" fmla="*/ 261 w 613"/>
                <a:gd name="T9" fmla="*/ 400 h 525"/>
                <a:gd name="T10" fmla="*/ 153 w 613"/>
                <a:gd name="T11" fmla="*/ 491 h 525"/>
                <a:gd name="T12" fmla="*/ 47 w 613"/>
                <a:gd name="T13" fmla="*/ 506 h 525"/>
                <a:gd name="T14" fmla="*/ 41 w 613"/>
                <a:gd name="T15" fmla="*/ 380 h 525"/>
                <a:gd name="T16" fmla="*/ 266 w 613"/>
                <a:gd name="T17" fmla="*/ 197 h 525"/>
                <a:gd name="T18" fmla="*/ 471 w 613"/>
                <a:gd name="T19" fmla="*/ 28 h 525"/>
                <a:gd name="T20" fmla="*/ 526 w 613"/>
                <a:gd name="T21" fmla="*/ 0 h 525"/>
                <a:gd name="T22" fmla="*/ 529 w 613"/>
                <a:gd name="T23" fmla="*/ 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25">
                  <a:moveTo>
                    <a:pt x="529" y="5"/>
                  </a:moveTo>
                  <a:cubicBezTo>
                    <a:pt x="565" y="2"/>
                    <a:pt x="593" y="29"/>
                    <a:pt x="604" y="62"/>
                  </a:cubicBezTo>
                  <a:cubicBezTo>
                    <a:pt x="613" y="88"/>
                    <a:pt x="598" y="125"/>
                    <a:pt x="574" y="144"/>
                  </a:cubicBezTo>
                  <a:cubicBezTo>
                    <a:pt x="513" y="193"/>
                    <a:pt x="453" y="243"/>
                    <a:pt x="393" y="293"/>
                  </a:cubicBezTo>
                  <a:cubicBezTo>
                    <a:pt x="349" y="329"/>
                    <a:pt x="305" y="364"/>
                    <a:pt x="261" y="400"/>
                  </a:cubicBezTo>
                  <a:cubicBezTo>
                    <a:pt x="225" y="430"/>
                    <a:pt x="188" y="460"/>
                    <a:pt x="153" y="491"/>
                  </a:cubicBezTo>
                  <a:cubicBezTo>
                    <a:pt x="118" y="521"/>
                    <a:pt x="76" y="525"/>
                    <a:pt x="47" y="506"/>
                  </a:cubicBezTo>
                  <a:cubicBezTo>
                    <a:pt x="3" y="477"/>
                    <a:pt x="0" y="413"/>
                    <a:pt x="41" y="380"/>
                  </a:cubicBezTo>
                  <a:cubicBezTo>
                    <a:pt x="116" y="319"/>
                    <a:pt x="191" y="258"/>
                    <a:pt x="266" y="197"/>
                  </a:cubicBezTo>
                  <a:cubicBezTo>
                    <a:pt x="335" y="140"/>
                    <a:pt x="402" y="83"/>
                    <a:pt x="471" y="28"/>
                  </a:cubicBezTo>
                  <a:cubicBezTo>
                    <a:pt x="487" y="15"/>
                    <a:pt x="508" y="9"/>
                    <a:pt x="526" y="0"/>
                  </a:cubicBezTo>
                  <a:cubicBezTo>
                    <a:pt x="527" y="2"/>
                    <a:pt x="528" y="3"/>
                    <a:pt x="529"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a:solidFill>
                  <a:srgbClr val="282F39"/>
                </a:solidFill>
                <a:latin typeface="Times New Roman" panose="02020603050405020304" pitchFamily="18" charset="0"/>
                <a:cs typeface="Times New Roman" panose="02020603050405020304" pitchFamily="18" charset="0"/>
              </a:endParaRPr>
            </a:p>
          </p:txBody>
        </p:sp>
        <p:sp>
          <p:nvSpPr>
            <p:cNvPr id="8" name="Freeform 8">
              <a:extLst>
                <a:ext uri="{FF2B5EF4-FFF2-40B4-BE49-F238E27FC236}">
                  <a16:creationId xmlns:a16="http://schemas.microsoft.com/office/drawing/2014/main" id="{001D5C10-AA1D-4389-A5D2-802608A39CA8}"/>
                </a:ext>
              </a:extLst>
            </p:cNvPr>
            <p:cNvSpPr>
              <a:spLocks/>
            </p:cNvSpPr>
            <p:nvPr/>
          </p:nvSpPr>
          <p:spPr bwMode="auto">
            <a:xfrm>
              <a:off x="6759416" y="1345460"/>
              <a:ext cx="391331" cy="571164"/>
            </a:xfrm>
            <a:custGeom>
              <a:avLst/>
              <a:gdLst>
                <a:gd name="T0" fmla="*/ 370 w 461"/>
                <a:gd name="T1" fmla="*/ 0 h 652"/>
                <a:gd name="T2" fmla="*/ 437 w 461"/>
                <a:gd name="T3" fmla="*/ 106 h 652"/>
                <a:gd name="T4" fmla="*/ 384 w 461"/>
                <a:gd name="T5" fmla="*/ 204 h 652"/>
                <a:gd name="T6" fmla="*/ 289 w 461"/>
                <a:gd name="T7" fmla="*/ 371 h 652"/>
                <a:gd name="T8" fmla="*/ 180 w 461"/>
                <a:gd name="T9" fmla="*/ 556 h 652"/>
                <a:gd name="T10" fmla="*/ 139 w 461"/>
                <a:gd name="T11" fmla="*/ 621 h 652"/>
                <a:gd name="T12" fmla="*/ 41 w 461"/>
                <a:gd name="T13" fmla="*/ 632 h 652"/>
                <a:gd name="T14" fmla="*/ 11 w 461"/>
                <a:gd name="T15" fmla="*/ 547 h 652"/>
                <a:gd name="T16" fmla="*/ 41 w 461"/>
                <a:gd name="T17" fmla="*/ 488 h 652"/>
                <a:gd name="T18" fmla="*/ 156 w 461"/>
                <a:gd name="T19" fmla="*/ 287 h 652"/>
                <a:gd name="T20" fmla="*/ 265 w 461"/>
                <a:gd name="T21" fmla="*/ 100 h 652"/>
                <a:gd name="T22" fmla="*/ 303 w 461"/>
                <a:gd name="T23" fmla="*/ 35 h 652"/>
                <a:gd name="T24" fmla="*/ 370 w 461"/>
                <a:gd name="T2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52">
                  <a:moveTo>
                    <a:pt x="370" y="0"/>
                  </a:moveTo>
                  <a:cubicBezTo>
                    <a:pt x="426" y="2"/>
                    <a:pt x="461" y="55"/>
                    <a:pt x="437" y="106"/>
                  </a:cubicBezTo>
                  <a:cubicBezTo>
                    <a:pt x="422" y="140"/>
                    <a:pt x="402" y="172"/>
                    <a:pt x="384" y="204"/>
                  </a:cubicBezTo>
                  <a:cubicBezTo>
                    <a:pt x="353" y="260"/>
                    <a:pt x="321" y="315"/>
                    <a:pt x="289" y="371"/>
                  </a:cubicBezTo>
                  <a:cubicBezTo>
                    <a:pt x="253" y="433"/>
                    <a:pt x="217" y="494"/>
                    <a:pt x="180" y="556"/>
                  </a:cubicBezTo>
                  <a:cubicBezTo>
                    <a:pt x="167" y="578"/>
                    <a:pt x="156" y="601"/>
                    <a:pt x="139" y="621"/>
                  </a:cubicBezTo>
                  <a:cubicBezTo>
                    <a:pt x="116" y="649"/>
                    <a:pt x="75" y="652"/>
                    <a:pt x="41" y="632"/>
                  </a:cubicBezTo>
                  <a:cubicBezTo>
                    <a:pt x="15" y="617"/>
                    <a:pt x="0" y="578"/>
                    <a:pt x="11" y="547"/>
                  </a:cubicBezTo>
                  <a:cubicBezTo>
                    <a:pt x="19" y="526"/>
                    <a:pt x="30" y="507"/>
                    <a:pt x="41" y="488"/>
                  </a:cubicBezTo>
                  <a:cubicBezTo>
                    <a:pt x="79" y="421"/>
                    <a:pt x="117" y="354"/>
                    <a:pt x="156" y="287"/>
                  </a:cubicBezTo>
                  <a:cubicBezTo>
                    <a:pt x="192" y="224"/>
                    <a:pt x="229" y="162"/>
                    <a:pt x="265" y="100"/>
                  </a:cubicBezTo>
                  <a:cubicBezTo>
                    <a:pt x="277" y="78"/>
                    <a:pt x="289" y="56"/>
                    <a:pt x="303" y="35"/>
                  </a:cubicBezTo>
                  <a:cubicBezTo>
                    <a:pt x="320" y="9"/>
                    <a:pt x="339" y="0"/>
                    <a:pt x="37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a:solidFill>
                  <a:srgbClr val="282F39"/>
                </a:solidFill>
                <a:latin typeface="Times New Roman" panose="02020603050405020304" pitchFamily="18" charset="0"/>
                <a:cs typeface="Times New Roman" panose="02020603050405020304" pitchFamily="18" charset="0"/>
              </a:endParaRPr>
            </a:p>
          </p:txBody>
        </p:sp>
        <p:sp>
          <p:nvSpPr>
            <p:cNvPr id="9" name="Freeform 9">
              <a:extLst>
                <a:ext uri="{FF2B5EF4-FFF2-40B4-BE49-F238E27FC236}">
                  <a16:creationId xmlns:a16="http://schemas.microsoft.com/office/drawing/2014/main" id="{75B308AE-556B-4362-A5E9-8C09F14A7C91}"/>
                </a:ext>
              </a:extLst>
            </p:cNvPr>
            <p:cNvSpPr>
              <a:spLocks/>
            </p:cNvSpPr>
            <p:nvPr/>
          </p:nvSpPr>
          <p:spPr bwMode="auto">
            <a:xfrm>
              <a:off x="5178747" y="1378514"/>
              <a:ext cx="370870" cy="576453"/>
            </a:xfrm>
            <a:custGeom>
              <a:avLst/>
              <a:gdLst>
                <a:gd name="T0" fmla="*/ 81 w 438"/>
                <a:gd name="T1" fmla="*/ 4 h 660"/>
                <a:gd name="T2" fmla="*/ 152 w 438"/>
                <a:gd name="T3" fmla="*/ 45 h 660"/>
                <a:gd name="T4" fmla="*/ 285 w 438"/>
                <a:gd name="T5" fmla="*/ 281 h 660"/>
                <a:gd name="T6" fmla="*/ 410 w 438"/>
                <a:gd name="T7" fmla="*/ 509 h 660"/>
                <a:gd name="T8" fmla="*/ 434 w 438"/>
                <a:gd name="T9" fmla="*/ 575 h 660"/>
                <a:gd name="T10" fmla="*/ 379 w 438"/>
                <a:gd name="T11" fmla="*/ 651 h 660"/>
                <a:gd name="T12" fmla="*/ 289 w 438"/>
                <a:gd name="T13" fmla="*/ 610 h 660"/>
                <a:gd name="T14" fmla="*/ 200 w 438"/>
                <a:gd name="T15" fmla="*/ 449 h 660"/>
                <a:gd name="T16" fmla="*/ 108 w 438"/>
                <a:gd name="T17" fmla="*/ 282 h 660"/>
                <a:gd name="T18" fmla="*/ 17 w 438"/>
                <a:gd name="T19" fmla="*/ 122 h 660"/>
                <a:gd name="T20" fmla="*/ 16 w 438"/>
                <a:gd name="T21" fmla="*/ 40 h 660"/>
                <a:gd name="T22" fmla="*/ 81 w 438"/>
                <a:gd name="T23" fmla="*/ 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60">
                  <a:moveTo>
                    <a:pt x="81" y="4"/>
                  </a:moveTo>
                  <a:cubicBezTo>
                    <a:pt x="116" y="3"/>
                    <a:pt x="137" y="18"/>
                    <a:pt x="152" y="45"/>
                  </a:cubicBezTo>
                  <a:cubicBezTo>
                    <a:pt x="196" y="123"/>
                    <a:pt x="241" y="202"/>
                    <a:pt x="285" y="281"/>
                  </a:cubicBezTo>
                  <a:cubicBezTo>
                    <a:pt x="327" y="357"/>
                    <a:pt x="369" y="433"/>
                    <a:pt x="410" y="509"/>
                  </a:cubicBezTo>
                  <a:cubicBezTo>
                    <a:pt x="421" y="530"/>
                    <a:pt x="432" y="553"/>
                    <a:pt x="434" y="575"/>
                  </a:cubicBezTo>
                  <a:cubicBezTo>
                    <a:pt x="438" y="612"/>
                    <a:pt x="412" y="642"/>
                    <a:pt x="379" y="651"/>
                  </a:cubicBezTo>
                  <a:cubicBezTo>
                    <a:pt x="346" y="660"/>
                    <a:pt x="306" y="641"/>
                    <a:pt x="289" y="610"/>
                  </a:cubicBezTo>
                  <a:cubicBezTo>
                    <a:pt x="260" y="556"/>
                    <a:pt x="230" y="502"/>
                    <a:pt x="200" y="449"/>
                  </a:cubicBezTo>
                  <a:cubicBezTo>
                    <a:pt x="169" y="393"/>
                    <a:pt x="139" y="337"/>
                    <a:pt x="108" y="282"/>
                  </a:cubicBezTo>
                  <a:cubicBezTo>
                    <a:pt x="78" y="229"/>
                    <a:pt x="47" y="175"/>
                    <a:pt x="17" y="122"/>
                  </a:cubicBezTo>
                  <a:cubicBezTo>
                    <a:pt x="2" y="95"/>
                    <a:pt x="0" y="66"/>
                    <a:pt x="16" y="40"/>
                  </a:cubicBezTo>
                  <a:cubicBezTo>
                    <a:pt x="31" y="15"/>
                    <a:pt x="53" y="0"/>
                    <a:pt x="81"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a:solidFill>
                  <a:srgbClr val="282F39"/>
                </a:solidFill>
                <a:latin typeface="Times New Roman" panose="02020603050405020304" pitchFamily="18" charset="0"/>
                <a:cs typeface="Times New Roman" panose="02020603050405020304" pitchFamily="18" charset="0"/>
              </a:endParaRPr>
            </a:p>
          </p:txBody>
        </p:sp>
        <p:sp>
          <p:nvSpPr>
            <p:cNvPr id="10" name="Freeform 10">
              <a:extLst>
                <a:ext uri="{FF2B5EF4-FFF2-40B4-BE49-F238E27FC236}">
                  <a16:creationId xmlns:a16="http://schemas.microsoft.com/office/drawing/2014/main" id="{1B74DAA6-E969-49FE-970A-35824B70F5D7}"/>
                </a:ext>
              </a:extLst>
            </p:cNvPr>
            <p:cNvSpPr>
              <a:spLocks/>
            </p:cNvSpPr>
            <p:nvPr/>
          </p:nvSpPr>
          <p:spPr bwMode="auto">
            <a:xfrm>
              <a:off x="7114940" y="3801994"/>
              <a:ext cx="521774" cy="452171"/>
            </a:xfrm>
            <a:custGeom>
              <a:avLst/>
              <a:gdLst>
                <a:gd name="T0" fmla="*/ 528 w 618"/>
                <a:gd name="T1" fmla="*/ 516 h 516"/>
                <a:gd name="T2" fmla="*/ 479 w 618"/>
                <a:gd name="T3" fmla="*/ 493 h 516"/>
                <a:gd name="T4" fmla="*/ 233 w 618"/>
                <a:gd name="T5" fmla="*/ 302 h 516"/>
                <a:gd name="T6" fmla="*/ 70 w 618"/>
                <a:gd name="T7" fmla="*/ 172 h 516"/>
                <a:gd name="T8" fmla="*/ 27 w 618"/>
                <a:gd name="T9" fmla="*/ 136 h 516"/>
                <a:gd name="T10" fmla="*/ 28 w 618"/>
                <a:gd name="T11" fmla="*/ 31 h 516"/>
                <a:gd name="T12" fmla="*/ 131 w 618"/>
                <a:gd name="T13" fmla="*/ 24 h 516"/>
                <a:gd name="T14" fmla="*/ 308 w 618"/>
                <a:gd name="T15" fmla="*/ 163 h 516"/>
                <a:gd name="T16" fmla="*/ 519 w 618"/>
                <a:gd name="T17" fmla="*/ 327 h 516"/>
                <a:gd name="T18" fmla="*/ 581 w 618"/>
                <a:gd name="T19" fmla="*/ 377 h 516"/>
                <a:gd name="T20" fmla="*/ 580 w 618"/>
                <a:gd name="T21" fmla="*/ 495 h 516"/>
                <a:gd name="T22" fmla="*/ 528 w 618"/>
                <a:gd name="T23"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16">
                  <a:moveTo>
                    <a:pt x="528" y="516"/>
                  </a:moveTo>
                  <a:cubicBezTo>
                    <a:pt x="511" y="508"/>
                    <a:pt x="493" y="504"/>
                    <a:pt x="479" y="493"/>
                  </a:cubicBezTo>
                  <a:cubicBezTo>
                    <a:pt x="397" y="430"/>
                    <a:pt x="315" y="366"/>
                    <a:pt x="233" y="302"/>
                  </a:cubicBezTo>
                  <a:cubicBezTo>
                    <a:pt x="179" y="259"/>
                    <a:pt x="125" y="216"/>
                    <a:pt x="70" y="172"/>
                  </a:cubicBezTo>
                  <a:cubicBezTo>
                    <a:pt x="55" y="160"/>
                    <a:pt x="39" y="149"/>
                    <a:pt x="27" y="136"/>
                  </a:cubicBezTo>
                  <a:cubicBezTo>
                    <a:pt x="0" y="106"/>
                    <a:pt x="1" y="60"/>
                    <a:pt x="28" y="31"/>
                  </a:cubicBezTo>
                  <a:cubicBezTo>
                    <a:pt x="54" y="4"/>
                    <a:pt x="100" y="0"/>
                    <a:pt x="131" y="24"/>
                  </a:cubicBezTo>
                  <a:cubicBezTo>
                    <a:pt x="190" y="70"/>
                    <a:pt x="249" y="117"/>
                    <a:pt x="308" y="163"/>
                  </a:cubicBezTo>
                  <a:cubicBezTo>
                    <a:pt x="378" y="217"/>
                    <a:pt x="449" y="272"/>
                    <a:pt x="519" y="327"/>
                  </a:cubicBezTo>
                  <a:cubicBezTo>
                    <a:pt x="540" y="343"/>
                    <a:pt x="560" y="361"/>
                    <a:pt x="581" y="377"/>
                  </a:cubicBezTo>
                  <a:cubicBezTo>
                    <a:pt x="613" y="403"/>
                    <a:pt x="618" y="463"/>
                    <a:pt x="580" y="495"/>
                  </a:cubicBezTo>
                  <a:cubicBezTo>
                    <a:pt x="566" y="506"/>
                    <a:pt x="547" y="509"/>
                    <a:pt x="528" y="5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a:solidFill>
                  <a:srgbClr val="282F39"/>
                </a:solidFill>
                <a:latin typeface="Times New Roman" panose="02020603050405020304" pitchFamily="18" charset="0"/>
                <a:cs typeface="Times New Roman" panose="02020603050405020304" pitchFamily="18" charset="0"/>
              </a:endParaRPr>
            </a:p>
          </p:txBody>
        </p:sp>
        <p:sp>
          <p:nvSpPr>
            <p:cNvPr id="11" name="Freeform 11">
              <a:extLst>
                <a:ext uri="{FF2B5EF4-FFF2-40B4-BE49-F238E27FC236}">
                  <a16:creationId xmlns:a16="http://schemas.microsoft.com/office/drawing/2014/main" id="{67FE553E-5115-4116-8AA7-9A6BCF6AC1A9}"/>
                </a:ext>
              </a:extLst>
            </p:cNvPr>
            <p:cNvSpPr>
              <a:spLocks/>
            </p:cNvSpPr>
            <p:nvPr/>
          </p:nvSpPr>
          <p:spPr bwMode="auto">
            <a:xfrm>
              <a:off x="7398845" y="2630579"/>
              <a:ext cx="608736" cy="239308"/>
            </a:xfrm>
            <a:custGeom>
              <a:avLst/>
              <a:gdLst>
                <a:gd name="T0" fmla="*/ 717 w 718"/>
                <a:gd name="T1" fmla="*/ 86 h 273"/>
                <a:gd name="T2" fmla="*/ 666 w 718"/>
                <a:gd name="T3" fmla="*/ 155 h 273"/>
                <a:gd name="T4" fmla="*/ 576 w 718"/>
                <a:gd name="T5" fmla="*/ 175 h 273"/>
                <a:gd name="T6" fmla="*/ 342 w 718"/>
                <a:gd name="T7" fmla="*/ 222 h 273"/>
                <a:gd name="T8" fmla="*/ 174 w 718"/>
                <a:gd name="T9" fmla="*/ 253 h 273"/>
                <a:gd name="T10" fmla="*/ 93 w 718"/>
                <a:gd name="T11" fmla="*/ 268 h 273"/>
                <a:gd name="T12" fmla="*/ 17 w 718"/>
                <a:gd name="T13" fmla="*/ 236 h 273"/>
                <a:gd name="T14" fmla="*/ 14 w 718"/>
                <a:gd name="T15" fmla="*/ 154 h 273"/>
                <a:gd name="T16" fmla="*/ 60 w 718"/>
                <a:gd name="T17" fmla="*/ 120 h 273"/>
                <a:gd name="T18" fmla="*/ 256 w 718"/>
                <a:gd name="T19" fmla="*/ 81 h 273"/>
                <a:gd name="T20" fmla="*/ 488 w 718"/>
                <a:gd name="T21" fmla="*/ 33 h 273"/>
                <a:gd name="T22" fmla="*/ 627 w 718"/>
                <a:gd name="T23" fmla="*/ 9 h 273"/>
                <a:gd name="T24" fmla="*/ 717 w 718"/>
                <a:gd name="T25" fmla="*/ 8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273">
                  <a:moveTo>
                    <a:pt x="717" y="86"/>
                  </a:moveTo>
                  <a:cubicBezTo>
                    <a:pt x="716" y="117"/>
                    <a:pt x="696" y="147"/>
                    <a:pt x="666" y="155"/>
                  </a:cubicBezTo>
                  <a:cubicBezTo>
                    <a:pt x="637" y="164"/>
                    <a:pt x="606" y="169"/>
                    <a:pt x="576" y="175"/>
                  </a:cubicBezTo>
                  <a:cubicBezTo>
                    <a:pt x="498" y="191"/>
                    <a:pt x="420" y="207"/>
                    <a:pt x="342" y="222"/>
                  </a:cubicBezTo>
                  <a:cubicBezTo>
                    <a:pt x="286" y="233"/>
                    <a:pt x="230" y="243"/>
                    <a:pt x="174" y="253"/>
                  </a:cubicBezTo>
                  <a:cubicBezTo>
                    <a:pt x="147" y="258"/>
                    <a:pt x="120" y="264"/>
                    <a:pt x="93" y="268"/>
                  </a:cubicBezTo>
                  <a:cubicBezTo>
                    <a:pt x="62" y="273"/>
                    <a:pt x="35" y="263"/>
                    <a:pt x="17" y="236"/>
                  </a:cubicBezTo>
                  <a:cubicBezTo>
                    <a:pt x="0" y="210"/>
                    <a:pt x="1" y="180"/>
                    <a:pt x="14" y="154"/>
                  </a:cubicBezTo>
                  <a:cubicBezTo>
                    <a:pt x="23" y="137"/>
                    <a:pt x="39" y="124"/>
                    <a:pt x="60" y="120"/>
                  </a:cubicBezTo>
                  <a:cubicBezTo>
                    <a:pt x="125" y="107"/>
                    <a:pt x="191" y="94"/>
                    <a:pt x="256" y="81"/>
                  </a:cubicBezTo>
                  <a:cubicBezTo>
                    <a:pt x="333" y="65"/>
                    <a:pt x="410" y="49"/>
                    <a:pt x="488" y="33"/>
                  </a:cubicBezTo>
                  <a:cubicBezTo>
                    <a:pt x="534" y="24"/>
                    <a:pt x="581" y="16"/>
                    <a:pt x="627" y="9"/>
                  </a:cubicBezTo>
                  <a:cubicBezTo>
                    <a:pt x="686" y="0"/>
                    <a:pt x="718" y="49"/>
                    <a:pt x="717"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dirty="0">
                <a:solidFill>
                  <a:srgbClr val="282F39"/>
                </a:solidFill>
                <a:latin typeface="Times New Roman" panose="02020603050405020304" pitchFamily="18" charset="0"/>
                <a:cs typeface="Times New Roman" panose="02020603050405020304" pitchFamily="18" charset="0"/>
              </a:endParaRPr>
            </a:p>
          </p:txBody>
        </p:sp>
        <p:sp>
          <p:nvSpPr>
            <p:cNvPr id="12" name="Freeform 12">
              <a:extLst>
                <a:ext uri="{FF2B5EF4-FFF2-40B4-BE49-F238E27FC236}">
                  <a16:creationId xmlns:a16="http://schemas.microsoft.com/office/drawing/2014/main" id="{A2FC5CCE-E15D-4C65-A51B-39F2A1F9E8F9}"/>
                </a:ext>
              </a:extLst>
            </p:cNvPr>
            <p:cNvSpPr>
              <a:spLocks/>
            </p:cNvSpPr>
            <p:nvPr/>
          </p:nvSpPr>
          <p:spPr bwMode="auto">
            <a:xfrm>
              <a:off x="4301450" y="2692720"/>
              <a:ext cx="618968" cy="211542"/>
            </a:xfrm>
            <a:custGeom>
              <a:avLst/>
              <a:gdLst>
                <a:gd name="T0" fmla="*/ 632 w 728"/>
                <a:gd name="T1" fmla="*/ 242 h 242"/>
                <a:gd name="T2" fmla="*/ 531 w 728"/>
                <a:gd name="T3" fmla="*/ 226 h 242"/>
                <a:gd name="T4" fmla="*/ 466 w 728"/>
                <a:gd name="T5" fmla="*/ 215 h 242"/>
                <a:gd name="T6" fmla="*/ 298 w 728"/>
                <a:gd name="T7" fmla="*/ 192 h 242"/>
                <a:gd name="T8" fmla="*/ 64 w 728"/>
                <a:gd name="T9" fmla="*/ 154 h 242"/>
                <a:gd name="T10" fmla="*/ 4 w 728"/>
                <a:gd name="T11" fmla="*/ 88 h 242"/>
                <a:gd name="T12" fmla="*/ 46 w 728"/>
                <a:gd name="T13" fmla="*/ 11 h 242"/>
                <a:gd name="T14" fmla="*/ 98 w 728"/>
                <a:gd name="T15" fmla="*/ 2 h 242"/>
                <a:gd name="T16" fmla="*/ 346 w 728"/>
                <a:gd name="T17" fmla="*/ 40 h 242"/>
                <a:gd name="T18" fmla="*/ 553 w 728"/>
                <a:gd name="T19" fmla="*/ 74 h 242"/>
                <a:gd name="T20" fmla="*/ 654 w 728"/>
                <a:gd name="T21" fmla="*/ 89 h 242"/>
                <a:gd name="T22" fmla="*/ 716 w 728"/>
                <a:gd name="T23" fmla="*/ 190 h 242"/>
                <a:gd name="T24" fmla="*/ 632 w 72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242">
                  <a:moveTo>
                    <a:pt x="632" y="242"/>
                  </a:moveTo>
                  <a:cubicBezTo>
                    <a:pt x="605" y="238"/>
                    <a:pt x="568" y="232"/>
                    <a:pt x="531" y="226"/>
                  </a:cubicBezTo>
                  <a:cubicBezTo>
                    <a:pt x="509" y="223"/>
                    <a:pt x="487" y="218"/>
                    <a:pt x="466" y="215"/>
                  </a:cubicBezTo>
                  <a:cubicBezTo>
                    <a:pt x="410" y="207"/>
                    <a:pt x="354" y="200"/>
                    <a:pt x="298" y="192"/>
                  </a:cubicBezTo>
                  <a:cubicBezTo>
                    <a:pt x="220" y="180"/>
                    <a:pt x="142" y="167"/>
                    <a:pt x="64" y="154"/>
                  </a:cubicBezTo>
                  <a:cubicBezTo>
                    <a:pt x="37" y="149"/>
                    <a:pt x="9" y="118"/>
                    <a:pt x="4" y="88"/>
                  </a:cubicBezTo>
                  <a:cubicBezTo>
                    <a:pt x="0" y="59"/>
                    <a:pt x="18" y="22"/>
                    <a:pt x="46" y="11"/>
                  </a:cubicBezTo>
                  <a:cubicBezTo>
                    <a:pt x="62" y="4"/>
                    <a:pt x="81" y="0"/>
                    <a:pt x="98" y="2"/>
                  </a:cubicBezTo>
                  <a:cubicBezTo>
                    <a:pt x="181" y="14"/>
                    <a:pt x="263" y="27"/>
                    <a:pt x="346" y="40"/>
                  </a:cubicBezTo>
                  <a:cubicBezTo>
                    <a:pt x="415" y="51"/>
                    <a:pt x="484" y="63"/>
                    <a:pt x="553" y="74"/>
                  </a:cubicBezTo>
                  <a:cubicBezTo>
                    <a:pt x="586" y="80"/>
                    <a:pt x="620" y="85"/>
                    <a:pt x="654" y="89"/>
                  </a:cubicBezTo>
                  <a:cubicBezTo>
                    <a:pt x="707" y="97"/>
                    <a:pt x="728" y="145"/>
                    <a:pt x="716" y="190"/>
                  </a:cubicBezTo>
                  <a:cubicBezTo>
                    <a:pt x="707" y="222"/>
                    <a:pt x="679" y="242"/>
                    <a:pt x="632" y="2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a:solidFill>
                  <a:srgbClr val="282F39"/>
                </a:solidFill>
                <a:latin typeface="Times New Roman" panose="02020603050405020304" pitchFamily="18" charset="0"/>
                <a:cs typeface="Times New Roman" panose="02020603050405020304" pitchFamily="18" charset="0"/>
              </a:endParaRPr>
            </a:p>
          </p:txBody>
        </p:sp>
        <p:sp>
          <p:nvSpPr>
            <p:cNvPr id="13" name="Freeform 19">
              <a:extLst>
                <a:ext uri="{FF2B5EF4-FFF2-40B4-BE49-F238E27FC236}">
                  <a16:creationId xmlns:a16="http://schemas.microsoft.com/office/drawing/2014/main" id="{265BB47C-24B7-4135-87C4-643A28ED5897}"/>
                </a:ext>
              </a:extLst>
            </p:cNvPr>
            <p:cNvSpPr>
              <a:spLocks/>
            </p:cNvSpPr>
            <p:nvPr/>
          </p:nvSpPr>
          <p:spPr bwMode="auto">
            <a:xfrm>
              <a:off x="5613559" y="2597526"/>
              <a:ext cx="363196" cy="879223"/>
            </a:xfrm>
            <a:custGeom>
              <a:avLst/>
              <a:gdLst>
                <a:gd name="T0" fmla="*/ 0 w 431"/>
                <a:gd name="T1" fmla="*/ 579 h 1005"/>
                <a:gd name="T2" fmla="*/ 45 w 431"/>
                <a:gd name="T3" fmla="*/ 334 h 1005"/>
                <a:gd name="T4" fmla="*/ 210 w 431"/>
                <a:gd name="T5" fmla="*/ 93 h 1005"/>
                <a:gd name="T6" fmla="*/ 338 w 431"/>
                <a:gd name="T7" fmla="*/ 13 h 1005"/>
                <a:gd name="T8" fmla="*/ 420 w 431"/>
                <a:gd name="T9" fmla="*/ 52 h 1005"/>
                <a:gd name="T10" fmla="*/ 385 w 431"/>
                <a:gd name="T11" fmla="*/ 128 h 1005"/>
                <a:gd name="T12" fmla="*/ 244 w 431"/>
                <a:gd name="T13" fmla="*/ 238 h 1005"/>
                <a:gd name="T14" fmla="*/ 153 w 431"/>
                <a:gd name="T15" fmla="*/ 399 h 1005"/>
                <a:gd name="T16" fmla="*/ 139 w 431"/>
                <a:gd name="T17" fmla="*/ 686 h 1005"/>
                <a:gd name="T18" fmla="*/ 259 w 431"/>
                <a:gd name="T19" fmla="*/ 895 h 1005"/>
                <a:gd name="T20" fmla="*/ 258 w 431"/>
                <a:gd name="T21" fmla="*/ 979 h 1005"/>
                <a:gd name="T22" fmla="*/ 170 w 431"/>
                <a:gd name="T23" fmla="*/ 982 h 1005"/>
                <a:gd name="T24" fmla="*/ 42 w 431"/>
                <a:gd name="T25" fmla="*/ 784 h 1005"/>
                <a:gd name="T26" fmla="*/ 0 w 431"/>
                <a:gd name="T27" fmla="*/ 57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1005">
                  <a:moveTo>
                    <a:pt x="0" y="579"/>
                  </a:moveTo>
                  <a:cubicBezTo>
                    <a:pt x="1" y="484"/>
                    <a:pt x="16" y="408"/>
                    <a:pt x="45" y="334"/>
                  </a:cubicBezTo>
                  <a:cubicBezTo>
                    <a:pt x="82" y="241"/>
                    <a:pt x="136" y="160"/>
                    <a:pt x="210" y="93"/>
                  </a:cubicBezTo>
                  <a:cubicBezTo>
                    <a:pt x="247" y="58"/>
                    <a:pt x="290" y="31"/>
                    <a:pt x="338" y="13"/>
                  </a:cubicBezTo>
                  <a:cubicBezTo>
                    <a:pt x="373" y="0"/>
                    <a:pt x="402" y="14"/>
                    <a:pt x="420" y="52"/>
                  </a:cubicBezTo>
                  <a:cubicBezTo>
                    <a:pt x="431" y="76"/>
                    <a:pt x="417" y="114"/>
                    <a:pt x="385" y="128"/>
                  </a:cubicBezTo>
                  <a:cubicBezTo>
                    <a:pt x="328" y="152"/>
                    <a:pt x="284" y="190"/>
                    <a:pt x="244" y="238"/>
                  </a:cubicBezTo>
                  <a:cubicBezTo>
                    <a:pt x="204" y="287"/>
                    <a:pt x="174" y="340"/>
                    <a:pt x="153" y="399"/>
                  </a:cubicBezTo>
                  <a:cubicBezTo>
                    <a:pt x="118" y="493"/>
                    <a:pt x="114" y="589"/>
                    <a:pt x="139" y="686"/>
                  </a:cubicBezTo>
                  <a:cubicBezTo>
                    <a:pt x="159" y="766"/>
                    <a:pt x="202" y="835"/>
                    <a:pt x="259" y="895"/>
                  </a:cubicBezTo>
                  <a:cubicBezTo>
                    <a:pt x="279" y="916"/>
                    <a:pt x="279" y="959"/>
                    <a:pt x="258" y="979"/>
                  </a:cubicBezTo>
                  <a:cubicBezTo>
                    <a:pt x="233" y="1004"/>
                    <a:pt x="192" y="1005"/>
                    <a:pt x="170" y="982"/>
                  </a:cubicBezTo>
                  <a:cubicBezTo>
                    <a:pt x="115" y="924"/>
                    <a:pt x="72" y="858"/>
                    <a:pt x="42" y="784"/>
                  </a:cubicBezTo>
                  <a:cubicBezTo>
                    <a:pt x="13" y="713"/>
                    <a:pt x="1" y="639"/>
                    <a:pt x="0" y="5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defRPr/>
              </a:pPr>
              <a:endParaRPr lang="en-US" sz="2000" dirty="0">
                <a:solidFill>
                  <a:srgbClr val="282F39"/>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4669877" y="2467041"/>
            <a:ext cx="7119400" cy="1379267"/>
            <a:chOff x="3347864" y="1310401"/>
            <a:chExt cx="5959104" cy="952582"/>
          </a:xfrm>
        </p:grpSpPr>
        <p:sp>
          <p:nvSpPr>
            <p:cNvPr id="19" name="Rectangle 18">
              <a:extLst>
                <a:ext uri="{FF2B5EF4-FFF2-40B4-BE49-F238E27FC236}">
                  <a16:creationId xmlns:a16="http://schemas.microsoft.com/office/drawing/2014/main" id="{39B62B21-15F0-49E4-9C0A-46E2135E470B}"/>
                </a:ext>
              </a:extLst>
            </p:cNvPr>
            <p:cNvSpPr/>
            <p:nvPr/>
          </p:nvSpPr>
          <p:spPr>
            <a:xfrm>
              <a:off x="3347864" y="1310401"/>
              <a:ext cx="5600335" cy="952582"/>
            </a:xfrm>
            <a:prstGeom prst="rect">
              <a:avLst/>
            </a:prstGeom>
            <a:solidFill>
              <a:srgbClr val="D5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000">
                <a:solidFill>
                  <a:srgbClr val="FFFFFF"/>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10F1FA9-DFA5-44DD-ACE2-E0B67BEBD639}"/>
                </a:ext>
              </a:extLst>
            </p:cNvPr>
            <p:cNvSpPr txBox="1"/>
            <p:nvPr/>
          </p:nvSpPr>
          <p:spPr>
            <a:xfrm>
              <a:off x="3405363" y="1391607"/>
              <a:ext cx="1177107" cy="701461"/>
            </a:xfrm>
            <a:prstGeom prst="rect">
              <a:avLst/>
            </a:prstGeom>
            <a:noFill/>
          </p:spPr>
          <p:txBody>
            <a:bodyPr wrap="square" rtlCol="0">
              <a:spAutoFit/>
            </a:bodyPr>
            <a:lstStyle/>
            <a:p>
              <a:pPr algn="ctr" defTabSz="914377">
                <a:defRPr/>
              </a:pPr>
              <a:r>
                <a:rPr lang="ru-RU" sz="6000" b="1" dirty="0">
                  <a:solidFill>
                    <a:srgbClr val="FFFFFF"/>
                  </a:solidFill>
                  <a:latin typeface="Times New Roman" panose="02020603050405020304" pitchFamily="18" charset="0"/>
                  <a:cs typeface="Times New Roman" panose="02020603050405020304" pitchFamily="18" charset="0"/>
                </a:rPr>
                <a:t>0</a:t>
              </a:r>
              <a:r>
                <a:rPr lang="en-US" sz="6000" b="1" dirty="0">
                  <a:solidFill>
                    <a:srgbClr val="FFFFFF"/>
                  </a:solidFill>
                  <a:latin typeface="Times New Roman" panose="02020603050405020304" pitchFamily="18" charset="0"/>
                  <a:cs typeface="Times New Roman" panose="02020603050405020304" pitchFamily="18" charset="0"/>
                </a:rPr>
                <a:t>2</a:t>
              </a:r>
              <a:endParaRPr lang="en-GB" sz="6000" b="1" dirty="0">
                <a:solidFill>
                  <a:srgbClr val="FFFFFF"/>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1" name="TextBox 20">
              <a:extLst>
                <a:ext uri="{FF2B5EF4-FFF2-40B4-BE49-F238E27FC236}">
                  <a16:creationId xmlns:a16="http://schemas.microsoft.com/office/drawing/2014/main" id="{AFE0ADF0-60ED-427C-8750-80ACC702B290}"/>
                </a:ext>
              </a:extLst>
            </p:cNvPr>
            <p:cNvSpPr txBox="1"/>
            <p:nvPr/>
          </p:nvSpPr>
          <p:spPr>
            <a:xfrm>
              <a:off x="4378681" y="1405789"/>
              <a:ext cx="4928287" cy="658948"/>
            </a:xfrm>
            <a:prstGeom prst="rect">
              <a:avLst/>
            </a:prstGeom>
            <a:noFill/>
          </p:spPr>
          <p:txBody>
            <a:bodyPr wrap="square" rtlCol="0">
              <a:spAutoFit/>
            </a:bodyPr>
            <a:lstStyle/>
            <a:p>
              <a:r>
                <a:rPr lang="nl-NL" sz="2800" b="1" noProof="1">
                  <a:solidFill>
                    <a:schemeClr val="bg1"/>
                  </a:solidFill>
                  <a:latin typeface="Times New Roman" panose="02020603050405020304" pitchFamily="18" charset="0"/>
                  <a:cs typeface="Times New Roman" panose="02020603050405020304" pitchFamily="18" charset="0"/>
                </a:rPr>
                <a:t>Thực hiện được các thao tác tạo mới</a:t>
              </a:r>
            </a:p>
            <a:p>
              <a:r>
                <a:rPr lang="nl-NL" sz="2800" b="1" noProof="1">
                  <a:solidFill>
                    <a:schemeClr val="bg1"/>
                  </a:solidFill>
                  <a:latin typeface="Times New Roman" panose="02020603050405020304" pitchFamily="18" charset="0"/>
                  <a:cs typeface="Times New Roman" panose="02020603050405020304" pitchFamily="18" charset="0"/>
                </a:rPr>
                <a:t>thư mục.</a:t>
              </a:r>
              <a:endParaRPr lang="en-US" sz="2800" b="1" noProof="1">
                <a:solidFill>
                  <a:schemeClr val="bg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5154578" y="4215256"/>
            <a:ext cx="6566951" cy="1470407"/>
            <a:chOff x="3347864" y="2353308"/>
            <a:chExt cx="5600335" cy="1162954"/>
          </a:xfrm>
        </p:grpSpPr>
        <p:sp>
          <p:nvSpPr>
            <p:cNvPr id="23" name="Rectangle 22">
              <a:extLst>
                <a:ext uri="{FF2B5EF4-FFF2-40B4-BE49-F238E27FC236}">
                  <a16:creationId xmlns:a16="http://schemas.microsoft.com/office/drawing/2014/main" id="{4CB51B94-506F-4380-A597-06AB89D66D77}"/>
                </a:ext>
              </a:extLst>
            </p:cNvPr>
            <p:cNvSpPr/>
            <p:nvPr/>
          </p:nvSpPr>
          <p:spPr>
            <a:xfrm>
              <a:off x="3347864" y="2353308"/>
              <a:ext cx="5600335" cy="1162954"/>
            </a:xfrm>
            <a:prstGeom prst="rect">
              <a:avLst/>
            </a:prstGeom>
            <a:solidFill>
              <a:srgbClr val="E5A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000">
                <a:solidFill>
                  <a:srgbClr val="FFFFFF"/>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4972E19-7853-4F29-A477-B3FC2B9801F4}"/>
                </a:ext>
              </a:extLst>
            </p:cNvPr>
            <p:cNvSpPr txBox="1"/>
            <p:nvPr/>
          </p:nvSpPr>
          <p:spPr>
            <a:xfrm>
              <a:off x="3482187" y="2528193"/>
              <a:ext cx="1177107" cy="803294"/>
            </a:xfrm>
            <a:prstGeom prst="rect">
              <a:avLst/>
            </a:prstGeom>
            <a:noFill/>
          </p:spPr>
          <p:txBody>
            <a:bodyPr wrap="square" rtlCol="0">
              <a:spAutoFit/>
            </a:bodyPr>
            <a:lstStyle/>
            <a:p>
              <a:pPr algn="ctr" defTabSz="914377">
                <a:defRPr/>
              </a:pPr>
              <a:r>
                <a:rPr lang="ru-RU" sz="6000" b="1" dirty="0">
                  <a:solidFill>
                    <a:srgbClr val="FFFFFF"/>
                  </a:solidFill>
                  <a:latin typeface="Times New Roman" panose="02020603050405020304" pitchFamily="18" charset="0"/>
                  <a:cs typeface="Times New Roman" panose="02020603050405020304" pitchFamily="18" charset="0"/>
                </a:rPr>
                <a:t>0</a:t>
              </a:r>
              <a:r>
                <a:rPr lang="en-US" sz="6000" b="1" dirty="0">
                  <a:solidFill>
                    <a:srgbClr val="FFFFFF"/>
                  </a:solidFill>
                  <a:latin typeface="Times New Roman" panose="02020603050405020304" pitchFamily="18" charset="0"/>
                  <a:cs typeface="Times New Roman" panose="02020603050405020304" pitchFamily="18" charset="0"/>
                </a:rPr>
                <a:t>3</a:t>
              </a:r>
              <a:endParaRPr lang="en-GB" sz="6000" b="1" dirty="0">
                <a:solidFill>
                  <a:srgbClr val="FFFFFF"/>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5" name="TextBox 24">
              <a:extLst>
                <a:ext uri="{FF2B5EF4-FFF2-40B4-BE49-F238E27FC236}">
                  <a16:creationId xmlns:a16="http://schemas.microsoft.com/office/drawing/2014/main" id="{B28E29FF-87BE-45A8-882B-B961681B3697}"/>
                </a:ext>
              </a:extLst>
            </p:cNvPr>
            <p:cNvSpPr txBox="1"/>
            <p:nvPr/>
          </p:nvSpPr>
          <p:spPr>
            <a:xfrm>
              <a:off x="4491741" y="2517199"/>
              <a:ext cx="4328730" cy="754609"/>
            </a:xfrm>
            <a:prstGeom prst="rect">
              <a:avLst/>
            </a:prstGeom>
            <a:noFill/>
          </p:spPr>
          <p:txBody>
            <a:bodyPr wrap="square" rtlCol="0">
              <a:spAutoFit/>
            </a:bodyPr>
            <a:lstStyle/>
            <a:p>
              <a:pPr algn="just"/>
              <a:r>
                <a:rPr lang="nl-NL" sz="2800" b="1" dirty="0">
                  <a:solidFill>
                    <a:schemeClr val="bg1"/>
                  </a:solidFill>
                  <a:latin typeface="Times New Roman" panose="02020603050405020304" pitchFamily="18" charset="0"/>
                  <a:cs typeface="Times New Roman" panose="02020603050405020304" pitchFamily="18" charset="0"/>
                </a:rPr>
                <a:t>Biết cách chọn các tệp tin thư mục.</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E98396A1-42B4-4AB9-8B93-7AFE4F6724C0}"/>
              </a:ext>
            </a:extLst>
          </p:cNvPr>
          <p:cNvGrpSpPr/>
          <p:nvPr/>
        </p:nvGrpSpPr>
        <p:grpSpPr>
          <a:xfrm>
            <a:off x="3726901" y="808734"/>
            <a:ext cx="7033446" cy="1379267"/>
            <a:chOff x="3347864" y="1310401"/>
            <a:chExt cx="5600335" cy="952582"/>
          </a:xfrm>
          <a:solidFill>
            <a:schemeClr val="accent6">
              <a:lumMod val="75000"/>
            </a:schemeClr>
          </a:solidFill>
        </p:grpSpPr>
        <p:sp>
          <p:nvSpPr>
            <p:cNvPr id="35" name="Rectangle 34">
              <a:extLst>
                <a:ext uri="{FF2B5EF4-FFF2-40B4-BE49-F238E27FC236}">
                  <a16:creationId xmlns:a16="http://schemas.microsoft.com/office/drawing/2014/main" id="{2E82BDD3-F671-476A-AEC1-25BC9405881D}"/>
                </a:ext>
              </a:extLst>
            </p:cNvPr>
            <p:cNvSpPr/>
            <p:nvPr/>
          </p:nvSpPr>
          <p:spPr>
            <a:xfrm>
              <a:off x="3347864" y="1310401"/>
              <a:ext cx="5600335" cy="952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000">
                <a:solidFill>
                  <a:srgbClr val="FFFFFF"/>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7FD825C8-B5D8-47C2-96B3-28A89BEC533E}"/>
                </a:ext>
              </a:extLst>
            </p:cNvPr>
            <p:cNvSpPr txBox="1"/>
            <p:nvPr/>
          </p:nvSpPr>
          <p:spPr>
            <a:xfrm>
              <a:off x="3405363" y="1391607"/>
              <a:ext cx="1177107" cy="701461"/>
            </a:xfrm>
            <a:prstGeom prst="rect">
              <a:avLst/>
            </a:prstGeom>
            <a:grpFill/>
          </p:spPr>
          <p:txBody>
            <a:bodyPr wrap="square" rtlCol="0">
              <a:spAutoFit/>
            </a:bodyPr>
            <a:lstStyle/>
            <a:p>
              <a:pPr algn="ctr" defTabSz="914377">
                <a:defRPr/>
              </a:pPr>
              <a:r>
                <a:rPr lang="ru-RU" sz="6000" b="1" dirty="0">
                  <a:solidFill>
                    <a:srgbClr val="FFFFFF"/>
                  </a:solidFill>
                  <a:latin typeface="Times New Roman" panose="02020603050405020304" pitchFamily="18" charset="0"/>
                  <a:cs typeface="Times New Roman" panose="02020603050405020304" pitchFamily="18" charset="0"/>
                </a:rPr>
                <a:t>0</a:t>
              </a:r>
              <a:r>
                <a:rPr lang="en-US" sz="6000" b="1" dirty="0">
                  <a:solidFill>
                    <a:srgbClr val="FFFFFF"/>
                  </a:solidFill>
                  <a:latin typeface="Times New Roman" panose="02020603050405020304" pitchFamily="18" charset="0"/>
                  <a:cs typeface="Times New Roman" panose="02020603050405020304" pitchFamily="18" charset="0"/>
                </a:rPr>
                <a:t>1</a:t>
              </a:r>
              <a:endParaRPr lang="en-GB" sz="6000" b="1" dirty="0">
                <a:solidFill>
                  <a:srgbClr val="FFFFFF"/>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37" name="TextBox 36">
              <a:extLst>
                <a:ext uri="{FF2B5EF4-FFF2-40B4-BE49-F238E27FC236}">
                  <a16:creationId xmlns:a16="http://schemas.microsoft.com/office/drawing/2014/main" id="{74D69059-2A2C-48EF-B3C6-9D242926D929}"/>
                </a:ext>
              </a:extLst>
            </p:cNvPr>
            <p:cNvSpPr txBox="1"/>
            <p:nvPr/>
          </p:nvSpPr>
          <p:spPr>
            <a:xfrm>
              <a:off x="4484642" y="1561521"/>
              <a:ext cx="4449647" cy="361359"/>
            </a:xfrm>
            <a:prstGeom prst="rect">
              <a:avLst/>
            </a:prstGeom>
            <a:grpFill/>
          </p:spPr>
          <p:txBody>
            <a:bodyPr wrap="square" rtlCol="0">
              <a:spAutoFit/>
            </a:bodyPr>
            <a:lstStyle/>
            <a:p>
              <a:r>
                <a:rPr lang="nl-NL" sz="2800" b="1" noProof="1">
                  <a:solidFill>
                    <a:schemeClr val="bg1"/>
                  </a:solidFill>
                  <a:latin typeface="Times New Roman" panose="02020603050405020304" pitchFamily="18" charset="0"/>
                  <a:cs typeface="Times New Roman" panose="02020603050405020304" pitchFamily="18" charset="0"/>
                </a:rPr>
                <a:t>Nhắc lại các kiến thức về thư mục.</a:t>
              </a:r>
              <a:endParaRPr lang="en-US" sz="2800" b="1" noProof="1">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29" name="图片 3">
            <a:extLst>
              <a:ext uri="{FF2B5EF4-FFF2-40B4-BE49-F238E27FC236}">
                <a16:creationId xmlns:a16="http://schemas.microsoft.com/office/drawing/2014/main" id="{8167E989-995B-418D-911F-33D3554289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21003">
            <a:off x="791480" y="-995844"/>
            <a:ext cx="7271155" cy="2914870"/>
          </a:xfrm>
          <a:prstGeom prst="rect">
            <a:avLst/>
          </a:prstGeom>
        </p:spPr>
      </p:pic>
      <p:sp>
        <p:nvSpPr>
          <p:cNvPr id="2" name="Rectangle 1"/>
          <p:cNvSpPr/>
          <p:nvPr/>
        </p:nvSpPr>
        <p:spPr>
          <a:xfrm>
            <a:off x="1639154" y="379820"/>
            <a:ext cx="5692584" cy="784830"/>
          </a:xfrm>
          <a:prstGeom prst="rect">
            <a:avLst/>
          </a:prstGeom>
          <a:noFill/>
        </p:spPr>
        <p:txBody>
          <a:bodyPr wrap="none" lIns="91440" tIns="45720" rIns="91440" bIns="45720">
            <a:spAutoFit/>
          </a:bodyPr>
          <a:lstStyle/>
          <a:p>
            <a:pPr algn="ct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Nhắc</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lại</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mục</a:t>
            </a:r>
            <a:endParaRPr lang="en-US"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3" descr="C:\Users\Administrator\Desktop\HTB1tjM6RVXXXXcYXXXXq6xXFXXXx.jpg">
            <a:extLst>
              <a:ext uri="{FF2B5EF4-FFF2-40B4-BE49-F238E27FC236}">
                <a16:creationId xmlns:a16="http://schemas.microsoft.com/office/drawing/2014/main" id="{7FCA3034-813F-45A9-85A9-B624486521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4861" y="2214305"/>
            <a:ext cx="2652505" cy="2184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dministrator\Desktop\giao-trinh-tai-lieu-seo-duy-anh-web.png">
            <a:extLst>
              <a:ext uri="{FF2B5EF4-FFF2-40B4-BE49-F238E27FC236}">
                <a16:creationId xmlns:a16="http://schemas.microsoft.com/office/drawing/2014/main" id="{712BE586-CC7A-4A49-BF43-75B3F71A57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059" y="2449114"/>
            <a:ext cx="2372254" cy="19665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907320F-D0EF-429D-8CC8-9EDBA48E7213}"/>
              </a:ext>
            </a:extLst>
          </p:cNvPr>
          <p:cNvSpPr/>
          <p:nvPr/>
        </p:nvSpPr>
        <p:spPr>
          <a:xfrm>
            <a:off x="5108773" y="4781217"/>
            <a:ext cx="1524000" cy="69484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2</a:t>
            </a:r>
            <a:endParaRPr lang="vi-VN" sz="2800" dirty="0">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849692A9-42E9-418A-8A8C-1E866068CCFA}"/>
              </a:ext>
            </a:extLst>
          </p:cNvPr>
          <p:cNvSpPr/>
          <p:nvPr/>
        </p:nvSpPr>
        <p:spPr>
          <a:xfrm>
            <a:off x="8057037" y="4827994"/>
            <a:ext cx="1524000" cy="69484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3</a:t>
            </a:r>
            <a:endParaRPr lang="vi-VN" sz="28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E06E035-DBD8-4119-9C30-C6801279E24E}"/>
              </a:ext>
            </a:extLst>
          </p:cNvPr>
          <p:cNvSpPr/>
          <p:nvPr/>
        </p:nvSpPr>
        <p:spPr>
          <a:xfrm>
            <a:off x="2144509" y="4745274"/>
            <a:ext cx="1524000" cy="69484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1</a:t>
            </a:r>
            <a:endParaRPr lang="vi-VN" sz="2800" dirty="0">
              <a:latin typeface="Times New Roman" pitchFamily="18" charset="0"/>
              <a:cs typeface="Times New Roman" pitchFamily="18" charset="0"/>
            </a:endParaRPr>
          </a:p>
        </p:txBody>
      </p:sp>
      <p:pic>
        <p:nvPicPr>
          <p:cNvPr id="11" name="Picture 6">
            <a:extLst>
              <a:ext uri="{FF2B5EF4-FFF2-40B4-BE49-F238E27FC236}">
                <a16:creationId xmlns:a16="http://schemas.microsoft.com/office/drawing/2014/main" id="{D4B1349E-D665-4199-B952-CE13A0C8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0862" y="2404723"/>
            <a:ext cx="1714611" cy="221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F13897A-1031-4CD0-B9D6-9012CD862E87}"/>
              </a:ext>
            </a:extLst>
          </p:cNvPr>
          <p:cNvSpPr txBox="1"/>
          <p:nvPr/>
        </p:nvSpPr>
        <p:spPr>
          <a:xfrm>
            <a:off x="2002748" y="1761292"/>
            <a:ext cx="807461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a:t>
            </a:r>
          </a:p>
        </p:txBody>
      </p:sp>
      <p:sp>
        <p:nvSpPr>
          <p:cNvPr id="14" name="Rectangle 2">
            <a:extLst>
              <a:ext uri="{FF2B5EF4-FFF2-40B4-BE49-F238E27FC236}">
                <a16:creationId xmlns:a16="http://schemas.microsoft.com/office/drawing/2014/main" id="{185FAB5A-CDD5-4795-AA77-9E1F6B935591}"/>
              </a:ext>
            </a:extLst>
          </p:cNvPr>
          <p:cNvSpPr>
            <a:spLocks noChangeArrowheads="1"/>
          </p:cNvSpPr>
          <p:nvPr/>
        </p:nvSpPr>
        <p:spPr bwMode="auto">
          <a:xfrm>
            <a:off x="3810886" y="3051662"/>
            <a:ext cx="597685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vi-VN" altLang="en-US" sz="3200" dirty="0">
                <a:latin typeface="Times New Roman" pitchFamily="18" charset="0"/>
                <a:cs typeface="Times New Roman" pitchFamily="18" charset="0"/>
                <a:sym typeface="Wingdings"/>
              </a:rPr>
              <a:t></a:t>
            </a:r>
            <a:r>
              <a:rPr lang="en-US" altLang="en-US" sz="3200" dirty="0">
                <a:latin typeface="Times New Roman" pitchFamily="18" charset="0"/>
                <a:cs typeface="Times New Roman" pitchFamily="18" charset="0"/>
                <a:sym typeface="Wingdings"/>
              </a:rPr>
              <a:t> </a:t>
            </a:r>
            <a:r>
              <a:rPr lang="en-US" altLang="en-US" sz="3200" dirty="0" err="1">
                <a:latin typeface="Times New Roman" pitchFamily="18" charset="0"/>
                <a:cs typeface="Times New Roman" pitchFamily="18" charset="0"/>
              </a:rPr>
              <a:t>Biểu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tượng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của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thư</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mục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có</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hình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dạng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một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cây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kẹp</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giấy</a:t>
            </a:r>
            <a:r>
              <a:rPr lang="en-US" altLang="en-US" sz="3200" dirty="0">
                <a:latin typeface="Times New Roman" pitchFamily="18" charset="0"/>
                <a:cs typeface="Times New Roman" pitchFamily="18" charset="0"/>
              </a:rPr>
              <a:t> </a:t>
            </a:r>
          </a:p>
          <a:p>
            <a:pPr eaLnBrk="1" hangingPunct="1">
              <a:spcBef>
                <a:spcPct val="50000"/>
              </a:spcBef>
              <a:buFontTx/>
              <a:buChar char="-"/>
            </a:pP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64465165"/>
      </p:ext>
    </p:extLst>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400"/>
                                        <p:tgtEl>
                                          <p:spTgt spid="29"/>
                                        </p:tgtEl>
                                      </p:cBhvr>
                                    </p:animEffect>
                                    <p:anim calcmode="lin" valueType="num">
                                      <p:cBhvr>
                                        <p:cTn id="8" dur="400" fill="hold"/>
                                        <p:tgtEl>
                                          <p:spTgt spid="29"/>
                                        </p:tgtEl>
                                        <p:attrNameLst>
                                          <p:attrName>ppt_x</p:attrName>
                                        </p:attrNameLst>
                                      </p:cBhvr>
                                      <p:tavLst>
                                        <p:tav tm="0">
                                          <p:val>
                                            <p:strVal val="#ppt_x"/>
                                          </p:val>
                                        </p:tav>
                                        <p:tav tm="100000">
                                          <p:val>
                                            <p:strVal val="#ppt_x"/>
                                          </p:val>
                                        </p:tav>
                                      </p:tavLst>
                                    </p:anim>
                                    <p:anim calcmode="lin" valueType="num">
                                      <p:cBhvr>
                                        <p:cTn id="9" dur="4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400"/>
                            </p:stCondLst>
                            <p:childTnLst>
                              <p:par>
                                <p:cTn id="11" presetID="22" presetClass="entr" presetSubtype="4"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wipe(down)">
                                      <p:cBhvr>
                                        <p:cTn id="13" dur="4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9" grpId="0" animBg="1"/>
      <p:bldP spid="9" grpId="1" animBg="1"/>
      <p:bldP spid="10" grpId="0" animBg="1"/>
      <p:bldP spid="4"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29" name="图片 3">
            <a:extLst>
              <a:ext uri="{FF2B5EF4-FFF2-40B4-BE49-F238E27FC236}">
                <a16:creationId xmlns:a16="http://schemas.microsoft.com/office/drawing/2014/main" id="{8167E989-995B-418D-911F-33D3554289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21003">
            <a:off x="824525" y="-1023835"/>
            <a:ext cx="7271155" cy="2914870"/>
          </a:xfrm>
          <a:prstGeom prst="rect">
            <a:avLst/>
          </a:prstGeom>
        </p:spPr>
      </p:pic>
      <p:sp>
        <p:nvSpPr>
          <p:cNvPr id="2" name="Rectangle 1"/>
          <p:cNvSpPr/>
          <p:nvPr/>
        </p:nvSpPr>
        <p:spPr>
          <a:xfrm>
            <a:off x="1548198" y="379820"/>
            <a:ext cx="5874493" cy="784830"/>
          </a:xfrm>
          <a:prstGeom prst="rect">
            <a:avLst/>
          </a:prstGeom>
          <a:noFill/>
        </p:spPr>
        <p:txBody>
          <a:bodyPr wrap="none" lIns="91440" tIns="45720" rIns="91440" bIns="45720">
            <a:spAutoFit/>
          </a:bodyPr>
          <a:lstStyle/>
          <a:p>
            <a:pPr algn="ct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Nhắc</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lại</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a:t>
            </a:r>
            <a:r>
              <a:rPr lang="en-SG"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SG" sz="4500" b="1" cap="none" spc="0" dirty="0" err="1">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mục</a:t>
            </a:r>
            <a:endParaRPr lang="en-US" sz="4500" b="1" cap="none" spc="0" dirty="0">
              <a:ln w="0"/>
              <a:solidFill>
                <a:srgbClr val="DE21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3" name="Text Box 16">
            <a:extLst>
              <a:ext uri="{FF2B5EF4-FFF2-40B4-BE49-F238E27FC236}">
                <a16:creationId xmlns:a16="http://schemas.microsoft.com/office/drawing/2014/main" id="{0730F0BF-0B05-4900-981A-327BC03CD070}"/>
              </a:ext>
            </a:extLst>
          </p:cNvPr>
          <p:cNvSpPr txBox="1">
            <a:spLocks noChangeArrowheads="1"/>
          </p:cNvSpPr>
          <p:nvPr/>
        </p:nvSpPr>
        <p:spPr bwMode="auto">
          <a:xfrm>
            <a:off x="1541123" y="1663870"/>
            <a:ext cx="10075533" cy="1384995"/>
          </a:xfrm>
          <a:prstGeom prst="rect">
            <a:avLst/>
          </a:prstGeom>
          <a:noFill/>
          <a:ln>
            <a:noFill/>
          </a:ln>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marL="457200" indent="-457200">
              <a:buFont typeface="Wingdings" panose="05000000000000000000" pitchFamily="2" charset="2"/>
              <a:buChar char="Ø"/>
            </a:pPr>
            <a:r>
              <a:rPr lang="en-US" altLang="en-US" sz="2800" dirty="0" err="1">
                <a:solidFill>
                  <a:schemeClr val="tx1"/>
                </a:solidFill>
                <a:latin typeface="Times New Roman" pitchFamily="18" charset="0"/>
                <a:cs typeface="Times New Roman" pitchFamily="18" charset="0"/>
              </a:rPr>
              <a:t>Thư</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mục</a:t>
            </a:r>
            <a:r>
              <a:rPr lang="en-US" alt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Dùng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việc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lý</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sắp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xếp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tệp</a:t>
            </a:r>
            <a:r>
              <a:rPr lang="en-US" sz="2800" dirty="0">
                <a:solidFill>
                  <a:schemeClr val="tx1"/>
                </a:solidFill>
                <a:latin typeface="Times New Roman" pitchFamily="18" charset="0"/>
                <a:cs typeface="Times New Roman" pitchFamily="18" charset="0"/>
              </a:rPr>
              <a:t> tin</a:t>
            </a:r>
          </a:p>
          <a:p>
            <a:pPr marL="457200" indent="-457200">
              <a:buFont typeface="Wingdings" panose="05000000000000000000" pitchFamily="2" charset="2"/>
              <a:buChar char="Ø"/>
            </a:pP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mục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chia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loại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mục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mục</a:t>
            </a:r>
            <a:r>
              <a:rPr lang="en-US" sz="2800" dirty="0">
                <a:solidFill>
                  <a:schemeClr val="tx1"/>
                </a:solidFill>
                <a:latin typeface="Times New Roman" pitchFamily="18" charset="0"/>
                <a:cs typeface="Times New Roman" pitchFamily="18" charset="0"/>
              </a:rPr>
              <a:t> con</a:t>
            </a:r>
          </a:p>
          <a:p>
            <a:endParaRPr lang="en-US" altLang="en-US" sz="2800" dirty="0">
              <a:solidFill>
                <a:schemeClr val="tx1"/>
              </a:solidFill>
              <a:latin typeface="Times New Roman" pitchFamily="18" charset="0"/>
              <a:cs typeface="Times New Roman" pitchFamily="18" charset="0"/>
            </a:endParaRPr>
          </a:p>
        </p:txBody>
      </p:sp>
      <p:pic>
        <p:nvPicPr>
          <p:cNvPr id="45" name="Picture 44">
            <a:extLst>
              <a:ext uri="{FF2B5EF4-FFF2-40B4-BE49-F238E27FC236}">
                <a16:creationId xmlns:a16="http://schemas.microsoft.com/office/drawing/2014/main" id="{93CA583C-D8DB-495A-AC70-22B6D99181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0102" y="2722889"/>
            <a:ext cx="3755632" cy="3889605"/>
          </a:xfrm>
          <a:prstGeom prst="rect">
            <a:avLst/>
          </a:prstGeom>
        </p:spPr>
      </p:pic>
    </p:spTree>
    <p:extLst>
      <p:ext uri="{BB962C8B-B14F-4D97-AF65-F5344CB8AC3E}">
        <p14:creationId xmlns:p14="http://schemas.microsoft.com/office/powerpoint/2010/main" val="3335199975"/>
      </p:ext>
    </p:extLst>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400"/>
                                        <p:tgtEl>
                                          <p:spTgt spid="29"/>
                                        </p:tgtEl>
                                      </p:cBhvr>
                                    </p:animEffect>
                                    <p:anim calcmode="lin" valueType="num">
                                      <p:cBhvr>
                                        <p:cTn id="8" dur="400" fill="hold"/>
                                        <p:tgtEl>
                                          <p:spTgt spid="29"/>
                                        </p:tgtEl>
                                        <p:attrNameLst>
                                          <p:attrName>ppt_x</p:attrName>
                                        </p:attrNameLst>
                                      </p:cBhvr>
                                      <p:tavLst>
                                        <p:tav tm="0">
                                          <p:val>
                                            <p:strVal val="#ppt_x"/>
                                          </p:val>
                                        </p:tav>
                                        <p:tav tm="100000">
                                          <p:val>
                                            <p:strVal val="#ppt_x"/>
                                          </p:val>
                                        </p:tav>
                                      </p:tavLst>
                                    </p:anim>
                                    <p:anim calcmode="lin" valueType="num">
                                      <p:cBhvr>
                                        <p:cTn id="9" dur="4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400"/>
                            </p:stCondLst>
                            <p:childTnLst>
                              <p:par>
                                <p:cTn id="11" presetID="22" presetClass="entr" presetSubtype="4"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wipe(down)">
                                      <p:cBhvr>
                                        <p:cTn id="13" dur="4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
            <a:extLst>
              <a:ext uri="{FF2B5EF4-FFF2-40B4-BE49-F238E27FC236}">
                <a16:creationId xmlns:a16="http://schemas.microsoft.com/office/drawing/2014/main" id="{49CA5036-ED9A-40D7-9366-54FBD3012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3341">
            <a:off x="-187325" y="-637055"/>
            <a:ext cx="5289287" cy="2120376"/>
          </a:xfrm>
          <a:prstGeom prst="rect">
            <a:avLst/>
          </a:prstGeom>
        </p:spPr>
      </p:pic>
      <p:pic>
        <p:nvPicPr>
          <p:cNvPr id="28" name="图片 3">
            <a:extLst>
              <a:ext uri="{FF2B5EF4-FFF2-40B4-BE49-F238E27FC236}">
                <a16:creationId xmlns:a16="http://schemas.microsoft.com/office/drawing/2014/main" id="{71840507-FC36-4141-9251-B8E946E74B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21003">
            <a:off x="5549913" y="-803362"/>
            <a:ext cx="6210564" cy="2489699"/>
          </a:xfrm>
          <a:prstGeom prst="rect">
            <a:avLst/>
          </a:prstGeom>
        </p:spPr>
      </p:pic>
      <p:sp>
        <p:nvSpPr>
          <p:cNvPr id="2" name="Title 1">
            <a:extLst>
              <a:ext uri="{FF2B5EF4-FFF2-40B4-BE49-F238E27FC236}">
                <a16:creationId xmlns:a16="http://schemas.microsoft.com/office/drawing/2014/main" id="{AB7175A7-7F0C-4089-8E4F-407F6AA949B1}"/>
              </a:ext>
            </a:extLst>
          </p:cNvPr>
          <p:cNvSpPr>
            <a:spLocks noGrp="1"/>
          </p:cNvSpPr>
          <p:nvPr>
            <p:ph type="title"/>
          </p:nvPr>
        </p:nvSpPr>
        <p:spPr>
          <a:xfrm>
            <a:off x="6096000" y="267025"/>
            <a:ext cx="5261220" cy="763600"/>
          </a:xfrm>
        </p:spPr>
        <p:txBody>
          <a:bodyPr/>
          <a:lstStyle/>
          <a:p>
            <a:r>
              <a:rPr lang="en-US" sz="4800" b="1" dirty="0">
                <a:solidFill>
                  <a:srgbClr val="FF0000"/>
                </a:solidFill>
                <a:latin typeface="Times New Roman" panose="02020603050405020304" pitchFamily="18" charset="0"/>
                <a:cs typeface="Times New Roman" panose="02020603050405020304" pitchFamily="18" charset="0"/>
              </a:rPr>
              <a:t>2. </a:t>
            </a:r>
            <a:r>
              <a:rPr lang="en-US" sz="4800" b="1" dirty="0" err="1">
                <a:solidFill>
                  <a:srgbClr val="FF0000"/>
                </a:solidFill>
                <a:latin typeface="Times New Roman" panose="02020603050405020304" pitchFamily="18" charset="0"/>
                <a:cs typeface="Times New Roman" panose="02020603050405020304" pitchFamily="18" charset="0"/>
              </a:rPr>
              <a:t>Tạo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thư</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mục</a:t>
            </a:r>
            <a:endParaRPr lang="en-US" dirty="0"/>
          </a:p>
        </p:txBody>
      </p:sp>
      <p:sp>
        <p:nvSpPr>
          <p:cNvPr id="14" name="Cloud Callout 1">
            <a:extLst>
              <a:ext uri="{FF2B5EF4-FFF2-40B4-BE49-F238E27FC236}">
                <a16:creationId xmlns:a16="http://schemas.microsoft.com/office/drawing/2014/main" id="{5299C8F6-7778-46F9-B681-6163BD8F30A2}"/>
              </a:ext>
            </a:extLst>
          </p:cNvPr>
          <p:cNvSpPr/>
          <p:nvPr/>
        </p:nvSpPr>
        <p:spPr>
          <a:xfrm>
            <a:off x="897441" y="2353644"/>
            <a:ext cx="770848" cy="923331"/>
          </a:xfrm>
          <a:prstGeom prst="cloudCallo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2A18D19-309E-4CF7-9DD1-0841E5DC3481}"/>
              </a:ext>
            </a:extLst>
          </p:cNvPr>
          <p:cNvSpPr txBox="1"/>
          <p:nvPr/>
        </p:nvSpPr>
        <p:spPr>
          <a:xfrm>
            <a:off x="933355" y="156280"/>
            <a:ext cx="3265715" cy="1059838"/>
          </a:xfrm>
          <a:prstGeom prst="rect">
            <a:avLst/>
          </a:prstGeom>
        </p:spPr>
        <p:txBody>
          <a:bodyPr vert="horz" lIns="91440" tIns="45720" rIns="91440" bIns="45720" rtlCol="0" anchor="ctr">
            <a:noAutofit/>
          </a:bodyPr>
          <a:lstStyle>
            <a:lvl1pPr algn="r">
              <a:lnSpc>
                <a:spcPct val="90000"/>
              </a:lnSpc>
              <a:spcBef>
                <a:spcPct val="0"/>
              </a:spcBef>
              <a:buNone/>
              <a:defRPr sz="5400">
                <a:ln w="0"/>
                <a:effectLst>
                  <a:outerShdw blurRad="38100" dist="19050" dir="2700000" algn="tl" rotWithShape="0">
                    <a:schemeClr val="dk1">
                      <a:alpha val="40000"/>
                    </a:schemeClr>
                  </a:outerShdw>
                </a:effectLst>
                <a:latin typeface="UTM Silk Script" panose="02040603050506020204" pitchFamily="18" charset="0"/>
                <a:ea typeface="+mj-ea"/>
                <a:cs typeface="+mj-cs"/>
              </a:defRPr>
            </a:lvl1pPr>
          </a:lstStyle>
          <a:p>
            <a:pPr algn="ctr"/>
            <a:r>
              <a:rPr lang="en-US" sz="3200" b="1" dirty="0" err="1">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Tạo</a:t>
            </a:r>
            <a:r>
              <a:rPr lang="en-US" sz="3200" b="1" dirty="0">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thư</a:t>
            </a:r>
            <a:r>
              <a:rPr lang="en-US" sz="3200" b="1" dirty="0">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mục</a:t>
            </a:r>
            <a:r>
              <a:rPr lang="en-US" sz="3200" b="1" dirty="0">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mới</a:t>
            </a:r>
            <a:r>
              <a:rPr lang="en-US" sz="3200" b="1" dirty="0">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như</a:t>
            </a:r>
            <a:r>
              <a:rPr lang="en-US" sz="3200" b="1" dirty="0">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thế</a:t>
            </a:r>
            <a:r>
              <a:rPr lang="en-US" sz="3200" b="1" dirty="0">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nào</a:t>
            </a:r>
            <a:r>
              <a:rPr lang="en-US" sz="3200" b="1" dirty="0">
                <a:ln w="9525">
                  <a:solidFill>
                    <a:schemeClr val="bg1"/>
                  </a:solidFill>
                  <a:prstDash val="solid"/>
                </a:ln>
                <a:solidFill>
                  <a:srgbClr val="002060"/>
                </a:solidFill>
                <a:effectLst/>
                <a:latin typeface="Times New Roman" panose="02020603050405020304" pitchFamily="18" charset="0"/>
                <a:cs typeface="Times New Roman" panose="02020603050405020304" pitchFamily="18" charset="0"/>
              </a:rPr>
              <a:t>?</a:t>
            </a:r>
          </a:p>
        </p:txBody>
      </p:sp>
      <p:pic>
        <p:nvPicPr>
          <p:cNvPr id="16" name="Picture 2" descr="animated-mickey-mouse-and-minnie-mouse-image-0179">
            <a:extLst>
              <a:ext uri="{FF2B5EF4-FFF2-40B4-BE49-F238E27FC236}">
                <a16:creationId xmlns:a16="http://schemas.microsoft.com/office/drawing/2014/main" id="{E76FBF53-AB41-4DDE-9440-738D62F1BD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0576" y="3494101"/>
            <a:ext cx="1298514" cy="183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4" descr="animated-question-mark-sign-image-0005">
            <a:extLst>
              <a:ext uri="{FF2B5EF4-FFF2-40B4-BE49-F238E27FC236}">
                <a16:creationId xmlns:a16="http://schemas.microsoft.com/office/drawing/2014/main" id="{8AF9CFF4-38F9-46FA-88DD-971ED65B5B9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78580" y="2554628"/>
            <a:ext cx="408570" cy="40857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58A9B46-3E3A-4647-8270-3B8DEF7649A3}"/>
              </a:ext>
            </a:extLst>
          </p:cNvPr>
          <p:cNvSpPr/>
          <p:nvPr/>
        </p:nvSpPr>
        <p:spPr>
          <a:xfrm>
            <a:off x="1586188" y="1370119"/>
            <a:ext cx="9056912" cy="2616101"/>
          </a:xfrm>
          <a:prstGeom prst="rect">
            <a:avLst/>
          </a:prstGeom>
        </p:spPr>
        <p:txBody>
          <a:bodyPr wrap="square">
            <a:spAutoFit/>
          </a:bodyPr>
          <a:lstStyle/>
          <a:p>
            <a:pPr marL="685800" indent="-685800">
              <a:buSzPct val="170000"/>
              <a:buBlip>
                <a:blip r:embed="rId7"/>
              </a:buBlip>
            </a:pPr>
            <a:r>
              <a:rPr lang="en-US" sz="3200" b="1" dirty="0" err="1">
                <a:ln/>
                <a:solidFill>
                  <a:schemeClr val="accent4"/>
                </a:solidFill>
                <a:latin typeface="Times New Roman" panose="02020603050405020304" pitchFamily="18" charset="0"/>
                <a:cs typeface="Times New Roman" panose="02020603050405020304" pitchFamily="18" charset="0"/>
              </a:rPr>
              <a:t>Cách</a:t>
            </a:r>
            <a:r>
              <a:rPr lang="en-US" sz="3200" b="1" dirty="0">
                <a:ln/>
                <a:solidFill>
                  <a:schemeClr val="accent4"/>
                </a:solidFill>
                <a:latin typeface="Times New Roman" panose="02020603050405020304" pitchFamily="18" charset="0"/>
                <a:cs typeface="Times New Roman" panose="02020603050405020304" pitchFamily="18" charset="0"/>
              </a:rPr>
              <a:t> 1:</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Mở</a:t>
            </a:r>
            <a:r>
              <a:rPr lang="en-US" sz="3200" dirty="0">
                <a:ln w="0"/>
                <a:solidFill>
                  <a:srgbClr val="0070C0"/>
                </a:solidFill>
                <a:latin typeface="Times New Roman" panose="02020603050405020304" pitchFamily="18" charset="0"/>
                <a:cs typeface="Times New Roman" panose="02020603050405020304" pitchFamily="18" charset="0"/>
              </a:rPr>
              <a:t> Windows Explorer.</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chuột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chọn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nút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lệnh</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b="1" dirty="0">
                <a:ln w="0"/>
                <a:solidFill>
                  <a:srgbClr val="0070C0"/>
                </a:solidFill>
                <a:latin typeface="Times New Roman" panose="02020603050405020304" pitchFamily="18" charset="0"/>
                <a:cs typeface="Times New Roman" panose="02020603050405020304" pitchFamily="18" charset="0"/>
              </a:rPr>
              <a:t>New folder </a:t>
            </a:r>
            <a:r>
              <a:rPr lang="en-US" sz="3200" dirty="0" err="1">
                <a:ln w="0"/>
                <a:solidFill>
                  <a:srgbClr val="0070C0"/>
                </a:solidFill>
                <a:latin typeface="Times New Roman" panose="02020603050405020304" pitchFamily="18" charset="0"/>
                <a:cs typeface="Times New Roman" panose="02020603050405020304" pitchFamily="18" charset="0"/>
              </a:rPr>
              <a:t>tại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thanh</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công</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cụ</a:t>
            </a:r>
            <a:r>
              <a:rPr lang="en-US" sz="3200" dirty="0">
                <a:ln w="0"/>
                <a:solidFill>
                  <a:srgbClr val="0070C0"/>
                </a:solidFill>
                <a:latin typeface="Times New Roman" panose="02020603050405020304" pitchFamily="18" charset="0"/>
                <a:cs typeface="Times New Roman" panose="02020603050405020304" pitchFamily="18" charset="0"/>
              </a:rPr>
              <a:t>.</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Nhập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tên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mới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vừa</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tạo</a:t>
            </a:r>
            <a:r>
              <a:rPr lang="en-US" sz="3200" dirty="0">
                <a:ln w="0"/>
                <a:solidFill>
                  <a:srgbClr val="0070C0"/>
                </a:solidFill>
                <a:latin typeface="Times New Roman" panose="02020603050405020304" pitchFamily="18" charset="0"/>
                <a:cs typeface="Times New Roman" panose="02020603050405020304" pitchFamily="18" charset="0"/>
              </a:rPr>
              <a:t>.</a:t>
            </a:r>
            <a:endParaRPr lang="en-US" sz="320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0FEFDC6-17BD-499D-A4B2-0CF22F400C64}"/>
              </a:ext>
            </a:extLst>
          </p:cNvPr>
          <p:cNvGrpSpPr/>
          <p:nvPr/>
        </p:nvGrpSpPr>
        <p:grpSpPr>
          <a:xfrm>
            <a:off x="4647392" y="4436991"/>
            <a:ext cx="4357144" cy="2193832"/>
            <a:chOff x="0" y="0"/>
            <a:chExt cx="3364230" cy="1475740"/>
          </a:xfrm>
        </p:grpSpPr>
        <p:pic>
          <p:nvPicPr>
            <p:cNvPr id="20" name="Picture 19">
              <a:extLst>
                <a:ext uri="{FF2B5EF4-FFF2-40B4-BE49-F238E27FC236}">
                  <a16:creationId xmlns:a16="http://schemas.microsoft.com/office/drawing/2014/main" id="{FDBA7F65-771C-4CEC-B9CD-A201D3CA4AB2}"/>
                </a:ext>
              </a:extLst>
            </p:cNvPr>
            <p:cNvPicPr/>
            <p:nvPr/>
          </p:nvPicPr>
          <p:blipFill>
            <a:blip r:embed="rId8"/>
            <a:stretch>
              <a:fillRect/>
            </a:stretch>
          </p:blipFill>
          <p:spPr>
            <a:xfrm>
              <a:off x="4826" y="4826"/>
              <a:ext cx="3354705" cy="1466215"/>
            </a:xfrm>
            <a:prstGeom prst="rect">
              <a:avLst/>
            </a:prstGeom>
            <a:ln>
              <a:noFill/>
            </a:ln>
            <a:effectLst>
              <a:outerShdw blurRad="292100" dist="139700" dir="2700000" algn="tl" rotWithShape="0">
                <a:srgbClr val="333333">
                  <a:alpha val="65000"/>
                </a:srgbClr>
              </a:outerShdw>
            </a:effectLst>
          </p:spPr>
        </p:pic>
        <p:sp>
          <p:nvSpPr>
            <p:cNvPr id="21" name="Shape 9042">
              <a:extLst>
                <a:ext uri="{FF2B5EF4-FFF2-40B4-BE49-F238E27FC236}">
                  <a16:creationId xmlns:a16="http://schemas.microsoft.com/office/drawing/2014/main" id="{63E25DB3-8011-43C8-8F62-FA23F83A7E3A}"/>
                </a:ext>
              </a:extLst>
            </p:cNvPr>
            <p:cNvSpPr/>
            <p:nvPr/>
          </p:nvSpPr>
          <p:spPr>
            <a:xfrm>
              <a:off x="0" y="0"/>
              <a:ext cx="3364230" cy="1475740"/>
            </a:xfrm>
            <a:custGeom>
              <a:avLst/>
              <a:gdLst/>
              <a:ahLst/>
              <a:cxnLst/>
              <a:rect l="0" t="0" r="0" b="0"/>
              <a:pathLst>
                <a:path w="3364230" h="1475740">
                  <a:moveTo>
                    <a:pt x="0" y="1475740"/>
                  </a:moveTo>
                  <a:lnTo>
                    <a:pt x="3364230" y="1475740"/>
                  </a:lnTo>
                  <a:lnTo>
                    <a:pt x="3364230" y="0"/>
                  </a:lnTo>
                  <a:lnTo>
                    <a:pt x="0" y="0"/>
                  </a:lnTo>
                  <a:close/>
                </a:path>
              </a:pathLst>
            </a:custGeom>
            <a:ln w="9525" cap="flat">
              <a:round/>
            </a:ln>
          </p:spPr>
          <p:style>
            <a:lnRef idx="1">
              <a:srgbClr val="000000"/>
            </a:lnRef>
            <a:fillRef idx="0">
              <a:srgbClr val="000000">
                <a:alpha val="0"/>
              </a:srgbClr>
            </a:fillRef>
            <a:effectRef idx="0">
              <a:scrgbClr r="0" g="0" b="0"/>
            </a:effectRef>
            <a:fontRef idx="none"/>
          </p:style>
          <p:txBody>
            <a:bodyPr/>
            <a:lstStyle/>
            <a:p>
              <a:endParaRPr lang="en-US">
                <a:latin typeface="Times New Roman" panose="02020603050405020304" pitchFamily="18" charset="0"/>
                <a:cs typeface="Times New Roman" panose="02020603050405020304" pitchFamily="18" charset="0"/>
              </a:endParaRPr>
            </a:p>
          </p:txBody>
        </p:sp>
        <p:sp>
          <p:nvSpPr>
            <p:cNvPr id="22" name="Shape 9043">
              <a:extLst>
                <a:ext uri="{FF2B5EF4-FFF2-40B4-BE49-F238E27FC236}">
                  <a16:creationId xmlns:a16="http://schemas.microsoft.com/office/drawing/2014/main" id="{CA3F8433-E68A-42F0-A22D-BDBC252B2FBE}"/>
                </a:ext>
              </a:extLst>
            </p:cNvPr>
            <p:cNvSpPr/>
            <p:nvPr/>
          </p:nvSpPr>
          <p:spPr>
            <a:xfrm>
              <a:off x="1185291" y="246761"/>
              <a:ext cx="453771" cy="165100"/>
            </a:xfrm>
            <a:custGeom>
              <a:avLst/>
              <a:gdLst/>
              <a:ahLst/>
              <a:cxnLst/>
              <a:rect l="0" t="0" r="0" b="0"/>
              <a:pathLst>
                <a:path w="453771" h="165100">
                  <a:moveTo>
                    <a:pt x="0" y="82550"/>
                  </a:moveTo>
                  <a:cubicBezTo>
                    <a:pt x="0" y="36957"/>
                    <a:pt x="101600" y="0"/>
                    <a:pt x="226949" y="0"/>
                  </a:cubicBezTo>
                  <a:cubicBezTo>
                    <a:pt x="352171" y="0"/>
                    <a:pt x="453771" y="36957"/>
                    <a:pt x="453771" y="82550"/>
                  </a:cubicBezTo>
                  <a:cubicBezTo>
                    <a:pt x="453771" y="128143"/>
                    <a:pt x="352171" y="165100"/>
                    <a:pt x="226949" y="165100"/>
                  </a:cubicBezTo>
                  <a:cubicBezTo>
                    <a:pt x="101600" y="165100"/>
                    <a:pt x="0" y="128143"/>
                    <a:pt x="0" y="82550"/>
                  </a:cubicBezTo>
                  <a:close/>
                </a:path>
              </a:pathLst>
            </a:custGeom>
            <a:ln w="25400" cap="flat">
              <a:round/>
            </a:ln>
          </p:spPr>
          <p:style>
            <a:lnRef idx="1">
              <a:srgbClr val="F79646"/>
            </a:lnRef>
            <a:fillRef idx="0">
              <a:srgbClr val="000000">
                <a:alpha val="0"/>
              </a:srgbClr>
            </a:fillRef>
            <a:effectRef idx="0">
              <a:scrgbClr r="0" g="0" b="0"/>
            </a:effectRef>
            <a:fontRef idx="none"/>
          </p:style>
          <p:txBody>
            <a:bodyPr/>
            <a:lstStyle/>
            <a:p>
              <a:endParaRPr lang="en-US">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E6B3E0CA-E726-4B06-90AC-1366E9517942}"/>
                </a:ext>
              </a:extLst>
            </p:cNvPr>
            <p:cNvPicPr/>
            <p:nvPr/>
          </p:nvPicPr>
          <p:blipFill>
            <a:blip r:embed="rId9"/>
            <a:stretch>
              <a:fillRect/>
            </a:stretch>
          </p:blipFill>
          <p:spPr>
            <a:xfrm>
              <a:off x="2052066" y="132944"/>
              <a:ext cx="366103" cy="519582"/>
            </a:xfrm>
            <a:prstGeom prst="rect">
              <a:avLst/>
            </a:prstGeom>
            <a:ln>
              <a:noFill/>
            </a:ln>
            <a:effectLst>
              <a:outerShdw blurRad="292100" dist="139700" dir="2700000" algn="tl" rotWithShape="0">
                <a:srgbClr val="333333">
                  <a:alpha val="65000"/>
                </a:srgbClr>
              </a:outerShdw>
            </a:effectLst>
          </p:spPr>
        </p:pic>
        <p:sp>
          <p:nvSpPr>
            <p:cNvPr id="24" name="Shape 9045">
              <a:extLst>
                <a:ext uri="{FF2B5EF4-FFF2-40B4-BE49-F238E27FC236}">
                  <a16:creationId xmlns:a16="http://schemas.microsoft.com/office/drawing/2014/main" id="{1E766D71-AC51-4FB0-B2CB-8A46D10F84F0}"/>
                </a:ext>
              </a:extLst>
            </p:cNvPr>
            <p:cNvSpPr/>
            <p:nvPr/>
          </p:nvSpPr>
          <p:spPr>
            <a:xfrm>
              <a:off x="1551432" y="242348"/>
              <a:ext cx="569214" cy="109569"/>
            </a:xfrm>
            <a:custGeom>
              <a:avLst/>
              <a:gdLst/>
              <a:ahLst/>
              <a:cxnLst/>
              <a:rect l="0" t="0" r="0" b="0"/>
              <a:pathLst>
                <a:path w="569214" h="109569">
                  <a:moveTo>
                    <a:pt x="97441" y="619"/>
                  </a:moveTo>
                  <a:cubicBezTo>
                    <a:pt x="99790" y="1238"/>
                    <a:pt x="101917" y="2762"/>
                    <a:pt x="103251" y="5048"/>
                  </a:cubicBezTo>
                  <a:cubicBezTo>
                    <a:pt x="105918" y="9493"/>
                    <a:pt x="104394" y="15335"/>
                    <a:pt x="99822" y="18002"/>
                  </a:cubicBezTo>
                  <a:lnTo>
                    <a:pt x="54102" y="44672"/>
                  </a:lnTo>
                  <a:lnTo>
                    <a:pt x="569214" y="44672"/>
                  </a:lnTo>
                  <a:lnTo>
                    <a:pt x="569214" y="63722"/>
                  </a:lnTo>
                  <a:lnTo>
                    <a:pt x="53884" y="63722"/>
                  </a:lnTo>
                  <a:lnTo>
                    <a:pt x="99822" y="90519"/>
                  </a:lnTo>
                  <a:cubicBezTo>
                    <a:pt x="104394" y="93186"/>
                    <a:pt x="105918" y="98901"/>
                    <a:pt x="103251" y="103473"/>
                  </a:cubicBezTo>
                  <a:cubicBezTo>
                    <a:pt x="100584" y="108045"/>
                    <a:pt x="94742" y="109569"/>
                    <a:pt x="90297" y="106902"/>
                  </a:cubicBezTo>
                  <a:lnTo>
                    <a:pt x="0" y="54197"/>
                  </a:lnTo>
                  <a:lnTo>
                    <a:pt x="90297" y="1619"/>
                  </a:lnTo>
                  <a:cubicBezTo>
                    <a:pt x="92519" y="286"/>
                    <a:pt x="95091" y="0"/>
                    <a:pt x="97441" y="619"/>
                  </a:cubicBez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US">
                <a:latin typeface="Times New Roman" panose="02020603050405020304" pitchFamily="18" charset="0"/>
                <a:cs typeface="Times New Roman" panose="02020603050405020304" pitchFamily="18" charset="0"/>
              </a:endParaRPr>
            </a:p>
          </p:txBody>
        </p:sp>
      </p:grpSp>
      <p:sp>
        <p:nvSpPr>
          <p:cNvPr id="25" name="Rectangle 24">
            <a:extLst>
              <a:ext uri="{FF2B5EF4-FFF2-40B4-BE49-F238E27FC236}">
                <a16:creationId xmlns:a16="http://schemas.microsoft.com/office/drawing/2014/main" id="{C02405C9-47E5-4B57-A87D-1513E1B96E5E}"/>
              </a:ext>
            </a:extLst>
          </p:cNvPr>
          <p:cNvSpPr/>
          <p:nvPr/>
        </p:nvSpPr>
        <p:spPr>
          <a:xfrm>
            <a:off x="1586188" y="1363133"/>
            <a:ext cx="9056912" cy="2123658"/>
          </a:xfrm>
          <a:prstGeom prst="rect">
            <a:avLst/>
          </a:prstGeom>
        </p:spPr>
        <p:txBody>
          <a:bodyPr wrap="square">
            <a:spAutoFit/>
          </a:bodyPr>
          <a:lstStyle/>
          <a:p>
            <a:pPr marL="685800" indent="-685800">
              <a:buSzPct val="170000"/>
              <a:buBlip>
                <a:blip r:embed="rId7"/>
              </a:buBlip>
            </a:pPr>
            <a:r>
              <a:rPr lang="en-US" sz="3200" b="1" dirty="0" err="1">
                <a:ln/>
                <a:solidFill>
                  <a:schemeClr val="accent4"/>
                </a:solidFill>
                <a:latin typeface="Times New Roman" panose="02020603050405020304" pitchFamily="18" charset="0"/>
                <a:cs typeface="Times New Roman" panose="02020603050405020304" pitchFamily="18" charset="0"/>
              </a:rPr>
              <a:t>Cách</a:t>
            </a:r>
            <a:r>
              <a:rPr lang="en-US" sz="3200" b="1" dirty="0">
                <a:ln/>
                <a:solidFill>
                  <a:schemeClr val="accent4"/>
                </a:solidFill>
                <a:latin typeface="Times New Roman" panose="02020603050405020304" pitchFamily="18" charset="0"/>
                <a:cs typeface="Times New Roman" panose="02020603050405020304" pitchFamily="18" charset="0"/>
              </a:rPr>
              <a:t> 2:</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chuột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phải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vào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vùng</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trống</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bất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kỳ</a:t>
            </a:r>
            <a:r>
              <a:rPr lang="en-US" sz="3200" dirty="0">
                <a:ln w="0"/>
                <a:solidFill>
                  <a:srgbClr val="0070C0"/>
                </a:solidFill>
                <a:latin typeface="Times New Roman" panose="02020603050405020304" pitchFamily="18" charset="0"/>
                <a:cs typeface="Times New Roman" panose="02020603050405020304" pitchFamily="18" charset="0"/>
              </a:rPr>
              <a:t>.</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Chọn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lệnh</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b="1" dirty="0">
                <a:ln w="0"/>
                <a:solidFill>
                  <a:srgbClr val="0070C0"/>
                </a:solidFill>
                <a:latin typeface="Times New Roman" panose="02020603050405020304" pitchFamily="18" charset="0"/>
                <a:cs typeface="Times New Roman" panose="02020603050405020304" pitchFamily="18" charset="0"/>
              </a:rPr>
              <a:t>New</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chọn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b="1" dirty="0">
                <a:ln w="0"/>
                <a:solidFill>
                  <a:srgbClr val="0070C0"/>
                </a:solidFill>
                <a:latin typeface="Times New Roman" panose="02020603050405020304" pitchFamily="18" charset="0"/>
                <a:cs typeface="Times New Roman" panose="02020603050405020304" pitchFamily="18" charset="0"/>
              </a:rPr>
              <a:t>Folder.</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Nhập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tên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mới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vừa</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tạo</a:t>
            </a:r>
            <a:r>
              <a:rPr lang="en-US" sz="3200" dirty="0">
                <a:ln w="0"/>
                <a:solidFill>
                  <a:srgbClr val="0070C0"/>
                </a:solidFill>
                <a:latin typeface="Times New Roman" panose="02020603050405020304" pitchFamily="18" charset="0"/>
                <a:cs typeface="Times New Roman" panose="02020603050405020304" pitchFamily="18" charset="0"/>
              </a:rPr>
              <a:t>.</a:t>
            </a:r>
            <a:endParaRPr lang="en-US" sz="320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DEA06045-43AA-42A7-AEC4-A61DD53CC307}"/>
              </a:ext>
            </a:extLst>
          </p:cNvPr>
          <p:cNvSpPr/>
          <p:nvPr/>
        </p:nvSpPr>
        <p:spPr>
          <a:xfrm>
            <a:off x="1601037" y="1359646"/>
            <a:ext cx="9064265" cy="1631216"/>
          </a:xfrm>
          <a:prstGeom prst="rect">
            <a:avLst/>
          </a:prstGeom>
        </p:spPr>
        <p:txBody>
          <a:bodyPr wrap="square">
            <a:spAutoFit/>
          </a:bodyPr>
          <a:lstStyle/>
          <a:p>
            <a:pPr marL="685800" indent="-685800">
              <a:buSzPct val="170000"/>
              <a:buBlip>
                <a:blip r:embed="rId7"/>
              </a:buBlip>
            </a:pPr>
            <a:r>
              <a:rPr lang="en-US" sz="3200" b="1" dirty="0" err="1">
                <a:ln/>
                <a:solidFill>
                  <a:schemeClr val="accent4"/>
                </a:solidFill>
                <a:latin typeface="Times New Roman" panose="02020603050405020304" pitchFamily="18" charset="0"/>
                <a:cs typeface="Times New Roman" panose="02020603050405020304" pitchFamily="18" charset="0"/>
              </a:rPr>
              <a:t>Cách</a:t>
            </a:r>
            <a:r>
              <a:rPr lang="en-US" sz="3200" b="1" dirty="0">
                <a:ln/>
                <a:solidFill>
                  <a:schemeClr val="accent4"/>
                </a:solidFill>
                <a:latin typeface="Times New Roman" panose="02020603050405020304" pitchFamily="18" charset="0"/>
                <a:cs typeface="Times New Roman" panose="02020603050405020304" pitchFamily="18" charset="0"/>
              </a:rPr>
              <a:t> 3:</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Sử</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dụng</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tổ</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hợp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phím</a:t>
            </a:r>
            <a:r>
              <a:rPr lang="en-US" sz="3200" dirty="0">
                <a:ln w="0"/>
                <a:solidFill>
                  <a:srgbClr val="0070C0"/>
                </a:solidFill>
                <a:latin typeface="Times New Roman" panose="02020603050405020304" pitchFamily="18" charset="0"/>
                <a:cs typeface="Times New Roman" panose="02020603050405020304" pitchFamily="18" charset="0"/>
              </a:rPr>
              <a:t> Ctrl + Shift + N.</a:t>
            </a:r>
          </a:p>
          <a:p>
            <a:pPr marL="1257300" indent="-5715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Nhập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tên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mới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vừa</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tạo</a:t>
            </a:r>
            <a:r>
              <a:rPr lang="en-US" sz="3200" dirty="0">
                <a:ln w="0"/>
                <a:solidFill>
                  <a:srgbClr val="0070C0"/>
                </a:solidFill>
                <a:latin typeface="Times New Roman" panose="02020603050405020304" pitchFamily="18" charset="0"/>
                <a:cs typeface="Times New Roman" panose="02020603050405020304" pitchFamily="18" charset="0"/>
              </a:rPr>
              <a:t>.</a:t>
            </a:r>
            <a:endParaRPr lang="en-US" sz="320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27" name="TextBox 26">
            <a:hlinkClick r:id="rId10" action="ppaction://hlinksldjump" tooltip="Nhấp chuột vào hình này. Kết thúc Slide khi &quot;Cách 4&quot; xuất hiện."/>
            <a:extLst>
              <a:ext uri="{FF2B5EF4-FFF2-40B4-BE49-F238E27FC236}">
                <a16:creationId xmlns:a16="http://schemas.microsoft.com/office/drawing/2014/main" id="{5CE80221-D9D3-4C1B-93A8-9A8B755146E0}"/>
              </a:ext>
            </a:extLst>
          </p:cNvPr>
          <p:cNvSpPr txBox="1"/>
          <p:nvPr/>
        </p:nvSpPr>
        <p:spPr>
          <a:xfrm>
            <a:off x="-117526" y="4359457"/>
            <a:ext cx="80861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C4E51523-2380-4151-8A79-9A309C68BEB5}"/>
              </a:ext>
            </a:extLst>
          </p:cNvPr>
          <p:cNvGrpSpPr/>
          <p:nvPr/>
        </p:nvGrpSpPr>
        <p:grpSpPr>
          <a:xfrm>
            <a:off x="4010216" y="3367743"/>
            <a:ext cx="5631495" cy="3360531"/>
            <a:chOff x="1549798" y="1172483"/>
            <a:chExt cx="7886700" cy="4752975"/>
          </a:xfrm>
        </p:grpSpPr>
        <p:grpSp>
          <p:nvGrpSpPr>
            <p:cNvPr id="11" name="Group 10">
              <a:extLst>
                <a:ext uri="{FF2B5EF4-FFF2-40B4-BE49-F238E27FC236}">
                  <a16:creationId xmlns:a16="http://schemas.microsoft.com/office/drawing/2014/main" id="{4AC53206-9107-4638-BD3E-E4BE8578A475}"/>
                </a:ext>
              </a:extLst>
            </p:cNvPr>
            <p:cNvGrpSpPr/>
            <p:nvPr/>
          </p:nvGrpSpPr>
          <p:grpSpPr>
            <a:xfrm>
              <a:off x="1549798" y="1172483"/>
              <a:ext cx="7886700" cy="4752975"/>
              <a:chOff x="523881" y="677961"/>
              <a:chExt cx="7886700" cy="4752975"/>
            </a:xfrm>
          </p:grpSpPr>
          <p:pic>
            <p:nvPicPr>
              <p:cNvPr id="10" name="Picture 9">
                <a:extLst>
                  <a:ext uri="{FF2B5EF4-FFF2-40B4-BE49-F238E27FC236}">
                    <a16:creationId xmlns:a16="http://schemas.microsoft.com/office/drawing/2014/main" id="{3541AB04-84CA-4082-AD1C-09A64954F54F}"/>
                  </a:ext>
                </a:extLst>
              </p:cNvPr>
              <p:cNvPicPr>
                <a:picLocks noChangeAspect="1"/>
              </p:cNvPicPr>
              <p:nvPr/>
            </p:nvPicPr>
            <p:blipFill>
              <a:blip r:embed="rId11"/>
              <a:stretch>
                <a:fillRect/>
              </a:stretch>
            </p:blipFill>
            <p:spPr>
              <a:xfrm>
                <a:off x="523881" y="677961"/>
                <a:ext cx="7886700" cy="4752975"/>
              </a:xfrm>
              <a:prstGeom prst="rect">
                <a:avLst/>
              </a:prstGeom>
              <a:ln>
                <a:solidFill>
                  <a:schemeClr val="bg2"/>
                </a:solidFill>
              </a:ln>
            </p:spPr>
          </p:pic>
          <p:sp>
            <p:nvSpPr>
              <p:cNvPr id="36" name="Rectangle 35">
                <a:extLst>
                  <a:ext uri="{FF2B5EF4-FFF2-40B4-BE49-F238E27FC236}">
                    <a16:creationId xmlns:a16="http://schemas.microsoft.com/office/drawing/2014/main" id="{344A4B74-BC40-463A-A091-1775A1DA48B8}"/>
                  </a:ext>
                </a:extLst>
              </p:cNvPr>
              <p:cNvSpPr/>
              <p:nvPr/>
            </p:nvSpPr>
            <p:spPr>
              <a:xfrm>
                <a:off x="3342544" y="4829919"/>
                <a:ext cx="2104825" cy="245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12DD4D3-66C3-4080-BBBF-7A57883E86ED}"/>
                  </a:ext>
                </a:extLst>
              </p:cNvPr>
              <p:cNvSpPr/>
              <p:nvPr/>
            </p:nvSpPr>
            <p:spPr>
              <a:xfrm>
                <a:off x="5444485" y="1799676"/>
                <a:ext cx="2831768" cy="245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F053C69-B795-43A5-8269-27EF2715B809}"/>
                  </a:ext>
                </a:extLst>
              </p:cNvPr>
              <p:cNvPicPr>
                <a:picLocks noChangeAspect="1"/>
              </p:cNvPicPr>
              <p:nvPr/>
            </p:nvPicPr>
            <p:blipFill>
              <a:blip r:embed="rId12"/>
              <a:stretch>
                <a:fillRect/>
              </a:stretch>
            </p:blipFill>
            <p:spPr>
              <a:xfrm>
                <a:off x="3342544" y="1817214"/>
                <a:ext cx="701945" cy="573388"/>
              </a:xfrm>
              <a:prstGeom prst="rect">
                <a:avLst/>
              </a:prstGeom>
            </p:spPr>
          </p:pic>
        </p:grpSp>
        <p:sp>
          <p:nvSpPr>
            <p:cNvPr id="37" name="Shape 9045">
              <a:extLst>
                <a:ext uri="{FF2B5EF4-FFF2-40B4-BE49-F238E27FC236}">
                  <a16:creationId xmlns:a16="http://schemas.microsoft.com/office/drawing/2014/main" id="{FCA19A78-D8B3-4567-916C-CDD64D708071}"/>
                </a:ext>
              </a:extLst>
            </p:cNvPr>
            <p:cNvSpPr/>
            <p:nvPr/>
          </p:nvSpPr>
          <p:spPr>
            <a:xfrm rot="15910022">
              <a:off x="4471603" y="2818909"/>
              <a:ext cx="837247" cy="228110"/>
            </a:xfrm>
            <a:custGeom>
              <a:avLst/>
              <a:gdLst/>
              <a:ahLst/>
              <a:cxnLst/>
              <a:rect l="0" t="0" r="0" b="0"/>
              <a:pathLst>
                <a:path w="569214" h="109569">
                  <a:moveTo>
                    <a:pt x="97441" y="619"/>
                  </a:moveTo>
                  <a:cubicBezTo>
                    <a:pt x="99790" y="1238"/>
                    <a:pt x="101917" y="2762"/>
                    <a:pt x="103251" y="5048"/>
                  </a:cubicBezTo>
                  <a:cubicBezTo>
                    <a:pt x="105918" y="9493"/>
                    <a:pt x="104394" y="15335"/>
                    <a:pt x="99822" y="18002"/>
                  </a:cubicBezTo>
                  <a:lnTo>
                    <a:pt x="54102" y="44672"/>
                  </a:lnTo>
                  <a:lnTo>
                    <a:pt x="569214" y="44672"/>
                  </a:lnTo>
                  <a:lnTo>
                    <a:pt x="569214" y="63722"/>
                  </a:lnTo>
                  <a:lnTo>
                    <a:pt x="53884" y="63722"/>
                  </a:lnTo>
                  <a:lnTo>
                    <a:pt x="99822" y="90519"/>
                  </a:lnTo>
                  <a:cubicBezTo>
                    <a:pt x="104394" y="93186"/>
                    <a:pt x="105918" y="98901"/>
                    <a:pt x="103251" y="103473"/>
                  </a:cubicBezTo>
                  <a:cubicBezTo>
                    <a:pt x="100584" y="108045"/>
                    <a:pt x="94742" y="109569"/>
                    <a:pt x="90297" y="106902"/>
                  </a:cubicBezTo>
                  <a:lnTo>
                    <a:pt x="0" y="54197"/>
                  </a:lnTo>
                  <a:lnTo>
                    <a:pt x="90297" y="1619"/>
                  </a:lnTo>
                  <a:cubicBezTo>
                    <a:pt x="92519" y="286"/>
                    <a:pt x="95091" y="0"/>
                    <a:pt x="97441" y="619"/>
                  </a:cubicBez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US" dirty="0">
                <a:latin typeface="Times New Roman" panose="02020603050405020304" pitchFamily="18" charset="0"/>
                <a:cs typeface="Times New Roman" panose="02020603050405020304" pitchFamily="18" charset="0"/>
              </a:endParaRPr>
            </a:p>
          </p:txBody>
        </p:sp>
      </p:grpSp>
      <p:sp>
        <p:nvSpPr>
          <p:cNvPr id="45" name="Rectangle 44">
            <a:extLst>
              <a:ext uri="{FF2B5EF4-FFF2-40B4-BE49-F238E27FC236}">
                <a16:creationId xmlns:a16="http://schemas.microsoft.com/office/drawing/2014/main" id="{BFB65EE7-3EB2-4D6F-8666-24C8704D2301}"/>
              </a:ext>
            </a:extLst>
          </p:cNvPr>
          <p:cNvSpPr/>
          <p:nvPr/>
        </p:nvSpPr>
        <p:spPr>
          <a:xfrm>
            <a:off x="1586188" y="1370119"/>
            <a:ext cx="9064265" cy="3046988"/>
          </a:xfrm>
          <a:prstGeom prst="rect">
            <a:avLst/>
          </a:prstGeom>
        </p:spPr>
        <p:txBody>
          <a:bodyPr wrap="square">
            <a:spAutoFit/>
          </a:bodyPr>
          <a:lstStyle/>
          <a:p>
            <a:pPr marL="685800" indent="-685800">
              <a:buSzPct val="170000"/>
              <a:buBlip>
                <a:blip r:embed="rId7"/>
              </a:buBlip>
            </a:pPr>
            <a:r>
              <a:rPr lang="en-US" sz="3200" b="1" dirty="0" err="1">
                <a:ln/>
                <a:solidFill>
                  <a:schemeClr val="accent4"/>
                </a:solidFill>
                <a:latin typeface="Times New Roman" panose="02020603050405020304" pitchFamily="18" charset="0"/>
                <a:cs typeface="Times New Roman" panose="02020603050405020304" pitchFamily="18" charset="0"/>
              </a:rPr>
              <a:t>Cách</a:t>
            </a:r>
            <a:r>
              <a:rPr lang="en-US" sz="3200" b="1" dirty="0">
                <a:ln/>
                <a:solidFill>
                  <a:schemeClr val="accent4"/>
                </a:solidFill>
                <a:latin typeface="Times New Roman" panose="02020603050405020304" pitchFamily="18" charset="0"/>
                <a:cs typeface="Times New Roman" panose="02020603050405020304" pitchFamily="18" charset="0"/>
              </a:rPr>
              <a:t> 4:</a:t>
            </a:r>
          </a:p>
          <a:p>
            <a:pPr marL="1143000" indent="-457200" algn="just">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chuột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phải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vào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vị</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trí</a:t>
            </a:r>
            <a:r>
              <a:rPr lang="en-US" sz="3200" dirty="0">
                <a:ln w="0"/>
                <a:solidFill>
                  <a:srgbClr val="0070C0"/>
                </a:solidFill>
                <a:latin typeface="Times New Roman" panose="02020603050405020304" pitchFamily="18" charset="0"/>
                <a:cs typeface="Times New Roman" panose="02020603050405020304" pitchFamily="18" charset="0"/>
              </a:rPr>
              <a:t> (</a:t>
            </a:r>
            <a:r>
              <a:rPr lang="vi-VN" sz="3200" dirty="0">
                <a:ln w="0"/>
                <a:solidFill>
                  <a:srgbClr val="0070C0"/>
                </a:solidFill>
                <a:latin typeface="Times New Roman" panose="02020603050405020304" pitchFamily="18" charset="0"/>
                <a:cs typeface="Times New Roman" panose="02020603050405020304" pitchFamily="18" charset="0"/>
              </a:rPr>
              <a:t>ổ đĩa hay thư mục)</a:t>
            </a:r>
            <a:r>
              <a:rPr lang="en-US" sz="3200" dirty="0">
                <a:ln w="0"/>
                <a:solidFill>
                  <a:srgbClr val="0070C0"/>
                </a:solidFill>
                <a:latin typeface="Times New Roman" panose="02020603050405020304" pitchFamily="18" charset="0"/>
                <a:cs typeface="Times New Roman" panose="02020603050405020304" pitchFamily="18" charset="0"/>
              </a:rPr>
              <a:t> </a:t>
            </a:r>
            <a:r>
              <a:rPr lang="vi-VN" sz="3200" dirty="0">
                <a:ln w="0"/>
                <a:solidFill>
                  <a:srgbClr val="0070C0"/>
                </a:solidFill>
                <a:latin typeface="Times New Roman" panose="02020603050405020304" pitchFamily="18" charset="0"/>
                <a:cs typeface="Times New Roman" panose="02020603050405020304" pitchFamily="18" charset="0"/>
              </a:rPr>
              <a:t>trong</a:t>
            </a:r>
            <a:r>
              <a:rPr lang="en-US" sz="3200" dirty="0">
                <a:ln w="0"/>
                <a:solidFill>
                  <a:srgbClr val="0070C0"/>
                </a:solidFill>
                <a:latin typeface="Times New Roman" panose="02020603050405020304" pitchFamily="18" charset="0"/>
                <a:cs typeface="Times New Roman" panose="02020603050405020304" pitchFamily="18" charset="0"/>
              </a:rPr>
              <a:t> </a:t>
            </a:r>
            <a:r>
              <a:rPr lang="vi-VN" sz="3200" dirty="0">
                <a:ln w="0"/>
                <a:solidFill>
                  <a:srgbClr val="0070C0"/>
                </a:solidFill>
                <a:latin typeface="Times New Roman" panose="02020603050405020304" pitchFamily="18" charset="0"/>
                <a:cs typeface="Times New Roman" panose="02020603050405020304" pitchFamily="18" charset="0"/>
              </a:rPr>
              <a:t>danh sách thư mục </a:t>
            </a:r>
            <a:r>
              <a:rPr lang="en-US" sz="3200" dirty="0" err="1">
                <a:ln w="0"/>
                <a:solidFill>
                  <a:srgbClr val="0070C0"/>
                </a:solidFill>
                <a:latin typeface="Times New Roman" panose="02020603050405020304" pitchFamily="18" charset="0"/>
                <a:cs typeface="Times New Roman" panose="02020603050405020304" pitchFamily="18" charset="0"/>
              </a:rPr>
              <a:t>mà</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bạn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muốn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tạo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mới</a:t>
            </a:r>
            <a:endParaRPr lang="en-US" sz="3200" dirty="0">
              <a:ln w="0"/>
              <a:solidFill>
                <a:srgbClr val="0070C0"/>
              </a:solidFill>
              <a:latin typeface="Times New Roman" panose="02020603050405020304" pitchFamily="18" charset="0"/>
              <a:cs typeface="Times New Roman" panose="02020603050405020304" pitchFamily="18" charset="0"/>
            </a:endParaRPr>
          </a:p>
          <a:p>
            <a:pPr marL="1143000" indent="-457200" algn="just">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Chọn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lệnh</a:t>
            </a:r>
            <a:r>
              <a:rPr lang="en-US" sz="3200" dirty="0">
                <a:ln w="0"/>
                <a:solidFill>
                  <a:srgbClr val="0070C0"/>
                </a:solidFill>
                <a:latin typeface="Times New Roman" panose="02020603050405020304" pitchFamily="18" charset="0"/>
                <a:cs typeface="Times New Roman" panose="02020603050405020304" pitchFamily="18" charset="0"/>
              </a:rPr>
              <a:t> New, </a:t>
            </a:r>
            <a:r>
              <a:rPr lang="en-US" sz="3200" dirty="0" err="1">
                <a:ln w="0"/>
                <a:solidFill>
                  <a:srgbClr val="0070C0"/>
                </a:solidFill>
                <a:latin typeface="Times New Roman" panose="02020603050405020304" pitchFamily="18" charset="0"/>
                <a:cs typeface="Times New Roman" panose="02020603050405020304" pitchFamily="18" charset="0"/>
              </a:rPr>
              <a:t>chọn</a:t>
            </a:r>
            <a:r>
              <a:rPr lang="en-US" sz="3200" dirty="0">
                <a:ln w="0"/>
                <a:solidFill>
                  <a:srgbClr val="0070C0"/>
                </a:solidFill>
                <a:latin typeface="Times New Roman" panose="02020603050405020304" pitchFamily="18" charset="0"/>
                <a:cs typeface="Times New Roman" panose="02020603050405020304" pitchFamily="18" charset="0"/>
              </a:rPr>
              <a:t> Folder</a:t>
            </a:r>
            <a:endParaRPr lang="vi-VN" sz="3200" dirty="0">
              <a:ln w="0"/>
              <a:solidFill>
                <a:srgbClr val="0070C0"/>
              </a:solidFill>
              <a:latin typeface="Times New Roman" panose="02020603050405020304" pitchFamily="18" charset="0"/>
              <a:cs typeface="Times New Roman" panose="02020603050405020304" pitchFamily="18" charset="0"/>
            </a:endParaRPr>
          </a:p>
          <a:p>
            <a:pPr marL="1143000" indent="-457200" algn="just">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Nhập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tên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mới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vừa</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tạo</a:t>
            </a:r>
            <a:r>
              <a:rPr lang="en-US" sz="3200" dirty="0">
                <a:ln w="0"/>
                <a:solidFill>
                  <a:srgbClr val="0070C0"/>
                </a:solidFill>
                <a:latin typeface="Times New Roman" panose="02020603050405020304" pitchFamily="18" charset="0"/>
                <a:cs typeface="Times New Roman" panose="02020603050405020304" pitchFamily="18" charset="0"/>
              </a:rPr>
              <a:t>.</a:t>
            </a:r>
            <a:endParaRPr lang="en-US" sz="320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grpSp>
        <p:nvGrpSpPr>
          <p:cNvPr id="51" name="Group 50">
            <a:extLst>
              <a:ext uri="{FF2B5EF4-FFF2-40B4-BE49-F238E27FC236}">
                <a16:creationId xmlns:a16="http://schemas.microsoft.com/office/drawing/2014/main" id="{EEFAAA71-151C-4705-BF10-A0B92035CFED}"/>
              </a:ext>
            </a:extLst>
          </p:cNvPr>
          <p:cNvGrpSpPr/>
          <p:nvPr/>
        </p:nvGrpSpPr>
        <p:grpSpPr>
          <a:xfrm>
            <a:off x="8599261" y="3322214"/>
            <a:ext cx="3466478" cy="3535786"/>
            <a:chOff x="3132511" y="1289942"/>
            <a:chExt cx="5972175" cy="4467225"/>
          </a:xfrm>
        </p:grpSpPr>
        <p:pic>
          <p:nvPicPr>
            <p:cNvPr id="47" name="Picture 46">
              <a:extLst>
                <a:ext uri="{FF2B5EF4-FFF2-40B4-BE49-F238E27FC236}">
                  <a16:creationId xmlns:a16="http://schemas.microsoft.com/office/drawing/2014/main" id="{E20E8BE3-8A32-4768-8040-5FF6A4FB93A7}"/>
                </a:ext>
              </a:extLst>
            </p:cNvPr>
            <p:cNvPicPr>
              <a:picLocks noChangeAspect="1"/>
            </p:cNvPicPr>
            <p:nvPr/>
          </p:nvPicPr>
          <p:blipFill>
            <a:blip r:embed="rId13"/>
            <a:stretch>
              <a:fillRect/>
            </a:stretch>
          </p:blipFill>
          <p:spPr>
            <a:xfrm>
              <a:off x="3132511" y="1289942"/>
              <a:ext cx="5972175" cy="4467225"/>
            </a:xfrm>
            <a:prstGeom prst="rect">
              <a:avLst/>
            </a:prstGeom>
          </p:spPr>
        </p:pic>
        <p:sp>
          <p:nvSpPr>
            <p:cNvPr id="48" name="Rectangle 47">
              <a:extLst>
                <a:ext uri="{FF2B5EF4-FFF2-40B4-BE49-F238E27FC236}">
                  <a16:creationId xmlns:a16="http://schemas.microsoft.com/office/drawing/2014/main" id="{0719C84C-06B6-47FA-920D-018BA2C63505}"/>
                </a:ext>
              </a:extLst>
            </p:cNvPr>
            <p:cNvSpPr/>
            <p:nvPr/>
          </p:nvSpPr>
          <p:spPr>
            <a:xfrm>
              <a:off x="4664182" y="5111915"/>
              <a:ext cx="4428445" cy="297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D876D3BA-5405-4A1A-8945-84EF9FA5A179}"/>
                </a:ext>
              </a:extLst>
            </p:cNvPr>
            <p:cNvPicPr>
              <a:picLocks noChangeAspect="1"/>
            </p:cNvPicPr>
            <p:nvPr/>
          </p:nvPicPr>
          <p:blipFill>
            <a:blip r:embed="rId14"/>
            <a:stretch>
              <a:fillRect/>
            </a:stretch>
          </p:blipFill>
          <p:spPr>
            <a:xfrm>
              <a:off x="3482345" y="4637488"/>
              <a:ext cx="506012" cy="402371"/>
            </a:xfrm>
            <a:prstGeom prst="rect">
              <a:avLst/>
            </a:prstGeom>
          </p:spPr>
        </p:pic>
        <p:pic>
          <p:nvPicPr>
            <p:cNvPr id="49" name="Picture 48">
              <a:extLst>
                <a:ext uri="{FF2B5EF4-FFF2-40B4-BE49-F238E27FC236}">
                  <a16:creationId xmlns:a16="http://schemas.microsoft.com/office/drawing/2014/main" id="{B218B100-FA08-4D88-8CB1-75A068F83D55}"/>
                </a:ext>
              </a:extLst>
            </p:cNvPr>
            <p:cNvPicPr>
              <a:picLocks noChangeAspect="1"/>
            </p:cNvPicPr>
            <p:nvPr/>
          </p:nvPicPr>
          <p:blipFill>
            <a:blip r:embed="rId15"/>
            <a:stretch>
              <a:fillRect/>
            </a:stretch>
          </p:blipFill>
          <p:spPr>
            <a:xfrm rot="403021">
              <a:off x="3963178" y="3486094"/>
              <a:ext cx="418573" cy="1296608"/>
            </a:xfrm>
            <a:prstGeom prst="rect">
              <a:avLst/>
            </a:prstGeom>
          </p:spPr>
        </p:pic>
      </p:grpSp>
    </p:spTree>
    <p:extLst>
      <p:ext uri="{BB962C8B-B14F-4D97-AF65-F5344CB8AC3E}">
        <p14:creationId xmlns:p14="http://schemas.microsoft.com/office/powerpoint/2010/main" val="541891974"/>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1000"/>
                                        <p:tgtEl>
                                          <p:spTgt spid="18">
                                            <p:txEl>
                                              <p:pRg st="0" end="0"/>
                                            </p:txEl>
                                          </p:spTgt>
                                        </p:tgtEl>
                                      </p:cBhvr>
                                    </p:animEffect>
                                  </p:childTnLst>
                                </p:cTn>
                              </p:par>
                            </p:childTnLst>
                          </p:cTn>
                        </p:par>
                        <p:par>
                          <p:cTn id="20" fill="hold">
                            <p:stCondLst>
                              <p:cond delay="1000"/>
                            </p:stCondLst>
                            <p:childTnLst>
                              <p:par>
                                <p:cTn id="21" presetID="42" presetClass="entr" presetSubtype="0" fill="hold" nodeType="afterEffect">
                                  <p:stCondLst>
                                    <p:cond delay="0"/>
                                  </p:stCondLst>
                                  <p:iterate type="lt">
                                    <p:tmPct val="0"/>
                                  </p:iterate>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1000"/>
                                        <p:tgtEl>
                                          <p:spTgt spid="18">
                                            <p:txEl>
                                              <p:pRg st="1" end="1"/>
                                            </p:txEl>
                                          </p:spTgt>
                                        </p:tgtEl>
                                      </p:cBhvr>
                                    </p:animEffect>
                                    <p:anim calcmode="lin" valueType="num">
                                      <p:cBhvr>
                                        <p:cTn id="2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iterate type="lt">
                                    <p:tmPct val="0"/>
                                  </p:iterate>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fade">
                                      <p:cBhvr>
                                        <p:cTn id="29" dur="1000"/>
                                        <p:tgtEl>
                                          <p:spTgt spid="18">
                                            <p:txEl>
                                              <p:pRg st="2" end="2"/>
                                            </p:txEl>
                                          </p:spTgt>
                                        </p:tgtEl>
                                      </p:cBhvr>
                                    </p:animEffect>
                                    <p:anim calcmode="lin" valueType="num">
                                      <p:cBhvr>
                                        <p:cTn id="3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iterate type="lt">
                                    <p:tmPct val="0"/>
                                  </p:iterate>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par>
                                <p:cTn id="38" presetID="21" presetClass="entr" presetSubtype="8"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8)">
                                      <p:cBhvr>
                                        <p:cTn id="40" dur="1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xit" presetSubtype="1" fill="hold" grpId="1" nodeType="clickEffect">
                                  <p:stCondLst>
                                    <p:cond delay="0"/>
                                  </p:stCondLst>
                                  <p:childTnLst>
                                    <p:animEffect transition="out" filter="wheel(1)">
                                      <p:cBhvr>
                                        <p:cTn id="44" dur="1000"/>
                                        <p:tgtEl>
                                          <p:spTgt spid="18">
                                            <p:txEl>
                                              <p:pRg st="0" end="0"/>
                                            </p:txEl>
                                          </p:spTgt>
                                        </p:tgtEl>
                                      </p:cBhvr>
                                    </p:animEffect>
                                    <p:set>
                                      <p:cBhvr>
                                        <p:cTn id="45" dur="1" fill="hold">
                                          <p:stCondLst>
                                            <p:cond delay="999"/>
                                          </p:stCondLst>
                                        </p:cTn>
                                        <p:tgtEl>
                                          <p:spTgt spid="18">
                                            <p:txEl>
                                              <p:pRg st="0" end="0"/>
                                            </p:txEl>
                                          </p:spTgt>
                                        </p:tgtEl>
                                        <p:attrNameLst>
                                          <p:attrName>style.visibility</p:attrName>
                                        </p:attrNameLst>
                                      </p:cBhvr>
                                      <p:to>
                                        <p:strVal val="hidden"/>
                                      </p:to>
                                    </p:set>
                                  </p:childTnLst>
                                </p:cTn>
                              </p:par>
                              <p:par>
                                <p:cTn id="46" presetID="21" presetClass="exit" presetSubtype="1" fill="hold" grpId="1" nodeType="withEffect">
                                  <p:stCondLst>
                                    <p:cond delay="0"/>
                                  </p:stCondLst>
                                  <p:iterate type="lt">
                                    <p:tmPct val="0"/>
                                  </p:iterate>
                                  <p:childTnLst>
                                    <p:animEffect transition="out" filter="wheel(1)">
                                      <p:cBhvr>
                                        <p:cTn id="47" dur="1000"/>
                                        <p:tgtEl>
                                          <p:spTgt spid="18">
                                            <p:txEl>
                                              <p:pRg st="1" end="1"/>
                                            </p:txEl>
                                          </p:spTgt>
                                        </p:tgtEl>
                                      </p:cBhvr>
                                    </p:animEffect>
                                    <p:set>
                                      <p:cBhvr>
                                        <p:cTn id="48" dur="1" fill="hold">
                                          <p:stCondLst>
                                            <p:cond delay="999"/>
                                          </p:stCondLst>
                                        </p:cTn>
                                        <p:tgtEl>
                                          <p:spTgt spid="18">
                                            <p:txEl>
                                              <p:pRg st="1" end="1"/>
                                            </p:txEl>
                                          </p:spTgt>
                                        </p:tgtEl>
                                        <p:attrNameLst>
                                          <p:attrName>style.visibility</p:attrName>
                                        </p:attrNameLst>
                                      </p:cBhvr>
                                      <p:to>
                                        <p:strVal val="hidden"/>
                                      </p:to>
                                    </p:set>
                                  </p:childTnLst>
                                </p:cTn>
                              </p:par>
                              <p:par>
                                <p:cTn id="49" presetID="21" presetClass="exit" presetSubtype="1" fill="hold" grpId="1" nodeType="withEffect">
                                  <p:stCondLst>
                                    <p:cond delay="0"/>
                                  </p:stCondLst>
                                  <p:iterate type="lt">
                                    <p:tmPct val="0"/>
                                  </p:iterate>
                                  <p:childTnLst>
                                    <p:animEffect transition="out" filter="wheel(1)">
                                      <p:cBhvr>
                                        <p:cTn id="50" dur="1000"/>
                                        <p:tgtEl>
                                          <p:spTgt spid="18">
                                            <p:txEl>
                                              <p:pRg st="2" end="2"/>
                                            </p:txEl>
                                          </p:spTgt>
                                        </p:tgtEl>
                                      </p:cBhvr>
                                    </p:animEffect>
                                    <p:set>
                                      <p:cBhvr>
                                        <p:cTn id="51" dur="1" fill="hold">
                                          <p:stCondLst>
                                            <p:cond delay="999"/>
                                          </p:stCondLst>
                                        </p:cTn>
                                        <p:tgtEl>
                                          <p:spTgt spid="18">
                                            <p:txEl>
                                              <p:pRg st="2" end="2"/>
                                            </p:txEl>
                                          </p:spTgt>
                                        </p:tgtEl>
                                        <p:attrNameLst>
                                          <p:attrName>style.visibility</p:attrName>
                                        </p:attrNameLst>
                                      </p:cBhvr>
                                      <p:to>
                                        <p:strVal val="hidden"/>
                                      </p:to>
                                    </p:set>
                                  </p:childTnLst>
                                </p:cTn>
                              </p:par>
                              <p:par>
                                <p:cTn id="52" presetID="21" presetClass="exit" presetSubtype="1" fill="hold" grpId="1" nodeType="withEffect">
                                  <p:stCondLst>
                                    <p:cond delay="0"/>
                                  </p:stCondLst>
                                  <p:iterate type="lt">
                                    <p:tmPct val="0"/>
                                  </p:iterate>
                                  <p:childTnLst>
                                    <p:animEffect transition="out" filter="wheel(1)">
                                      <p:cBhvr>
                                        <p:cTn id="53" dur="1000"/>
                                        <p:tgtEl>
                                          <p:spTgt spid="18">
                                            <p:txEl>
                                              <p:pRg st="3" end="3"/>
                                            </p:txEl>
                                          </p:spTgt>
                                        </p:tgtEl>
                                      </p:cBhvr>
                                    </p:animEffect>
                                    <p:set>
                                      <p:cBhvr>
                                        <p:cTn id="54" dur="1" fill="hold">
                                          <p:stCondLst>
                                            <p:cond delay="999"/>
                                          </p:stCondLst>
                                        </p:cTn>
                                        <p:tgtEl>
                                          <p:spTgt spid="18">
                                            <p:txEl>
                                              <p:pRg st="3" end="3"/>
                                            </p:txEl>
                                          </p:spTgt>
                                        </p:tgtEl>
                                        <p:attrNameLst>
                                          <p:attrName>style.visibility</p:attrName>
                                        </p:attrNameLst>
                                      </p:cBhvr>
                                      <p:to>
                                        <p:strVal val="hidden"/>
                                      </p:to>
                                    </p:set>
                                  </p:childTnLst>
                                </p:cTn>
                              </p:par>
                              <p:par>
                                <p:cTn id="55" presetID="21" presetClass="exit" presetSubtype="1" fill="hold" nodeType="withEffect">
                                  <p:stCondLst>
                                    <p:cond delay="0"/>
                                  </p:stCondLst>
                                  <p:childTnLst>
                                    <p:animEffect transition="out" filter="wheel(1)">
                                      <p:cBhvr>
                                        <p:cTn id="56" dur="1000"/>
                                        <p:tgtEl>
                                          <p:spTgt spid="19"/>
                                        </p:tgtEl>
                                      </p:cBhvr>
                                    </p:animEffect>
                                    <p:set>
                                      <p:cBhvr>
                                        <p:cTn id="57" dur="1" fill="hold">
                                          <p:stCondLst>
                                            <p:cond delay="999"/>
                                          </p:stCondLst>
                                        </p:cTn>
                                        <p:tgtEl>
                                          <p:spTgt spid="19"/>
                                        </p:tgtEl>
                                        <p:attrNameLst>
                                          <p:attrName>style.visibility</p:attrName>
                                        </p:attrNameLst>
                                      </p:cBhvr>
                                      <p:to>
                                        <p:strVal val="hidden"/>
                                      </p:to>
                                    </p:set>
                                  </p:childTnLst>
                                </p:cTn>
                              </p:par>
                            </p:childTnLst>
                          </p:cTn>
                        </p:par>
                        <p:par>
                          <p:cTn id="58" fill="hold">
                            <p:stCondLst>
                              <p:cond delay="1000"/>
                            </p:stCondLst>
                            <p:childTnLst>
                              <p:par>
                                <p:cTn id="59" presetID="42" presetClass="entr" presetSubtype="0" fill="hold" nodeType="after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Effect transition="in" filter="fade">
                                      <p:cBhvr>
                                        <p:cTn id="61" dur="1000"/>
                                        <p:tgtEl>
                                          <p:spTgt spid="25">
                                            <p:txEl>
                                              <p:pRg st="0" end="0"/>
                                            </p:txEl>
                                          </p:spTgt>
                                        </p:tgtEl>
                                      </p:cBhvr>
                                    </p:animEffect>
                                    <p:anim calcmode="lin" valueType="num">
                                      <p:cBhvr>
                                        <p:cTn id="62"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42" presetClass="entr" presetSubtype="0" fill="hold" nodeType="afterEffect">
                                  <p:stCondLst>
                                    <p:cond delay="0"/>
                                  </p:stCondLst>
                                  <p:iterate type="lt">
                                    <p:tmPct val="0"/>
                                  </p:iterate>
                                  <p:childTnLst>
                                    <p:set>
                                      <p:cBhvr>
                                        <p:cTn id="66" dur="1" fill="hold">
                                          <p:stCondLst>
                                            <p:cond delay="0"/>
                                          </p:stCondLst>
                                        </p:cTn>
                                        <p:tgtEl>
                                          <p:spTgt spid="25">
                                            <p:txEl>
                                              <p:pRg st="1" end="1"/>
                                            </p:txEl>
                                          </p:spTgt>
                                        </p:tgtEl>
                                        <p:attrNameLst>
                                          <p:attrName>style.visibility</p:attrName>
                                        </p:attrNameLst>
                                      </p:cBhvr>
                                      <p:to>
                                        <p:strVal val="visible"/>
                                      </p:to>
                                    </p:set>
                                    <p:animEffect transition="in" filter="fade">
                                      <p:cBhvr>
                                        <p:cTn id="67" dur="1000"/>
                                        <p:tgtEl>
                                          <p:spTgt spid="25">
                                            <p:txEl>
                                              <p:pRg st="1" end="1"/>
                                            </p:txEl>
                                          </p:spTgt>
                                        </p:tgtEl>
                                      </p:cBhvr>
                                    </p:animEffect>
                                    <p:anim calcmode="lin" valueType="num">
                                      <p:cBhvr>
                                        <p:cTn id="68"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nodeType="afterEffect">
                                  <p:stCondLst>
                                    <p:cond delay="0"/>
                                  </p:stCondLst>
                                  <p:iterate type="lt">
                                    <p:tmPct val="0"/>
                                  </p:iterate>
                                  <p:childTnLst>
                                    <p:set>
                                      <p:cBhvr>
                                        <p:cTn id="72" dur="1" fill="hold">
                                          <p:stCondLst>
                                            <p:cond delay="0"/>
                                          </p:stCondLst>
                                        </p:cTn>
                                        <p:tgtEl>
                                          <p:spTgt spid="25">
                                            <p:txEl>
                                              <p:pRg st="2" end="2"/>
                                            </p:txEl>
                                          </p:spTgt>
                                        </p:tgtEl>
                                        <p:attrNameLst>
                                          <p:attrName>style.visibility</p:attrName>
                                        </p:attrNameLst>
                                      </p:cBhvr>
                                      <p:to>
                                        <p:strVal val="visible"/>
                                      </p:to>
                                    </p:set>
                                    <p:animEffect transition="in" filter="fade">
                                      <p:cBhvr>
                                        <p:cTn id="73" dur="1000"/>
                                        <p:tgtEl>
                                          <p:spTgt spid="25">
                                            <p:txEl>
                                              <p:pRg st="2" end="2"/>
                                            </p:txEl>
                                          </p:spTgt>
                                        </p:tgtEl>
                                      </p:cBhvr>
                                    </p:animEffect>
                                    <p:anim calcmode="lin" valueType="num">
                                      <p:cBhvr>
                                        <p:cTn id="74"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42" presetClass="entr" presetSubtype="0" fill="hold" nodeType="afterEffect">
                                  <p:stCondLst>
                                    <p:cond delay="0"/>
                                  </p:stCondLst>
                                  <p:iterate type="lt">
                                    <p:tmPct val="0"/>
                                  </p:iterate>
                                  <p:childTnLst>
                                    <p:set>
                                      <p:cBhvr>
                                        <p:cTn id="78" dur="1" fill="hold">
                                          <p:stCondLst>
                                            <p:cond delay="0"/>
                                          </p:stCondLst>
                                        </p:cTn>
                                        <p:tgtEl>
                                          <p:spTgt spid="25">
                                            <p:txEl>
                                              <p:pRg st="3" end="3"/>
                                            </p:txEl>
                                          </p:spTgt>
                                        </p:tgtEl>
                                        <p:attrNameLst>
                                          <p:attrName>style.visibility</p:attrName>
                                        </p:attrNameLst>
                                      </p:cBhvr>
                                      <p:to>
                                        <p:strVal val="visible"/>
                                      </p:to>
                                    </p:set>
                                    <p:animEffect transition="in" filter="fade">
                                      <p:cBhvr>
                                        <p:cTn id="79" dur="1000"/>
                                        <p:tgtEl>
                                          <p:spTgt spid="25">
                                            <p:txEl>
                                              <p:pRg st="3" end="3"/>
                                            </p:txEl>
                                          </p:spTgt>
                                        </p:tgtEl>
                                      </p:cBhvr>
                                    </p:animEffect>
                                    <p:anim calcmode="lin" valueType="num">
                                      <p:cBhvr>
                                        <p:cTn id="80"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25">
                                            <p:txEl>
                                              <p:pRg st="3" end="3"/>
                                            </p:txEl>
                                          </p:spTgt>
                                        </p:tgtEl>
                                        <p:attrNameLst>
                                          <p:attrName>ppt_y</p:attrName>
                                        </p:attrNameLst>
                                      </p:cBhvr>
                                      <p:tavLst>
                                        <p:tav tm="0">
                                          <p:val>
                                            <p:strVal val="#ppt_y+.1"/>
                                          </p:val>
                                        </p:tav>
                                        <p:tav tm="100000">
                                          <p:val>
                                            <p:strVal val="#ppt_y"/>
                                          </p:val>
                                        </p:tav>
                                      </p:tavLst>
                                    </p:anim>
                                  </p:childTnLst>
                                </p:cTn>
                              </p:par>
                              <p:par>
                                <p:cTn id="82" presetID="22" presetClass="entr" presetSubtype="4"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down)">
                                      <p:cBhvr>
                                        <p:cTn id="84" dur="1000"/>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xit" presetSubtype="1" fill="hold" grpId="1" nodeType="clickEffect">
                                  <p:stCondLst>
                                    <p:cond delay="0"/>
                                  </p:stCondLst>
                                  <p:childTnLst>
                                    <p:animEffect transition="out" filter="wheel(1)">
                                      <p:cBhvr>
                                        <p:cTn id="88" dur="1000"/>
                                        <p:tgtEl>
                                          <p:spTgt spid="25">
                                            <p:txEl>
                                              <p:pRg st="0" end="0"/>
                                            </p:txEl>
                                          </p:spTgt>
                                        </p:tgtEl>
                                      </p:cBhvr>
                                    </p:animEffect>
                                    <p:set>
                                      <p:cBhvr>
                                        <p:cTn id="89" dur="1" fill="hold">
                                          <p:stCondLst>
                                            <p:cond delay="999"/>
                                          </p:stCondLst>
                                        </p:cTn>
                                        <p:tgtEl>
                                          <p:spTgt spid="25">
                                            <p:txEl>
                                              <p:pRg st="0" end="0"/>
                                            </p:txEl>
                                          </p:spTgt>
                                        </p:tgtEl>
                                        <p:attrNameLst>
                                          <p:attrName>style.visibility</p:attrName>
                                        </p:attrNameLst>
                                      </p:cBhvr>
                                      <p:to>
                                        <p:strVal val="hidden"/>
                                      </p:to>
                                    </p:set>
                                  </p:childTnLst>
                                </p:cTn>
                              </p:par>
                              <p:par>
                                <p:cTn id="90" presetID="21" presetClass="exit" presetSubtype="1" fill="hold" grpId="1" nodeType="withEffect">
                                  <p:stCondLst>
                                    <p:cond delay="0"/>
                                  </p:stCondLst>
                                  <p:iterate type="lt">
                                    <p:tmPct val="0"/>
                                  </p:iterate>
                                  <p:childTnLst>
                                    <p:animEffect transition="out" filter="wheel(1)">
                                      <p:cBhvr>
                                        <p:cTn id="91" dur="1000"/>
                                        <p:tgtEl>
                                          <p:spTgt spid="25">
                                            <p:txEl>
                                              <p:pRg st="1" end="1"/>
                                            </p:txEl>
                                          </p:spTgt>
                                        </p:tgtEl>
                                      </p:cBhvr>
                                    </p:animEffect>
                                    <p:set>
                                      <p:cBhvr>
                                        <p:cTn id="92" dur="1" fill="hold">
                                          <p:stCondLst>
                                            <p:cond delay="999"/>
                                          </p:stCondLst>
                                        </p:cTn>
                                        <p:tgtEl>
                                          <p:spTgt spid="25">
                                            <p:txEl>
                                              <p:pRg st="1" end="1"/>
                                            </p:txEl>
                                          </p:spTgt>
                                        </p:tgtEl>
                                        <p:attrNameLst>
                                          <p:attrName>style.visibility</p:attrName>
                                        </p:attrNameLst>
                                      </p:cBhvr>
                                      <p:to>
                                        <p:strVal val="hidden"/>
                                      </p:to>
                                    </p:set>
                                  </p:childTnLst>
                                </p:cTn>
                              </p:par>
                              <p:par>
                                <p:cTn id="93" presetID="21" presetClass="exit" presetSubtype="1" fill="hold" grpId="1" nodeType="withEffect">
                                  <p:stCondLst>
                                    <p:cond delay="0"/>
                                  </p:stCondLst>
                                  <p:iterate type="lt">
                                    <p:tmPct val="0"/>
                                  </p:iterate>
                                  <p:childTnLst>
                                    <p:animEffect transition="out" filter="wheel(1)">
                                      <p:cBhvr>
                                        <p:cTn id="94" dur="1000"/>
                                        <p:tgtEl>
                                          <p:spTgt spid="25">
                                            <p:txEl>
                                              <p:pRg st="2" end="2"/>
                                            </p:txEl>
                                          </p:spTgt>
                                        </p:tgtEl>
                                      </p:cBhvr>
                                    </p:animEffect>
                                    <p:set>
                                      <p:cBhvr>
                                        <p:cTn id="95" dur="1" fill="hold">
                                          <p:stCondLst>
                                            <p:cond delay="999"/>
                                          </p:stCondLst>
                                        </p:cTn>
                                        <p:tgtEl>
                                          <p:spTgt spid="25">
                                            <p:txEl>
                                              <p:pRg st="2" end="2"/>
                                            </p:txEl>
                                          </p:spTgt>
                                        </p:tgtEl>
                                        <p:attrNameLst>
                                          <p:attrName>style.visibility</p:attrName>
                                        </p:attrNameLst>
                                      </p:cBhvr>
                                      <p:to>
                                        <p:strVal val="hidden"/>
                                      </p:to>
                                    </p:set>
                                  </p:childTnLst>
                                </p:cTn>
                              </p:par>
                              <p:par>
                                <p:cTn id="96" presetID="21" presetClass="exit" presetSubtype="1" fill="hold" grpId="1" nodeType="withEffect">
                                  <p:stCondLst>
                                    <p:cond delay="0"/>
                                  </p:stCondLst>
                                  <p:iterate type="lt">
                                    <p:tmPct val="0"/>
                                  </p:iterate>
                                  <p:childTnLst>
                                    <p:animEffect transition="out" filter="wheel(1)">
                                      <p:cBhvr>
                                        <p:cTn id="97" dur="1000"/>
                                        <p:tgtEl>
                                          <p:spTgt spid="25">
                                            <p:txEl>
                                              <p:pRg st="3" end="3"/>
                                            </p:txEl>
                                          </p:spTgt>
                                        </p:tgtEl>
                                      </p:cBhvr>
                                    </p:animEffect>
                                    <p:set>
                                      <p:cBhvr>
                                        <p:cTn id="98" dur="1" fill="hold">
                                          <p:stCondLst>
                                            <p:cond delay="999"/>
                                          </p:stCondLst>
                                        </p:cTn>
                                        <p:tgtEl>
                                          <p:spTgt spid="25">
                                            <p:txEl>
                                              <p:pRg st="3" end="3"/>
                                            </p:txEl>
                                          </p:spTgt>
                                        </p:tgtEl>
                                        <p:attrNameLst>
                                          <p:attrName>style.visibility</p:attrName>
                                        </p:attrNameLst>
                                      </p:cBhvr>
                                      <p:to>
                                        <p:strVal val="hidden"/>
                                      </p:to>
                                    </p:set>
                                  </p:childTnLst>
                                </p:cTn>
                              </p:par>
                              <p:par>
                                <p:cTn id="99" presetID="22" presetClass="exit" presetSubtype="1" fill="hold" nodeType="withEffect">
                                  <p:stCondLst>
                                    <p:cond delay="0"/>
                                  </p:stCondLst>
                                  <p:childTnLst>
                                    <p:animEffect transition="out" filter="wipe(up)">
                                      <p:cBhvr>
                                        <p:cTn id="100" dur="1000"/>
                                        <p:tgtEl>
                                          <p:spTgt spid="12"/>
                                        </p:tgtEl>
                                      </p:cBhvr>
                                    </p:animEffect>
                                    <p:set>
                                      <p:cBhvr>
                                        <p:cTn id="101" dur="1" fill="hold">
                                          <p:stCondLst>
                                            <p:cond delay="999"/>
                                          </p:stCondLst>
                                        </p:cTn>
                                        <p:tgtEl>
                                          <p:spTgt spid="12"/>
                                        </p:tgtEl>
                                        <p:attrNameLst>
                                          <p:attrName>style.visibility</p:attrName>
                                        </p:attrNameLst>
                                      </p:cBhvr>
                                      <p:to>
                                        <p:strVal val="hidden"/>
                                      </p:to>
                                    </p:set>
                                  </p:childTnLst>
                                </p:cTn>
                              </p:par>
                            </p:childTnLst>
                          </p:cTn>
                        </p:par>
                        <p:par>
                          <p:cTn id="102" fill="hold">
                            <p:stCondLst>
                              <p:cond delay="1000"/>
                            </p:stCondLst>
                            <p:childTnLst>
                              <p:par>
                                <p:cTn id="103" presetID="42" presetClass="entr" presetSubtype="0" fill="hold" nodeType="afterEffect">
                                  <p:stCondLst>
                                    <p:cond delay="0"/>
                                  </p:stCondLst>
                                  <p:childTnLst>
                                    <p:set>
                                      <p:cBhvr>
                                        <p:cTn id="104" dur="1" fill="hold">
                                          <p:stCondLst>
                                            <p:cond delay="0"/>
                                          </p:stCondLst>
                                        </p:cTn>
                                        <p:tgtEl>
                                          <p:spTgt spid="26">
                                            <p:txEl>
                                              <p:pRg st="0" end="0"/>
                                            </p:txEl>
                                          </p:spTgt>
                                        </p:tgtEl>
                                        <p:attrNameLst>
                                          <p:attrName>style.visibility</p:attrName>
                                        </p:attrNameLst>
                                      </p:cBhvr>
                                      <p:to>
                                        <p:strVal val="visible"/>
                                      </p:to>
                                    </p:set>
                                    <p:animEffect transition="in" filter="fade">
                                      <p:cBhvr>
                                        <p:cTn id="105" dur="1000"/>
                                        <p:tgtEl>
                                          <p:spTgt spid="26">
                                            <p:txEl>
                                              <p:pRg st="0" end="0"/>
                                            </p:txEl>
                                          </p:spTgt>
                                        </p:tgtEl>
                                      </p:cBhvr>
                                    </p:animEffect>
                                    <p:anim calcmode="lin" valueType="num">
                                      <p:cBhvr>
                                        <p:cTn id="10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42" presetClass="entr" presetSubtype="0" fill="hold" nodeType="afterEffect">
                                  <p:stCondLst>
                                    <p:cond delay="0"/>
                                  </p:stCondLst>
                                  <p:iterate type="lt">
                                    <p:tmPct val="0"/>
                                  </p:iterate>
                                  <p:childTnLst>
                                    <p:set>
                                      <p:cBhvr>
                                        <p:cTn id="110" dur="1" fill="hold">
                                          <p:stCondLst>
                                            <p:cond delay="0"/>
                                          </p:stCondLst>
                                        </p:cTn>
                                        <p:tgtEl>
                                          <p:spTgt spid="26">
                                            <p:txEl>
                                              <p:pRg st="1" end="1"/>
                                            </p:txEl>
                                          </p:spTgt>
                                        </p:tgtEl>
                                        <p:attrNameLst>
                                          <p:attrName>style.visibility</p:attrName>
                                        </p:attrNameLst>
                                      </p:cBhvr>
                                      <p:to>
                                        <p:strVal val="visible"/>
                                      </p:to>
                                    </p:set>
                                    <p:animEffect transition="in" filter="fade">
                                      <p:cBhvr>
                                        <p:cTn id="111" dur="1000"/>
                                        <p:tgtEl>
                                          <p:spTgt spid="26">
                                            <p:txEl>
                                              <p:pRg st="1" end="1"/>
                                            </p:txEl>
                                          </p:spTgt>
                                        </p:tgtEl>
                                      </p:cBhvr>
                                    </p:animEffect>
                                    <p:anim calcmode="lin" valueType="num">
                                      <p:cBhvr>
                                        <p:cTn id="112"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13"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par>
                          <p:cTn id="114" fill="hold">
                            <p:stCondLst>
                              <p:cond delay="3000"/>
                            </p:stCondLst>
                            <p:childTnLst>
                              <p:par>
                                <p:cTn id="115" presetID="42" presetClass="entr" presetSubtype="0" fill="hold" nodeType="afterEffect">
                                  <p:stCondLst>
                                    <p:cond delay="0"/>
                                  </p:stCondLst>
                                  <p:iterate type="lt">
                                    <p:tmPct val="0"/>
                                  </p:iterate>
                                  <p:childTnLst>
                                    <p:set>
                                      <p:cBhvr>
                                        <p:cTn id="116" dur="1" fill="hold">
                                          <p:stCondLst>
                                            <p:cond delay="0"/>
                                          </p:stCondLst>
                                        </p:cTn>
                                        <p:tgtEl>
                                          <p:spTgt spid="26">
                                            <p:txEl>
                                              <p:pRg st="2" end="2"/>
                                            </p:txEl>
                                          </p:spTgt>
                                        </p:tgtEl>
                                        <p:attrNameLst>
                                          <p:attrName>style.visibility</p:attrName>
                                        </p:attrNameLst>
                                      </p:cBhvr>
                                      <p:to>
                                        <p:strVal val="visible"/>
                                      </p:to>
                                    </p:set>
                                    <p:animEffect transition="in" filter="fade">
                                      <p:cBhvr>
                                        <p:cTn id="117" dur="1000"/>
                                        <p:tgtEl>
                                          <p:spTgt spid="26">
                                            <p:txEl>
                                              <p:pRg st="2" end="2"/>
                                            </p:txEl>
                                          </p:spTgt>
                                        </p:tgtEl>
                                      </p:cBhvr>
                                    </p:animEffect>
                                    <p:anim calcmode="lin" valueType="num">
                                      <p:cBhvr>
                                        <p:cTn id="11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1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xit" presetSubtype="4" fill="hold" grpId="1" nodeType="clickEffect">
                                  <p:stCondLst>
                                    <p:cond delay="0"/>
                                  </p:stCondLst>
                                  <p:childTnLst>
                                    <p:animEffect transition="out" filter="wipe(down)">
                                      <p:cBhvr>
                                        <p:cTn id="123" dur="1000"/>
                                        <p:tgtEl>
                                          <p:spTgt spid="26">
                                            <p:txEl>
                                              <p:pRg st="0" end="0"/>
                                            </p:txEl>
                                          </p:spTgt>
                                        </p:tgtEl>
                                      </p:cBhvr>
                                    </p:animEffect>
                                    <p:set>
                                      <p:cBhvr>
                                        <p:cTn id="124" dur="1" fill="hold">
                                          <p:stCondLst>
                                            <p:cond delay="999"/>
                                          </p:stCondLst>
                                        </p:cTn>
                                        <p:tgtEl>
                                          <p:spTgt spid="26">
                                            <p:txEl>
                                              <p:pRg st="0" end="0"/>
                                            </p:txEl>
                                          </p:spTgt>
                                        </p:tgtEl>
                                        <p:attrNameLst>
                                          <p:attrName>style.visibility</p:attrName>
                                        </p:attrNameLst>
                                      </p:cBhvr>
                                      <p:to>
                                        <p:strVal val="hidden"/>
                                      </p:to>
                                    </p:set>
                                  </p:childTnLst>
                                </p:cTn>
                              </p:par>
                              <p:par>
                                <p:cTn id="125" presetID="22" presetClass="exit" presetSubtype="4" fill="hold" grpId="1" nodeType="withEffect">
                                  <p:stCondLst>
                                    <p:cond delay="0"/>
                                  </p:stCondLst>
                                  <p:iterate type="lt">
                                    <p:tmPct val="0"/>
                                  </p:iterate>
                                  <p:childTnLst>
                                    <p:animEffect transition="out" filter="wipe(down)">
                                      <p:cBhvr>
                                        <p:cTn id="126" dur="1000"/>
                                        <p:tgtEl>
                                          <p:spTgt spid="26">
                                            <p:txEl>
                                              <p:pRg st="1" end="1"/>
                                            </p:txEl>
                                          </p:spTgt>
                                        </p:tgtEl>
                                      </p:cBhvr>
                                    </p:animEffect>
                                    <p:set>
                                      <p:cBhvr>
                                        <p:cTn id="127" dur="1" fill="hold">
                                          <p:stCondLst>
                                            <p:cond delay="999"/>
                                          </p:stCondLst>
                                        </p:cTn>
                                        <p:tgtEl>
                                          <p:spTgt spid="26">
                                            <p:txEl>
                                              <p:pRg st="1" end="1"/>
                                            </p:txEl>
                                          </p:spTgt>
                                        </p:tgtEl>
                                        <p:attrNameLst>
                                          <p:attrName>style.visibility</p:attrName>
                                        </p:attrNameLst>
                                      </p:cBhvr>
                                      <p:to>
                                        <p:strVal val="hidden"/>
                                      </p:to>
                                    </p:set>
                                  </p:childTnLst>
                                </p:cTn>
                              </p:par>
                              <p:par>
                                <p:cTn id="128" presetID="22" presetClass="exit" presetSubtype="4" fill="hold" grpId="1" nodeType="withEffect">
                                  <p:stCondLst>
                                    <p:cond delay="0"/>
                                  </p:stCondLst>
                                  <p:iterate type="lt">
                                    <p:tmPct val="0"/>
                                  </p:iterate>
                                  <p:childTnLst>
                                    <p:animEffect transition="out" filter="wipe(down)">
                                      <p:cBhvr>
                                        <p:cTn id="129" dur="1000"/>
                                        <p:tgtEl>
                                          <p:spTgt spid="26">
                                            <p:txEl>
                                              <p:pRg st="2" end="2"/>
                                            </p:txEl>
                                          </p:spTgt>
                                        </p:tgtEl>
                                      </p:cBhvr>
                                    </p:animEffect>
                                    <p:set>
                                      <p:cBhvr>
                                        <p:cTn id="130" dur="1" fill="hold">
                                          <p:stCondLst>
                                            <p:cond delay="999"/>
                                          </p:stCondLst>
                                        </p:cTn>
                                        <p:tgtEl>
                                          <p:spTgt spid="26">
                                            <p:txEl>
                                              <p:pRg st="2" end="2"/>
                                            </p:txEl>
                                          </p:spTgt>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45">
                                            <p:txEl>
                                              <p:pRg st="0" end="0"/>
                                            </p:txEl>
                                          </p:spTgt>
                                        </p:tgtEl>
                                        <p:attrNameLst>
                                          <p:attrName>style.visibility</p:attrName>
                                        </p:attrNameLst>
                                      </p:cBhvr>
                                      <p:to>
                                        <p:strVal val="visible"/>
                                      </p:to>
                                    </p:set>
                                    <p:animEffect transition="in" filter="fade">
                                      <p:cBhvr>
                                        <p:cTn id="133" dur="1000"/>
                                        <p:tgtEl>
                                          <p:spTgt spid="45">
                                            <p:txEl>
                                              <p:pRg st="0" end="0"/>
                                            </p:txEl>
                                          </p:spTgt>
                                        </p:tgtEl>
                                      </p:cBhvr>
                                    </p:animEffect>
                                  </p:childTnLst>
                                </p:cTn>
                              </p:par>
                            </p:childTnLst>
                          </p:cTn>
                        </p:par>
                        <p:par>
                          <p:cTn id="134" fill="hold">
                            <p:stCondLst>
                              <p:cond delay="1000"/>
                            </p:stCondLst>
                            <p:childTnLst>
                              <p:par>
                                <p:cTn id="135" presetID="42" presetClass="entr" presetSubtype="0" fill="hold" grpId="0" nodeType="afterEffect">
                                  <p:stCondLst>
                                    <p:cond delay="0"/>
                                  </p:stCondLst>
                                  <p:childTnLst>
                                    <p:set>
                                      <p:cBhvr>
                                        <p:cTn id="136" dur="1" fill="hold">
                                          <p:stCondLst>
                                            <p:cond delay="0"/>
                                          </p:stCondLst>
                                        </p:cTn>
                                        <p:tgtEl>
                                          <p:spTgt spid="45">
                                            <p:txEl>
                                              <p:pRg st="1" end="1"/>
                                            </p:txEl>
                                          </p:spTgt>
                                        </p:tgtEl>
                                        <p:attrNameLst>
                                          <p:attrName>style.visibility</p:attrName>
                                        </p:attrNameLst>
                                      </p:cBhvr>
                                      <p:to>
                                        <p:strVal val="visible"/>
                                      </p:to>
                                    </p:set>
                                    <p:animEffect transition="in" filter="fade">
                                      <p:cBhvr>
                                        <p:cTn id="137" dur="1000"/>
                                        <p:tgtEl>
                                          <p:spTgt spid="45">
                                            <p:txEl>
                                              <p:pRg st="1" end="1"/>
                                            </p:txEl>
                                          </p:spTgt>
                                        </p:tgtEl>
                                      </p:cBhvr>
                                    </p:animEffect>
                                    <p:anim calcmode="lin" valueType="num">
                                      <p:cBhvr>
                                        <p:cTn id="13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3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40" fill="hold">
                            <p:stCondLst>
                              <p:cond delay="2000"/>
                            </p:stCondLst>
                            <p:childTnLst>
                              <p:par>
                                <p:cTn id="141" presetID="42" presetClass="entr" presetSubtype="0" fill="hold" grpId="0" nodeType="afterEffect">
                                  <p:stCondLst>
                                    <p:cond delay="0"/>
                                  </p:stCondLst>
                                  <p:childTnLst>
                                    <p:set>
                                      <p:cBhvr>
                                        <p:cTn id="142" dur="1" fill="hold">
                                          <p:stCondLst>
                                            <p:cond delay="0"/>
                                          </p:stCondLst>
                                        </p:cTn>
                                        <p:tgtEl>
                                          <p:spTgt spid="45">
                                            <p:txEl>
                                              <p:pRg st="2" end="2"/>
                                            </p:txEl>
                                          </p:spTgt>
                                        </p:tgtEl>
                                        <p:attrNameLst>
                                          <p:attrName>style.visibility</p:attrName>
                                        </p:attrNameLst>
                                      </p:cBhvr>
                                      <p:to>
                                        <p:strVal val="visible"/>
                                      </p:to>
                                    </p:set>
                                    <p:animEffect transition="in" filter="fade">
                                      <p:cBhvr>
                                        <p:cTn id="143" dur="1000"/>
                                        <p:tgtEl>
                                          <p:spTgt spid="45">
                                            <p:txEl>
                                              <p:pRg st="2" end="2"/>
                                            </p:txEl>
                                          </p:spTgt>
                                        </p:tgtEl>
                                      </p:cBhvr>
                                    </p:animEffect>
                                    <p:anim calcmode="lin" valueType="num">
                                      <p:cBhvr>
                                        <p:cTn id="14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4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46" fill="hold">
                            <p:stCondLst>
                              <p:cond delay="3000"/>
                            </p:stCondLst>
                            <p:childTnLst>
                              <p:par>
                                <p:cTn id="147" presetID="42" presetClass="entr" presetSubtype="0" fill="hold" grpId="0" nodeType="afterEffect">
                                  <p:stCondLst>
                                    <p:cond delay="0"/>
                                  </p:stCondLst>
                                  <p:childTnLst>
                                    <p:set>
                                      <p:cBhvr>
                                        <p:cTn id="148" dur="1" fill="hold">
                                          <p:stCondLst>
                                            <p:cond delay="0"/>
                                          </p:stCondLst>
                                        </p:cTn>
                                        <p:tgtEl>
                                          <p:spTgt spid="45">
                                            <p:txEl>
                                              <p:pRg st="3" end="3"/>
                                            </p:txEl>
                                          </p:spTgt>
                                        </p:tgtEl>
                                        <p:attrNameLst>
                                          <p:attrName>style.visibility</p:attrName>
                                        </p:attrNameLst>
                                      </p:cBhvr>
                                      <p:to>
                                        <p:strVal val="visible"/>
                                      </p:to>
                                    </p:set>
                                    <p:animEffect transition="in" filter="fade">
                                      <p:cBhvr>
                                        <p:cTn id="149" dur="1000"/>
                                        <p:tgtEl>
                                          <p:spTgt spid="45">
                                            <p:txEl>
                                              <p:pRg st="3" end="3"/>
                                            </p:txEl>
                                          </p:spTgt>
                                        </p:tgtEl>
                                      </p:cBhvr>
                                    </p:animEffect>
                                    <p:anim calcmode="lin" valueType="num">
                                      <p:cBhvr>
                                        <p:cTn id="150" dur="10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151" dur="1000" fill="hold"/>
                                        <p:tgtEl>
                                          <p:spTgt spid="45">
                                            <p:txEl>
                                              <p:pRg st="3" end="3"/>
                                            </p:txEl>
                                          </p:spTgt>
                                        </p:tgtEl>
                                        <p:attrNameLst>
                                          <p:attrName>ppt_y</p:attrName>
                                        </p:attrNameLst>
                                      </p:cBhvr>
                                      <p:tavLst>
                                        <p:tav tm="0">
                                          <p:val>
                                            <p:strVal val="#ppt_y+.1"/>
                                          </p:val>
                                        </p:tav>
                                        <p:tav tm="100000">
                                          <p:val>
                                            <p:strVal val="#ppt_y"/>
                                          </p:val>
                                        </p:tav>
                                      </p:tavLst>
                                    </p:anim>
                                  </p:childTnLst>
                                </p:cTn>
                              </p:par>
                              <p:par>
                                <p:cTn id="152" presetID="53" presetClass="entr" presetSubtype="16" fill="hold" nodeType="withEffect">
                                  <p:stCondLst>
                                    <p:cond delay="250"/>
                                  </p:stCondLst>
                                  <p:childTnLst>
                                    <p:set>
                                      <p:cBhvr>
                                        <p:cTn id="153" dur="1" fill="hold">
                                          <p:stCondLst>
                                            <p:cond delay="0"/>
                                          </p:stCondLst>
                                        </p:cTn>
                                        <p:tgtEl>
                                          <p:spTgt spid="51"/>
                                        </p:tgtEl>
                                        <p:attrNameLst>
                                          <p:attrName>style.visibility</p:attrName>
                                        </p:attrNameLst>
                                      </p:cBhvr>
                                      <p:to>
                                        <p:strVal val="visible"/>
                                      </p:to>
                                    </p:set>
                                    <p:anim calcmode="lin" valueType="num">
                                      <p:cBhvr>
                                        <p:cTn id="154" dur="1000" fill="hold"/>
                                        <p:tgtEl>
                                          <p:spTgt spid="51"/>
                                        </p:tgtEl>
                                        <p:attrNameLst>
                                          <p:attrName>ppt_w</p:attrName>
                                        </p:attrNameLst>
                                      </p:cBhvr>
                                      <p:tavLst>
                                        <p:tav tm="0">
                                          <p:val>
                                            <p:fltVal val="0"/>
                                          </p:val>
                                        </p:tav>
                                        <p:tav tm="100000">
                                          <p:val>
                                            <p:strVal val="#ppt_w"/>
                                          </p:val>
                                        </p:tav>
                                      </p:tavLst>
                                    </p:anim>
                                    <p:anim calcmode="lin" valueType="num">
                                      <p:cBhvr>
                                        <p:cTn id="155" dur="1000" fill="hold"/>
                                        <p:tgtEl>
                                          <p:spTgt spid="51"/>
                                        </p:tgtEl>
                                        <p:attrNameLst>
                                          <p:attrName>ppt_h</p:attrName>
                                        </p:attrNameLst>
                                      </p:cBhvr>
                                      <p:tavLst>
                                        <p:tav tm="0">
                                          <p:val>
                                            <p:fltVal val="0"/>
                                          </p:val>
                                        </p:tav>
                                        <p:tav tm="100000">
                                          <p:val>
                                            <p:strVal val="#ppt_h"/>
                                          </p:val>
                                        </p:tav>
                                      </p:tavLst>
                                    </p:anim>
                                    <p:animEffect transition="in" filter="fade">
                                      <p:cBhvr>
                                        <p:cTn id="156" dur="1000"/>
                                        <p:tgtEl>
                                          <p:spTgt spid="51"/>
                                        </p:tgtEl>
                                      </p:cBhvr>
                                    </p:animEffect>
                                  </p:childTnLst>
                                </p:cTn>
                              </p:par>
                            </p:childTnLst>
                          </p:cTn>
                        </p:par>
                      </p:childTnLst>
                    </p:cTn>
                  </p:par>
                </p:childTnLst>
              </p:cTn>
              <p:nextCondLst>
                <p:cond evt="onClick" delay="0">
                  <p:tgtEl>
                    <p:spTgt spid="16"/>
                  </p:tgtEl>
                </p:cond>
              </p:nextCondLst>
            </p:seq>
          </p:childTnLst>
        </p:cTn>
      </p:par>
    </p:tnLst>
    <p:bldLst>
      <p:bldP spid="15" grpId="0"/>
      <p:bldP spid="18" grpId="1" uiExpand="1" build="allAtOnce"/>
      <p:bldP spid="25" grpId="1" uiExpand="1" build="allAtOnce"/>
      <p:bldP spid="26" grpId="1" build="allAtOnce"/>
      <p:bldP spid="45"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PA_文本框 3">
            <a:extLst>
              <a:ext uri="{FF2B5EF4-FFF2-40B4-BE49-F238E27FC236}">
                <a16:creationId xmlns:a16="http://schemas.microsoft.com/office/drawing/2014/main" id="{85145DED-1502-4169-9B58-D33088B1CA27}"/>
              </a:ext>
            </a:extLst>
          </p:cNvPr>
          <p:cNvSpPr txBox="1"/>
          <p:nvPr>
            <p:custDataLst>
              <p:tags r:id="rId1"/>
            </p:custDataLst>
          </p:nvPr>
        </p:nvSpPr>
        <p:spPr>
          <a:xfrm>
            <a:off x="5244663" y="1739758"/>
            <a:ext cx="5849322" cy="584775"/>
          </a:xfrm>
          <a:prstGeom prst="rect">
            <a:avLst/>
          </a:prstGeom>
          <a:noFill/>
        </p:spPr>
        <p:txBody>
          <a:bodyPr wrap="square" rtlCol="0">
            <a:spAutoFit/>
          </a:bodyPr>
          <a:lstStyle/>
          <a:p>
            <a:pPr algn="just"/>
            <a:endParaRPr lang="vi-VN" sz="3200" b="1" dirty="0">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A8D64BDD-85EA-4E22-9996-FF587DC44B20}"/>
              </a:ext>
            </a:extLst>
          </p:cNvPr>
          <p:cNvSpPr>
            <a:spLocks noGrp="1"/>
          </p:cNvSpPr>
          <p:nvPr>
            <p:ph type="title"/>
          </p:nvPr>
        </p:nvSpPr>
        <p:spPr>
          <a:xfrm>
            <a:off x="749185" y="238877"/>
            <a:ext cx="10344800" cy="763600"/>
          </a:xfrm>
        </p:spPr>
        <p:txBody>
          <a:bodyPr/>
          <a:lstStyle/>
          <a:p>
            <a:r>
              <a:rPr lang="en-US" sz="4800" b="1" dirty="0">
                <a:solidFill>
                  <a:srgbClr val="FF0000"/>
                </a:solidFill>
                <a:latin typeface="Times New Roman" panose="02020603050405020304" pitchFamily="18" charset="0"/>
                <a:cs typeface="Times New Roman" panose="02020603050405020304" pitchFamily="18" charset="0"/>
              </a:rPr>
              <a:t>Video </a:t>
            </a:r>
            <a:r>
              <a:rPr lang="en-US" sz="4800" b="1" dirty="0" err="1">
                <a:solidFill>
                  <a:srgbClr val="FF0000"/>
                </a:solidFill>
                <a:latin typeface="Times New Roman" panose="02020603050405020304" pitchFamily="18" charset="0"/>
                <a:cs typeface="Times New Roman" panose="02020603050405020304" pitchFamily="18" charset="0"/>
              </a:rPr>
              <a:t>minh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họa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thư</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mục</a:t>
            </a:r>
            <a:endParaRPr lang="en-US" dirty="0"/>
          </a:p>
        </p:txBody>
      </p:sp>
    </p:spTree>
    <p:extLst>
      <p:ext uri="{BB962C8B-B14F-4D97-AF65-F5344CB8AC3E}">
        <p14:creationId xmlns:p14="http://schemas.microsoft.com/office/powerpoint/2010/main" val="135835501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ppt_w</p:attrName>
                                        </p:attrNameLst>
                                      </p:cBhvr>
                                      <p:tavLst>
                                        <p:tav tm="0">
                                          <p:val>
                                            <p:fltVal val="0"/>
                                          </p:val>
                                        </p:tav>
                                        <p:tav tm="100000">
                                          <p:val>
                                            <p:strVal val="#ppt_w"/>
                                          </p:val>
                                        </p:tav>
                                      </p:tavLst>
                                    </p:anim>
                                    <p:anim calcmode="lin" valueType="num">
                                      <p:cBhvr>
                                        <p:cTn id="8" dur="400" fill="hold"/>
                                        <p:tgtEl>
                                          <p:spTgt spid="5"/>
                                        </p:tgtEl>
                                        <p:attrNameLst>
                                          <p:attrName>ppt_h</p:attrName>
                                        </p:attrNameLst>
                                      </p:cBhvr>
                                      <p:tavLst>
                                        <p:tav tm="0">
                                          <p:val>
                                            <p:fltVal val="0"/>
                                          </p:val>
                                        </p:tav>
                                        <p:tav tm="100000">
                                          <p:val>
                                            <p:strVal val="#ppt_h"/>
                                          </p:val>
                                        </p:tav>
                                      </p:tavLst>
                                    </p:anim>
                                    <p:anim calcmode="lin" valueType="num">
                                      <p:cBhvr>
                                        <p:cTn id="9" dur="400" fill="hold"/>
                                        <p:tgtEl>
                                          <p:spTgt spid="5"/>
                                        </p:tgtEl>
                                        <p:attrNameLst>
                                          <p:attrName>style.rotation</p:attrName>
                                        </p:attrNameLst>
                                      </p:cBhvr>
                                      <p:tavLst>
                                        <p:tav tm="0">
                                          <p:val>
                                            <p:fltVal val="90"/>
                                          </p:val>
                                        </p:tav>
                                        <p:tav tm="100000">
                                          <p:val>
                                            <p:fltVal val="0"/>
                                          </p:val>
                                        </p:tav>
                                      </p:tavLst>
                                    </p:anim>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4717" y="460926"/>
            <a:ext cx="7158378" cy="1200329"/>
          </a:xfrm>
          <a:prstGeom prst="rect">
            <a:avLst/>
          </a:prstGeom>
          <a:noFill/>
        </p:spPr>
        <p:txBody>
          <a:bodyPr wrap="square" rtlCol="0">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Trước khi thực hiện thao tác như sao chép, di chuyển hay xóa, bạn phải chọn tệp tin hay thư mục đó. Sau đó, bạn lựa chọn một trong những cách sau:</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8" name="图片 3">
            <a:extLst>
              <a:ext uri="{FF2B5EF4-FFF2-40B4-BE49-F238E27FC236}">
                <a16:creationId xmlns:a16="http://schemas.microsoft.com/office/drawing/2014/main" id="{F4DA0F08-963A-4932-A8EE-872A7DE51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1003">
            <a:off x="-27875" y="-1163153"/>
            <a:ext cx="4789028" cy="3103744"/>
          </a:xfrm>
          <a:prstGeom prst="rect">
            <a:avLst/>
          </a:prstGeom>
        </p:spPr>
      </p:pic>
      <p:sp>
        <p:nvSpPr>
          <p:cNvPr id="21" name="Title 4">
            <a:extLst>
              <a:ext uri="{FF2B5EF4-FFF2-40B4-BE49-F238E27FC236}">
                <a16:creationId xmlns:a16="http://schemas.microsoft.com/office/drawing/2014/main" id="{C602C173-49EE-4EDE-8A89-21FCEC309F09}"/>
              </a:ext>
            </a:extLst>
          </p:cNvPr>
          <p:cNvSpPr>
            <a:spLocks noGrp="1"/>
          </p:cNvSpPr>
          <p:nvPr>
            <p:ph type="title"/>
          </p:nvPr>
        </p:nvSpPr>
        <p:spPr>
          <a:xfrm>
            <a:off x="478905" y="53404"/>
            <a:ext cx="4275317" cy="960469"/>
          </a:xfrm>
        </p:spPr>
        <p:txBody>
          <a:bodyPr/>
          <a:lstStyle/>
          <a:p>
            <a:r>
              <a:rPr lang="en-US" sz="4000" dirty="0">
                <a:solidFill>
                  <a:srgbClr val="FF0000"/>
                </a:solidFill>
                <a:latin typeface="Times New Roman" panose="02020603050405020304" pitchFamily="18" charset="0"/>
                <a:cs typeface="Times New Roman" panose="02020603050405020304" pitchFamily="18" charset="0"/>
              </a:rPr>
              <a:t>3. </a:t>
            </a: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tệp</a:t>
            </a:r>
            <a:r>
              <a:rPr lang="en-US" sz="4000" dirty="0">
                <a:solidFill>
                  <a:srgbClr val="FF0000"/>
                </a:solidFill>
                <a:latin typeface="Times New Roman" panose="020206030504050203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mục</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3" name="图片 3">
            <a:extLst>
              <a:ext uri="{FF2B5EF4-FFF2-40B4-BE49-F238E27FC236}">
                <a16:creationId xmlns:a16="http://schemas.microsoft.com/office/drawing/2014/main" id="{B0E6D71B-CA89-421A-892A-8CA338486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46" y="1013873"/>
            <a:ext cx="5497771" cy="2467564"/>
          </a:xfrm>
          <a:prstGeom prst="rect">
            <a:avLst/>
          </a:prstGeom>
        </p:spPr>
      </p:pic>
      <p:sp>
        <p:nvSpPr>
          <p:cNvPr id="24" name="TextBox 23">
            <a:extLst>
              <a:ext uri="{FF2B5EF4-FFF2-40B4-BE49-F238E27FC236}">
                <a16:creationId xmlns:a16="http://schemas.microsoft.com/office/drawing/2014/main" id="{E20F77F7-54B6-438D-A21C-33B4EF3F1307}"/>
              </a:ext>
            </a:extLst>
          </p:cNvPr>
          <p:cNvSpPr txBox="1"/>
          <p:nvPr/>
        </p:nvSpPr>
        <p:spPr>
          <a:xfrm>
            <a:off x="412021" y="1902169"/>
            <a:ext cx="4240988" cy="1439109"/>
          </a:xfrm>
          <a:prstGeom prst="rect">
            <a:avLst/>
          </a:prstGeom>
        </p:spPr>
        <p:txBody>
          <a:bodyPr vert="horz" lIns="91440" tIns="45720" rIns="91440" bIns="45720" rtlCol="0" anchor="ctr">
            <a:noAutofit/>
          </a:bodyPr>
          <a:lstStyle>
            <a:lvl1pPr algn="r">
              <a:lnSpc>
                <a:spcPct val="90000"/>
              </a:lnSpc>
              <a:spcBef>
                <a:spcPct val="0"/>
              </a:spcBef>
              <a:buNone/>
              <a:defRPr sz="5400">
                <a:ln w="0"/>
                <a:effectLst>
                  <a:outerShdw blurRad="38100" dist="19050" dir="2700000" algn="tl" rotWithShape="0">
                    <a:schemeClr val="dk1">
                      <a:alpha val="40000"/>
                    </a:schemeClr>
                  </a:outerShdw>
                </a:effectLst>
                <a:latin typeface="UTM Silk Script" panose="02040603050506020204" pitchFamily="18" charset="0"/>
                <a:ea typeface="+mj-ea"/>
                <a:cs typeface="+mj-cs"/>
              </a:defRPr>
            </a:lvl1pPr>
          </a:lstStyle>
          <a:p>
            <a:pPr algn="ct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Làm</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thế</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nào</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để</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chọn</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tệp</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tin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và</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thư</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 </a:t>
            </a:r>
            <a:r>
              <a:rPr lang="en-US" sz="3400" b="1" dirty="0" err="1">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mục</a:t>
            </a:r>
            <a:r>
              <a:rPr lang="en-US" sz="3400" b="1" dirty="0">
                <a:ln w="9525">
                  <a:solidFill>
                    <a:schemeClr val="bg1"/>
                  </a:solidFill>
                  <a:prstDash val="solid"/>
                </a:ln>
                <a:solidFill>
                  <a:srgbClr val="FF0000"/>
                </a:solidFill>
                <a:effectLst/>
                <a:latin typeface="Times New Roman" panose="02020603050405020304" pitchFamily="18" charset="0"/>
                <a:cs typeface="Times New Roman" panose="02020603050405020304" pitchFamily="18" charset="0"/>
              </a:rPr>
              <a:t>?</a:t>
            </a:r>
          </a:p>
        </p:txBody>
      </p:sp>
      <p:grpSp>
        <p:nvGrpSpPr>
          <p:cNvPr id="29" name="Group 28">
            <a:extLst>
              <a:ext uri="{FF2B5EF4-FFF2-40B4-BE49-F238E27FC236}">
                <a16:creationId xmlns:a16="http://schemas.microsoft.com/office/drawing/2014/main" id="{7A97EC84-DB99-41B3-8376-9B03EB7E3D3A}"/>
              </a:ext>
            </a:extLst>
          </p:cNvPr>
          <p:cNvGrpSpPr/>
          <p:nvPr/>
        </p:nvGrpSpPr>
        <p:grpSpPr>
          <a:xfrm>
            <a:off x="590550" y="1421395"/>
            <a:ext cx="11410950" cy="5436605"/>
            <a:chOff x="1809068" y="1499946"/>
            <a:chExt cx="11077258" cy="5358054"/>
          </a:xfrm>
        </p:grpSpPr>
        <p:pic>
          <p:nvPicPr>
            <p:cNvPr id="17" name="Picture 16">
              <a:extLst>
                <a:ext uri="{FF2B5EF4-FFF2-40B4-BE49-F238E27FC236}">
                  <a16:creationId xmlns:a16="http://schemas.microsoft.com/office/drawing/2014/main" id="{78ECED21-1EDB-4D29-91CA-E6C8F9F1E4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9440" l="0" r="99865">
                          <a14:foregroundMark x1="35397" y1="65299" x2="44684" y2="71828"/>
                          <a14:foregroundMark x1="28533" y1="66604" x2="34993" y2="83022"/>
                          <a14:foregroundMark x1="44549" y1="74254" x2="43876" y2="90485"/>
                          <a14:foregroundMark x1="48183" y1="66045" x2="51144" y2="80224"/>
                          <a14:foregroundMark x1="36878" y1="66604" x2="53567" y2="66045"/>
                          <a14:foregroundMark x1="68371" y1="36940" x2="84522" y2="67351"/>
                          <a14:foregroundMark x1="48991" y1="2239" x2="71602" y2="21082"/>
                          <a14:foregroundMark x1="72948" y1="23134" x2="58681" y2="27052"/>
                          <a14:foregroundMark x1="63392" y1="746" x2="69448" y2="20149"/>
                          <a14:foregroundMark x1="66083" y1="14179" x2="67699" y2="18284"/>
                          <a14:foregroundMark x1="67026" y1="14179" x2="68102" y2="16791"/>
                          <a14:foregroundMark x1="41319" y1="92164" x2="59085" y2="91978"/>
                          <a14:foregroundMark x1="36070" y1="92724" x2="56393" y2="93657"/>
                          <a14:foregroundMark x1="63795" y1="373" x2="72678" y2="28545"/>
                          <a14:foregroundMark x1="72678" y1="28545" x2="59085" y2="28545"/>
                          <a14:foregroundMark x1="63661" y1="38246" x2="58546" y2="71642"/>
                          <a14:foregroundMark x1="77524" y1="38433" x2="87752" y2="66418"/>
                          <a14:foregroundMark x1="88291" y1="70149" x2="65814" y2="87500"/>
                          <a14:foregroundMark x1="54913" y1="11567" x2="55855" y2="20896"/>
                          <a14:foregroundMark x1="60565" y1="71642" x2="63930" y2="73134"/>
                          <a14:foregroundMark x1="37147" y1="65672" x2="40915" y2="66045"/>
                          <a14:backgroundMark x1="69987" y1="18843" x2="72948" y2="27985"/>
                          <a14:backgroundMark x1="70794" y1="19776" x2="73217" y2="23134"/>
                          <a14:backgroundMark x1="70929" y1="19403" x2="72813" y2="23694"/>
                          <a14:backgroundMark x1="71871" y1="23507" x2="73082" y2="23507"/>
                          <a14:backgroundMark x1="70390" y1="18470" x2="72813" y2="23134"/>
                          <a14:backgroundMark x1="70929" y1="20709" x2="71467" y2="21082"/>
                          <a14:backgroundMark x1="25572" y1="65485" x2="27591" y2="71642"/>
                          <a14:backgroundMark x1="25572" y1="65672" x2="27725" y2="71455"/>
                          <a14:backgroundMark x1="26783" y1="70149" x2="27860" y2="72015"/>
                          <a14:backgroundMark x1="27187" y1="69776" x2="27725" y2="71828"/>
                        </a14:backgroundRemoval>
                      </a14:imgEffect>
                    </a14:imgLayer>
                  </a14:imgProps>
                </a:ext>
              </a:extLst>
            </a:blip>
            <a:stretch>
              <a:fillRect/>
            </a:stretch>
          </p:blipFill>
          <p:spPr>
            <a:xfrm>
              <a:off x="4172345" y="1752600"/>
              <a:ext cx="7077075" cy="5105400"/>
            </a:xfrm>
            <a:prstGeom prst="rect">
              <a:avLst/>
            </a:prstGeom>
          </p:spPr>
        </p:pic>
        <p:pic>
          <p:nvPicPr>
            <p:cNvPr id="26" name="Picture 25">
              <a:extLst>
                <a:ext uri="{FF2B5EF4-FFF2-40B4-BE49-F238E27FC236}">
                  <a16:creationId xmlns:a16="http://schemas.microsoft.com/office/drawing/2014/main" id="{A483F6C3-9890-4450-9835-7BE1E1F6A2D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22222" y1="64264" x2="21986" y2="78378"/>
                          <a14:foregroundMark x1="41608" y1="63363" x2="46099" y2="75976"/>
                          <a14:foregroundMark x1="21749" y1="63063" x2="50355" y2="68468"/>
                          <a14:foregroundMark x1="29314" y1="64264" x2="21513" y2="72072"/>
                          <a14:foregroundMark x1="70922" y1="54955" x2="75650" y2="64565"/>
                          <a14:foregroundMark x1="26005" y1="15315" x2="23641" y2="24324"/>
                        </a14:backgroundRemoval>
                      </a14:imgEffect>
                    </a14:imgLayer>
                  </a14:imgProps>
                </a:ext>
              </a:extLst>
            </a:blip>
            <a:stretch>
              <a:fillRect/>
            </a:stretch>
          </p:blipFill>
          <p:spPr>
            <a:xfrm>
              <a:off x="1809068" y="3624095"/>
              <a:ext cx="3569301" cy="2809875"/>
            </a:xfrm>
            <a:prstGeom prst="rect">
              <a:avLst/>
            </a:prstGeom>
          </p:spPr>
        </p:pic>
        <p:pic>
          <p:nvPicPr>
            <p:cNvPr id="28" name="Picture 27">
              <a:extLst>
                <a:ext uri="{FF2B5EF4-FFF2-40B4-BE49-F238E27FC236}">
                  <a16:creationId xmlns:a16="http://schemas.microsoft.com/office/drawing/2014/main" id="{C9F44AA7-B2E0-4452-BFBA-65FCD93D7CF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786" b="99164" l="0" r="100000">
                          <a14:foregroundMark x1="14953" y1="39554" x2="14953" y2="48189"/>
                        </a14:backgroundRemoval>
                      </a14:imgEffect>
                    </a14:imgLayer>
                  </a14:imgProps>
                </a:ext>
              </a:extLst>
            </a:blip>
            <a:stretch>
              <a:fillRect/>
            </a:stretch>
          </p:blipFill>
          <p:spPr>
            <a:xfrm>
              <a:off x="9700761" y="1499946"/>
              <a:ext cx="3185565" cy="2672004"/>
            </a:xfrm>
            <a:prstGeom prst="rect">
              <a:avLst/>
            </a:prstGeom>
          </p:spPr>
        </p:pic>
      </p:grpSp>
    </p:spTree>
    <p:extLst>
      <p:ext uri="{BB962C8B-B14F-4D97-AF65-F5344CB8AC3E}">
        <p14:creationId xmlns:p14="http://schemas.microsoft.com/office/powerpoint/2010/main" val="1088356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24"/>
                                        </p:tgtEl>
                                        <p:attrNameLst>
                                          <p:attrName>ppt_w</p:attrName>
                                        </p:attrNameLst>
                                      </p:cBhvr>
                                      <p:tavLst>
                                        <p:tav tm="0">
                                          <p:val>
                                            <p:strVal val="ppt_w"/>
                                          </p:val>
                                        </p:tav>
                                        <p:tav tm="100000">
                                          <p:val>
                                            <p:fltVal val="0"/>
                                          </p:val>
                                        </p:tav>
                                      </p:tavLst>
                                    </p:anim>
                                    <p:anim calcmode="lin" valueType="num">
                                      <p:cBhvr>
                                        <p:cTn id="24" dur="500"/>
                                        <p:tgtEl>
                                          <p:spTgt spid="24"/>
                                        </p:tgtEl>
                                        <p:attrNameLst>
                                          <p:attrName>ppt_h</p:attrName>
                                        </p:attrNameLst>
                                      </p:cBhvr>
                                      <p:tavLst>
                                        <p:tav tm="0">
                                          <p:val>
                                            <p:strVal val="ppt_h"/>
                                          </p:val>
                                        </p:tav>
                                        <p:tav tm="100000">
                                          <p:val>
                                            <p:fltVal val="0"/>
                                          </p:val>
                                        </p:tav>
                                      </p:tavLst>
                                    </p:anim>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3">
            <a:extLst>
              <a:ext uri="{FF2B5EF4-FFF2-40B4-BE49-F238E27FC236}">
                <a16:creationId xmlns:a16="http://schemas.microsoft.com/office/drawing/2014/main" id="{85145DED-1502-4169-9B58-D33088B1CA27}"/>
              </a:ext>
            </a:extLst>
          </p:cNvPr>
          <p:cNvSpPr txBox="1"/>
          <p:nvPr>
            <p:custDataLst>
              <p:tags r:id="rId1"/>
            </p:custDataLst>
          </p:nvPr>
        </p:nvSpPr>
        <p:spPr>
          <a:xfrm>
            <a:off x="5244663" y="1739758"/>
            <a:ext cx="5849322" cy="584775"/>
          </a:xfrm>
          <a:prstGeom prst="rect">
            <a:avLst/>
          </a:prstGeom>
          <a:noFill/>
        </p:spPr>
        <p:txBody>
          <a:bodyPr wrap="square" rtlCol="0">
            <a:spAutoFit/>
          </a:bodyPr>
          <a:lstStyle/>
          <a:p>
            <a:pPr algn="just"/>
            <a:endParaRPr lang="vi-VN" sz="3200" b="1" dirty="0">
              <a:latin typeface="Times New Roman" pitchFamily="18" charset="0"/>
              <a:cs typeface="Times New Roman" pitchFamily="18" charset="0"/>
            </a:endParaRPr>
          </a:p>
        </p:txBody>
      </p:sp>
      <p:sp>
        <p:nvSpPr>
          <p:cNvPr id="2" name="Title 1">
            <a:extLst>
              <a:ext uri="{FF2B5EF4-FFF2-40B4-BE49-F238E27FC236}">
                <a16:creationId xmlns:a16="http://schemas.microsoft.com/office/drawing/2014/main" id="{A8D64BDD-85EA-4E22-9996-FF587DC44B20}"/>
              </a:ext>
            </a:extLst>
          </p:cNvPr>
          <p:cNvSpPr>
            <a:spLocks noGrp="1"/>
          </p:cNvSpPr>
          <p:nvPr>
            <p:ph type="title"/>
          </p:nvPr>
        </p:nvSpPr>
        <p:spPr>
          <a:xfrm>
            <a:off x="749185" y="238877"/>
            <a:ext cx="10344800" cy="763600"/>
          </a:xfrm>
        </p:spPr>
        <p:txBody>
          <a:bodyPr/>
          <a:lstStyle/>
          <a:p>
            <a:r>
              <a:rPr lang="en-US" sz="4800" b="1" dirty="0">
                <a:solidFill>
                  <a:srgbClr val="FF0000"/>
                </a:solidFill>
                <a:latin typeface="Times New Roman" panose="02020603050405020304" pitchFamily="18" charset="0"/>
                <a:cs typeface="Times New Roman" panose="02020603050405020304" pitchFamily="18" charset="0"/>
              </a:rPr>
              <a:t>Video </a:t>
            </a:r>
            <a:r>
              <a:rPr lang="en-US" sz="4800" b="1" dirty="0" err="1">
                <a:solidFill>
                  <a:srgbClr val="FF0000"/>
                </a:solidFill>
                <a:latin typeface="Times New Roman" panose="02020603050405020304" pitchFamily="18" charset="0"/>
                <a:cs typeface="Times New Roman" panose="02020603050405020304" pitchFamily="18" charset="0"/>
              </a:rPr>
              <a:t>minh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họa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Chọn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thư</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mục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tệp</a:t>
            </a:r>
            <a:r>
              <a:rPr lang="en-US" sz="4800" b="1" dirty="0">
                <a:solidFill>
                  <a:srgbClr val="FF0000"/>
                </a:solidFill>
                <a:latin typeface="Times New Roman" panose="02020603050405020304" pitchFamily="18" charset="0"/>
                <a:cs typeface="Times New Roman" panose="02020603050405020304" pitchFamily="18" charset="0"/>
              </a:rPr>
              <a:t> tin</a:t>
            </a:r>
            <a:endParaRPr lang="en-US" dirty="0"/>
          </a:p>
        </p:txBody>
      </p:sp>
    </p:spTree>
    <p:extLst>
      <p:ext uri="{BB962C8B-B14F-4D97-AF65-F5344CB8AC3E}">
        <p14:creationId xmlns:p14="http://schemas.microsoft.com/office/powerpoint/2010/main" val="2536147961"/>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ppt_w</p:attrName>
                                        </p:attrNameLst>
                                      </p:cBhvr>
                                      <p:tavLst>
                                        <p:tav tm="0">
                                          <p:val>
                                            <p:fltVal val="0"/>
                                          </p:val>
                                        </p:tav>
                                        <p:tav tm="100000">
                                          <p:val>
                                            <p:strVal val="#ppt_w"/>
                                          </p:val>
                                        </p:tav>
                                      </p:tavLst>
                                    </p:anim>
                                    <p:anim calcmode="lin" valueType="num">
                                      <p:cBhvr>
                                        <p:cTn id="8" dur="400" fill="hold"/>
                                        <p:tgtEl>
                                          <p:spTgt spid="5"/>
                                        </p:tgtEl>
                                        <p:attrNameLst>
                                          <p:attrName>ppt_h</p:attrName>
                                        </p:attrNameLst>
                                      </p:cBhvr>
                                      <p:tavLst>
                                        <p:tav tm="0">
                                          <p:val>
                                            <p:fltVal val="0"/>
                                          </p:val>
                                        </p:tav>
                                        <p:tav tm="100000">
                                          <p:val>
                                            <p:strVal val="#ppt_h"/>
                                          </p:val>
                                        </p:tav>
                                      </p:tavLst>
                                    </p:anim>
                                    <p:anim calcmode="lin" valueType="num">
                                      <p:cBhvr>
                                        <p:cTn id="9" dur="400" fill="hold"/>
                                        <p:tgtEl>
                                          <p:spTgt spid="5"/>
                                        </p:tgtEl>
                                        <p:attrNameLst>
                                          <p:attrName>style.rotation</p:attrName>
                                        </p:attrNameLst>
                                      </p:cBhvr>
                                      <p:tavLst>
                                        <p:tav tm="0">
                                          <p:val>
                                            <p:fltVal val="90"/>
                                          </p:val>
                                        </p:tav>
                                        <p:tav tm="100000">
                                          <p:val>
                                            <p:fltVal val="0"/>
                                          </p:val>
                                        </p:tav>
                                      </p:tavLst>
                                    </p:anim>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a:extLst>
              <a:ext uri="{FF2B5EF4-FFF2-40B4-BE49-F238E27FC236}">
                <a16:creationId xmlns:a16="http://schemas.microsoft.com/office/drawing/2014/main" id="{B84096C4-4CD3-46EE-9860-1AC825573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1003">
            <a:off x="6779925" y="-928131"/>
            <a:ext cx="4789028" cy="3103744"/>
          </a:xfrm>
          <a:prstGeom prst="rect">
            <a:avLst/>
          </a:prstGeom>
        </p:spPr>
      </p:pic>
      <p:sp>
        <p:nvSpPr>
          <p:cNvPr id="8" name="Rectangle 7"/>
          <p:cNvSpPr/>
          <p:nvPr/>
        </p:nvSpPr>
        <p:spPr>
          <a:xfrm>
            <a:off x="2182762" y="1688495"/>
            <a:ext cx="10127226" cy="2523768"/>
          </a:xfrm>
          <a:prstGeom prst="rect">
            <a:avLst/>
          </a:prstGeom>
        </p:spPr>
        <p:txBody>
          <a:bodyPr wrap="square">
            <a:spAutoFit/>
          </a:bodyPr>
          <a:lstStyle/>
          <a:p>
            <a:pPr marL="633413" indent="-633413">
              <a:lnSpc>
                <a:spcPct val="150000"/>
              </a:lnSpc>
              <a:buSzPct val="170000"/>
              <a:buBlip>
                <a:blip r:embed="rId4"/>
              </a:buBlip>
            </a:pP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Chọn</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nhiều</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tệp</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tin,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thư</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mục</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liền</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kề</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p>
          <a:p>
            <a:pPr marL="1090613" indent="-4572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chuột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vào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tệp</a:t>
            </a:r>
            <a:r>
              <a:rPr lang="en-US" sz="3200" dirty="0">
                <a:ln w="0"/>
                <a:solidFill>
                  <a:srgbClr val="0070C0"/>
                </a:solidFill>
                <a:latin typeface="Times New Roman" panose="02020603050405020304" pitchFamily="18" charset="0"/>
                <a:cs typeface="Times New Roman" panose="02020603050405020304" pitchFamily="18" charset="0"/>
              </a:rPr>
              <a:t> tin </a:t>
            </a:r>
            <a:r>
              <a:rPr lang="en-US" sz="3200" dirty="0" err="1">
                <a:ln w="0"/>
                <a:solidFill>
                  <a:srgbClr val="0070C0"/>
                </a:solidFill>
                <a:latin typeface="Times New Roman" panose="02020603050405020304" pitchFamily="18" charset="0"/>
                <a:cs typeface="Times New Roman" panose="02020603050405020304" pitchFamily="18" charset="0"/>
              </a:rPr>
              <a:t>hoặc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đầu</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tiên</a:t>
            </a:r>
            <a:r>
              <a:rPr lang="en-US" sz="3200" dirty="0">
                <a:ln w="0"/>
                <a:solidFill>
                  <a:srgbClr val="0070C0"/>
                </a:solidFill>
                <a:latin typeface="Times New Roman" panose="02020603050405020304" pitchFamily="18" charset="0"/>
                <a:cs typeface="Times New Roman" panose="02020603050405020304" pitchFamily="18" charset="0"/>
              </a:rPr>
              <a:t>.</a:t>
            </a:r>
          </a:p>
          <a:p>
            <a:pPr marL="1090613" indent="-4572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giữ</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phím</a:t>
            </a:r>
            <a:r>
              <a:rPr lang="en-US" sz="3200" dirty="0">
                <a:ln w="0"/>
                <a:solidFill>
                  <a:srgbClr val="0070C0"/>
                </a:solidFill>
                <a:latin typeface="Times New Roman" panose="02020603050405020304" pitchFamily="18" charset="0"/>
                <a:cs typeface="Times New Roman" panose="02020603050405020304" pitchFamily="18" charset="0"/>
              </a:rPr>
              <a:t> </a:t>
            </a:r>
            <a:r>
              <a:rPr lang="en-US" sz="4000" b="1" dirty="0">
                <a:ln w="0"/>
                <a:solidFill>
                  <a:srgbClr val="0070C0"/>
                </a:solidFill>
                <a:latin typeface="Times New Roman" panose="02020603050405020304" pitchFamily="18" charset="0"/>
                <a:cs typeface="Times New Roman" panose="02020603050405020304" pitchFamily="18" charset="0"/>
              </a:rPr>
              <a:t>Shif</a:t>
            </a:r>
            <a:r>
              <a:rPr lang="en-US" sz="4000" dirty="0">
                <a:ln w="0"/>
                <a:solidFill>
                  <a:srgbClr val="0070C0"/>
                </a:solidFill>
                <a:latin typeface="Times New Roman" panose="02020603050405020304" pitchFamily="18" charset="0"/>
                <a:cs typeface="Times New Roman" panose="02020603050405020304" pitchFamily="18" charset="0"/>
              </a:rPr>
              <a:t>t</a:t>
            </a:r>
            <a:r>
              <a:rPr lang="en-US" sz="3200" dirty="0">
                <a:ln w="0"/>
                <a:solidFill>
                  <a:srgbClr val="0070C0"/>
                </a:solidFill>
                <a:latin typeface="Times New Roman" panose="02020603050405020304" pitchFamily="18" charset="0"/>
                <a:cs typeface="Times New Roman" panose="02020603050405020304" pitchFamily="18" charset="0"/>
              </a:rPr>
              <a:t>.</a:t>
            </a:r>
          </a:p>
          <a:p>
            <a:pPr marL="1090613" indent="-4572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chuột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vào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tệp</a:t>
            </a:r>
            <a:r>
              <a:rPr lang="en-US" sz="3200" dirty="0">
                <a:ln w="0"/>
                <a:solidFill>
                  <a:srgbClr val="0070C0"/>
                </a:solidFill>
                <a:latin typeface="Times New Roman" panose="02020603050405020304" pitchFamily="18" charset="0"/>
                <a:cs typeface="Times New Roman" panose="02020603050405020304" pitchFamily="18" charset="0"/>
              </a:rPr>
              <a:t> tin </a:t>
            </a:r>
            <a:r>
              <a:rPr lang="en-US" sz="3200" dirty="0" err="1">
                <a:ln w="0"/>
                <a:solidFill>
                  <a:srgbClr val="0070C0"/>
                </a:solidFill>
                <a:latin typeface="Times New Roman" panose="02020603050405020304" pitchFamily="18" charset="0"/>
                <a:cs typeface="Times New Roman" panose="02020603050405020304" pitchFamily="18" charset="0"/>
              </a:rPr>
              <a:t>hoặc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cuối</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cùng</a:t>
            </a:r>
            <a:r>
              <a:rPr lang="en-US" sz="3200" dirty="0">
                <a:ln w="0"/>
                <a:solidFill>
                  <a:srgbClr val="0070C0"/>
                </a:solidFill>
                <a:latin typeface="Times New Roman" panose="02020603050405020304" pitchFamily="18" charset="0"/>
                <a:cs typeface="Times New Roman" panose="02020603050405020304" pitchFamily="18" charset="0"/>
              </a:rPr>
              <a:t>.</a:t>
            </a:r>
          </a:p>
        </p:txBody>
      </p:sp>
      <p:pic>
        <p:nvPicPr>
          <p:cNvPr id="4098" name="Picture 2" descr="animated-mouse-image-031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547" y="2478027"/>
            <a:ext cx="1939438" cy="16465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82762" y="1688495"/>
            <a:ext cx="10127226" cy="2523768"/>
          </a:xfrm>
          <a:prstGeom prst="rect">
            <a:avLst/>
          </a:prstGeom>
        </p:spPr>
        <p:txBody>
          <a:bodyPr wrap="square">
            <a:spAutoFit/>
          </a:bodyPr>
          <a:lstStyle/>
          <a:p>
            <a:pPr marL="633413" indent="-633413">
              <a:lnSpc>
                <a:spcPct val="150000"/>
              </a:lnSpc>
              <a:buSzPct val="170000"/>
              <a:buBlip>
                <a:blip r:embed="rId4"/>
              </a:buBlip>
            </a:pP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Chọn</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nhiều</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tệp</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tin,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thư</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mục</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không</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liền</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6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kề</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p>
          <a:p>
            <a:pPr marL="1090613" indent="-4572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Nhấp</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chuột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vào</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tệp</a:t>
            </a:r>
            <a:r>
              <a:rPr lang="en-US" sz="3200" dirty="0">
                <a:ln w="0"/>
                <a:solidFill>
                  <a:srgbClr val="0070C0"/>
                </a:solidFill>
                <a:latin typeface="Times New Roman" panose="02020603050405020304" pitchFamily="18" charset="0"/>
                <a:cs typeface="Times New Roman" panose="02020603050405020304" pitchFamily="18" charset="0"/>
              </a:rPr>
              <a:t> tin </a:t>
            </a:r>
            <a:r>
              <a:rPr lang="en-US" sz="3200" dirty="0" err="1">
                <a:ln w="0"/>
                <a:solidFill>
                  <a:srgbClr val="0070C0"/>
                </a:solidFill>
                <a:latin typeface="Times New Roman" panose="02020603050405020304" pitchFamily="18" charset="0"/>
                <a:cs typeface="Times New Roman" panose="02020603050405020304" pitchFamily="18" charset="0"/>
              </a:rPr>
              <a:t>hoặc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đầu</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tiên</a:t>
            </a:r>
            <a:r>
              <a:rPr lang="en-US" sz="3200" dirty="0">
                <a:ln w="0"/>
                <a:solidFill>
                  <a:srgbClr val="0070C0"/>
                </a:solidFill>
                <a:latin typeface="Times New Roman" panose="02020603050405020304" pitchFamily="18" charset="0"/>
                <a:cs typeface="Times New Roman" panose="02020603050405020304" pitchFamily="18" charset="0"/>
              </a:rPr>
              <a:t>.</a:t>
            </a:r>
          </a:p>
          <a:p>
            <a:pPr marL="1090613" indent="-4572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Nhấn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giữ</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phím</a:t>
            </a:r>
            <a:r>
              <a:rPr lang="en-US" sz="3200" dirty="0">
                <a:ln w="0"/>
                <a:solidFill>
                  <a:srgbClr val="0070C0"/>
                </a:solidFill>
                <a:latin typeface="Times New Roman" panose="02020603050405020304" pitchFamily="18" charset="0"/>
                <a:cs typeface="Times New Roman" panose="02020603050405020304" pitchFamily="18" charset="0"/>
              </a:rPr>
              <a:t> </a:t>
            </a:r>
            <a:r>
              <a:rPr lang="en-US" sz="4000" b="1" dirty="0">
                <a:ln w="0"/>
                <a:solidFill>
                  <a:srgbClr val="0070C0"/>
                </a:solidFill>
                <a:latin typeface="Times New Roman" panose="02020603050405020304" pitchFamily="18" charset="0"/>
                <a:cs typeface="Times New Roman" panose="02020603050405020304" pitchFamily="18" charset="0"/>
              </a:rPr>
              <a:t>Ctrl</a:t>
            </a:r>
            <a:r>
              <a:rPr lang="en-US" sz="3200" dirty="0">
                <a:ln w="0"/>
                <a:solidFill>
                  <a:srgbClr val="0070C0"/>
                </a:solidFill>
                <a:latin typeface="Times New Roman" panose="02020603050405020304" pitchFamily="18" charset="0"/>
                <a:cs typeface="Times New Roman" panose="02020603050405020304" pitchFamily="18" charset="0"/>
              </a:rPr>
              <a:t>.</a:t>
            </a:r>
          </a:p>
          <a:p>
            <a:pPr marL="1090613" indent="-457200">
              <a:buSzPct val="170000"/>
              <a:buFont typeface="Arial" panose="020B0604020202020204" pitchFamily="34" charset="0"/>
              <a:buChar char="•"/>
            </a:pPr>
            <a:r>
              <a:rPr lang="en-US" sz="3200" dirty="0" err="1">
                <a:ln w="0"/>
                <a:solidFill>
                  <a:srgbClr val="0070C0"/>
                </a:solidFill>
                <a:latin typeface="Times New Roman" panose="02020603050405020304" pitchFamily="18" charset="0"/>
                <a:cs typeface="Times New Roman" panose="02020603050405020304" pitchFamily="18" charset="0"/>
              </a:rPr>
              <a:t>Lần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lượt</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chọn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các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tệp</a:t>
            </a:r>
            <a:r>
              <a:rPr lang="en-US" sz="3200" dirty="0">
                <a:ln w="0"/>
                <a:solidFill>
                  <a:srgbClr val="0070C0"/>
                </a:solidFill>
                <a:latin typeface="Times New Roman" panose="02020603050405020304" pitchFamily="18" charset="0"/>
                <a:cs typeface="Times New Roman" panose="02020603050405020304" pitchFamily="18" charset="0"/>
              </a:rPr>
              <a:t> tin </a:t>
            </a:r>
            <a:r>
              <a:rPr lang="en-US" sz="3200" dirty="0" err="1">
                <a:ln w="0"/>
                <a:solidFill>
                  <a:srgbClr val="0070C0"/>
                </a:solidFill>
                <a:latin typeface="Times New Roman" panose="02020603050405020304" pitchFamily="18" charset="0"/>
                <a:cs typeface="Times New Roman" panose="02020603050405020304" pitchFamily="18" charset="0"/>
              </a:rPr>
              <a:t>hoặc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thư</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mục</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còn</a:t>
            </a:r>
            <a:r>
              <a:rPr lang="en-US" sz="3200" dirty="0">
                <a:ln w="0"/>
                <a:solidFill>
                  <a:srgbClr val="0070C0"/>
                </a:solidFill>
                <a:latin typeface="Times New Roman" panose="02020603050405020304" pitchFamily="18" charset="0"/>
                <a:cs typeface="Times New Roman" panose="02020603050405020304" pitchFamily="18" charset="0"/>
              </a:rPr>
              <a:t> </a:t>
            </a:r>
            <a:r>
              <a:rPr lang="en-US" sz="3200" dirty="0" err="1">
                <a:ln w="0"/>
                <a:solidFill>
                  <a:srgbClr val="0070C0"/>
                </a:solidFill>
                <a:latin typeface="Times New Roman" panose="02020603050405020304" pitchFamily="18" charset="0"/>
                <a:cs typeface="Times New Roman" panose="02020603050405020304" pitchFamily="18" charset="0"/>
              </a:rPr>
              <a:t>lại</a:t>
            </a:r>
            <a:r>
              <a:rPr lang="en-US" sz="3200" dirty="0">
                <a:ln w="0"/>
                <a:solidFill>
                  <a:srgbClr val="0070C0"/>
                </a:solidFill>
                <a:latin typeface="Times New Roman" panose="02020603050405020304" pitchFamily="18" charset="0"/>
                <a:cs typeface="Times New Roman" panose="02020603050405020304" pitchFamily="18" charset="0"/>
              </a:rPr>
              <a:t>.</a:t>
            </a:r>
          </a:p>
        </p:txBody>
      </p:sp>
      <p:sp>
        <p:nvSpPr>
          <p:cNvPr id="7" name="TextBox 6">
            <a:hlinkClick r:id="rId6" action="ppaction://hlinksldjump"/>
          </p:cNvPr>
          <p:cNvSpPr txBox="1"/>
          <p:nvPr/>
        </p:nvSpPr>
        <p:spPr>
          <a:xfrm>
            <a:off x="337916" y="2955602"/>
            <a:ext cx="80861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10" name="Title 18"/>
          <p:cNvSpPr txBox="1">
            <a:spLocks/>
          </p:cNvSpPr>
          <p:nvPr/>
        </p:nvSpPr>
        <p:spPr>
          <a:xfrm>
            <a:off x="4503761" y="23827"/>
            <a:ext cx="7659176" cy="994944"/>
          </a:xfrm>
          <a:prstGeom prst="rect">
            <a:avLst/>
          </a:prstGeom>
        </p:spPr>
        <p:txBody>
          <a:bodyPr vert="horz" lIns="91440" tIns="45720" rIns="91440" bIns="45720" rtlCol="0" anchor="ctr">
            <a:normAutofit/>
          </a:bodyPr>
          <a:lstStyle>
            <a:defPPr>
              <a:defRPr lang="en-US"/>
            </a:defPPr>
            <a:lvl1pPr algn="r">
              <a:lnSpc>
                <a:spcPct val="90000"/>
              </a:lnSpc>
              <a:spcBef>
                <a:spcPct val="0"/>
              </a:spcBef>
              <a:buNone/>
              <a:defRPr sz="4400">
                <a:ln w="0"/>
                <a:effectLst>
                  <a:outerShdw blurRad="38100" dist="19050" dir="2700000" algn="tl" rotWithShape="0">
                    <a:schemeClr val="dk1">
                      <a:alpha val="40000"/>
                    </a:schemeClr>
                  </a:outerShdw>
                </a:effectLst>
                <a:latin typeface="Times New Roman" panose="02020603050405020304" pitchFamily="18" charset="0"/>
                <a:ea typeface="+mj-ea"/>
                <a:cs typeface="Times New Roman" panose="02020603050405020304" pitchFamily="18" charset="0"/>
              </a:defRPr>
            </a:lvl1pPr>
          </a:lstStyle>
          <a:p>
            <a:endParaRPr lang="en-US" dirty="0"/>
          </a:p>
        </p:txBody>
      </p:sp>
      <p:sp>
        <p:nvSpPr>
          <p:cNvPr id="5" name="Title 4">
            <a:extLst>
              <a:ext uri="{FF2B5EF4-FFF2-40B4-BE49-F238E27FC236}">
                <a16:creationId xmlns:a16="http://schemas.microsoft.com/office/drawing/2014/main" id="{3BE53F6D-42CE-4DD7-8867-B258716F4921}"/>
              </a:ext>
            </a:extLst>
          </p:cNvPr>
          <p:cNvSpPr>
            <a:spLocks noGrp="1"/>
          </p:cNvSpPr>
          <p:nvPr>
            <p:ph type="title"/>
          </p:nvPr>
        </p:nvSpPr>
        <p:spPr>
          <a:xfrm>
            <a:off x="7286705" y="288426"/>
            <a:ext cx="4275317" cy="960469"/>
          </a:xfrm>
        </p:spPr>
        <p:txBody>
          <a:bodyPr/>
          <a:lstStyle/>
          <a:p>
            <a:r>
              <a:rPr lang="en-US" sz="4000" dirty="0">
                <a:solidFill>
                  <a:srgbClr val="FF0000"/>
                </a:solidFill>
                <a:latin typeface="Times New Roman" panose="02020603050405020304" pitchFamily="18" charset="0"/>
                <a:cs typeface="Times New Roman" panose="02020603050405020304" pitchFamily="18" charset="0"/>
              </a:rPr>
              <a:t>3. </a:t>
            </a:r>
            <a:r>
              <a:rPr lang="en-US" sz="4000" dirty="0" err="1">
                <a:solidFill>
                  <a:srgbClr val="FF0000"/>
                </a:solidFill>
                <a:latin typeface="Times New Roman" panose="02020603050405020304" pitchFamily="18" charset="0"/>
                <a:cs typeface="Times New Roman" panose="02020603050405020304" pitchFamily="18" charset="0"/>
              </a:rPr>
              <a:t>Chọn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tệp</a:t>
            </a:r>
            <a:r>
              <a:rPr lang="en-US" sz="4000" dirty="0">
                <a:solidFill>
                  <a:srgbClr val="FF0000"/>
                </a:solidFill>
                <a:latin typeface="Times New Roman" panose="020206030504050203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mục</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1762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98"/>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nodeType="clickEffect">
                                  <p:stCondLst>
                                    <p:cond delay="0"/>
                                  </p:stCondLst>
                                  <p:iterate type="lt">
                                    <p:tmPct val="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
                                            <p:txEl>
                                              <p:pRg st="0" end="0"/>
                                            </p:txEl>
                                          </p:spTgt>
                                        </p:tgtEl>
                                      </p:cBhvr>
                                    </p:animEffect>
                                    <p:anim calcmode="lin" valueType="num">
                                      <p:cBhvr>
                                        <p:cTn id="10" dur="10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1" dur="10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500"/>
                                  </p:stCondLst>
                                  <p:iterate type="lt">
                                    <p:tmPct val="0"/>
                                  </p:iterate>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anim calcmode="lin" valueType="num">
                                      <p:cBhvr>
                                        <p:cTn id="1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7" presetClass="entr" presetSubtype="0" fill="hold" nodeType="afterEffect">
                                  <p:stCondLst>
                                    <p:cond delay="0"/>
                                  </p:stCondLst>
                                  <p:iterate type="lt">
                                    <p:tmPct val="0"/>
                                  </p:iterate>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iterate type="lt">
                                    <p:tmPct val="0"/>
                                  </p:iterate>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iterate type="lt">
                                    <p:tmPct val="0"/>
                                  </p:iterate>
                                  <p:childTnLst>
                                    <p:anim calcmode="lin" valueType="num">
                                      <p:cBhvr>
                                        <p:cTn id="33" dur="1000"/>
                                        <p:tgtEl>
                                          <p:spTgt spid="8">
                                            <p:txEl>
                                              <p:pRg st="0" end="0"/>
                                            </p:txEl>
                                          </p:spTgt>
                                        </p:tgtEl>
                                        <p:attrNameLst>
                                          <p:attrName>ppt_w</p:attrName>
                                        </p:attrNameLst>
                                      </p:cBhvr>
                                      <p:tavLst>
                                        <p:tav tm="0">
                                          <p:val>
                                            <p:strVal val="ppt_w"/>
                                          </p:val>
                                        </p:tav>
                                        <p:tav tm="100000">
                                          <p:val>
                                            <p:fltVal val="0"/>
                                          </p:val>
                                        </p:tav>
                                      </p:tavLst>
                                    </p:anim>
                                    <p:anim calcmode="lin" valueType="num">
                                      <p:cBhvr>
                                        <p:cTn id="34" dur="1000"/>
                                        <p:tgtEl>
                                          <p:spTgt spid="8">
                                            <p:txEl>
                                              <p:pRg st="0" end="0"/>
                                            </p:txEl>
                                          </p:spTgt>
                                        </p:tgtEl>
                                        <p:attrNameLst>
                                          <p:attrName>ppt_h</p:attrName>
                                        </p:attrNameLst>
                                      </p:cBhvr>
                                      <p:tavLst>
                                        <p:tav tm="0">
                                          <p:val>
                                            <p:strVal val="ppt_h"/>
                                          </p:val>
                                        </p:tav>
                                        <p:tav tm="100000">
                                          <p:val>
                                            <p:fltVal val="0"/>
                                          </p:val>
                                        </p:tav>
                                      </p:tavLst>
                                    </p:anim>
                                    <p:animEffect transition="out" filter="fade">
                                      <p:cBhvr>
                                        <p:cTn id="35" dur="1000"/>
                                        <p:tgtEl>
                                          <p:spTgt spid="8">
                                            <p:txEl>
                                              <p:pRg st="0" end="0"/>
                                            </p:txEl>
                                          </p:spTgt>
                                        </p:tgtEl>
                                      </p:cBhvr>
                                    </p:animEffect>
                                    <p:set>
                                      <p:cBhvr>
                                        <p:cTn id="36" dur="1" fill="hold">
                                          <p:stCondLst>
                                            <p:cond delay="999"/>
                                          </p:stCondLst>
                                        </p:cTn>
                                        <p:tgtEl>
                                          <p:spTgt spid="8">
                                            <p:txEl>
                                              <p:pRg st="0" end="0"/>
                                            </p:txEl>
                                          </p:spTgt>
                                        </p:tgtEl>
                                        <p:attrNameLst>
                                          <p:attrName>style.visibility</p:attrName>
                                        </p:attrNameLst>
                                      </p:cBhvr>
                                      <p:to>
                                        <p:strVal val="hidden"/>
                                      </p:to>
                                    </p:set>
                                  </p:childTnLst>
                                </p:cTn>
                              </p:par>
                              <p:par>
                                <p:cTn id="37" presetID="53" presetClass="exit" presetSubtype="32" fill="hold" grpId="1" nodeType="withEffect">
                                  <p:stCondLst>
                                    <p:cond delay="0"/>
                                  </p:stCondLst>
                                  <p:iterate type="lt">
                                    <p:tmPct val="0"/>
                                  </p:iterate>
                                  <p:childTnLst>
                                    <p:anim calcmode="lin" valueType="num">
                                      <p:cBhvr>
                                        <p:cTn id="38" dur="1000"/>
                                        <p:tgtEl>
                                          <p:spTgt spid="8">
                                            <p:txEl>
                                              <p:pRg st="1" end="1"/>
                                            </p:txEl>
                                          </p:spTgt>
                                        </p:tgtEl>
                                        <p:attrNameLst>
                                          <p:attrName>ppt_w</p:attrName>
                                        </p:attrNameLst>
                                      </p:cBhvr>
                                      <p:tavLst>
                                        <p:tav tm="0">
                                          <p:val>
                                            <p:strVal val="ppt_w"/>
                                          </p:val>
                                        </p:tav>
                                        <p:tav tm="100000">
                                          <p:val>
                                            <p:fltVal val="0"/>
                                          </p:val>
                                        </p:tav>
                                      </p:tavLst>
                                    </p:anim>
                                    <p:anim calcmode="lin" valueType="num">
                                      <p:cBhvr>
                                        <p:cTn id="39" dur="1000"/>
                                        <p:tgtEl>
                                          <p:spTgt spid="8">
                                            <p:txEl>
                                              <p:pRg st="1" end="1"/>
                                            </p:txEl>
                                          </p:spTgt>
                                        </p:tgtEl>
                                        <p:attrNameLst>
                                          <p:attrName>ppt_h</p:attrName>
                                        </p:attrNameLst>
                                      </p:cBhvr>
                                      <p:tavLst>
                                        <p:tav tm="0">
                                          <p:val>
                                            <p:strVal val="ppt_h"/>
                                          </p:val>
                                        </p:tav>
                                        <p:tav tm="100000">
                                          <p:val>
                                            <p:fltVal val="0"/>
                                          </p:val>
                                        </p:tav>
                                      </p:tavLst>
                                    </p:anim>
                                    <p:animEffect transition="out" filter="fade">
                                      <p:cBhvr>
                                        <p:cTn id="40" dur="1000"/>
                                        <p:tgtEl>
                                          <p:spTgt spid="8">
                                            <p:txEl>
                                              <p:pRg st="1" end="1"/>
                                            </p:txEl>
                                          </p:spTgt>
                                        </p:tgtEl>
                                      </p:cBhvr>
                                    </p:animEffect>
                                    <p:set>
                                      <p:cBhvr>
                                        <p:cTn id="41" dur="1" fill="hold">
                                          <p:stCondLst>
                                            <p:cond delay="999"/>
                                          </p:stCondLst>
                                        </p:cTn>
                                        <p:tgtEl>
                                          <p:spTgt spid="8">
                                            <p:txEl>
                                              <p:pRg st="1" end="1"/>
                                            </p:txEl>
                                          </p:spTgt>
                                        </p:tgtEl>
                                        <p:attrNameLst>
                                          <p:attrName>style.visibility</p:attrName>
                                        </p:attrNameLst>
                                      </p:cBhvr>
                                      <p:to>
                                        <p:strVal val="hidden"/>
                                      </p:to>
                                    </p:set>
                                  </p:childTnLst>
                                </p:cTn>
                              </p:par>
                              <p:par>
                                <p:cTn id="42" presetID="53" presetClass="exit" presetSubtype="32" fill="hold" grpId="1" nodeType="withEffect">
                                  <p:stCondLst>
                                    <p:cond delay="0"/>
                                  </p:stCondLst>
                                  <p:iterate type="lt">
                                    <p:tmPct val="0"/>
                                  </p:iterate>
                                  <p:childTnLst>
                                    <p:anim calcmode="lin" valueType="num">
                                      <p:cBhvr>
                                        <p:cTn id="43" dur="1000"/>
                                        <p:tgtEl>
                                          <p:spTgt spid="8">
                                            <p:txEl>
                                              <p:pRg st="2" end="2"/>
                                            </p:txEl>
                                          </p:spTgt>
                                        </p:tgtEl>
                                        <p:attrNameLst>
                                          <p:attrName>ppt_w</p:attrName>
                                        </p:attrNameLst>
                                      </p:cBhvr>
                                      <p:tavLst>
                                        <p:tav tm="0">
                                          <p:val>
                                            <p:strVal val="ppt_w"/>
                                          </p:val>
                                        </p:tav>
                                        <p:tav tm="100000">
                                          <p:val>
                                            <p:fltVal val="0"/>
                                          </p:val>
                                        </p:tav>
                                      </p:tavLst>
                                    </p:anim>
                                    <p:anim calcmode="lin" valueType="num">
                                      <p:cBhvr>
                                        <p:cTn id="44" dur="1000"/>
                                        <p:tgtEl>
                                          <p:spTgt spid="8">
                                            <p:txEl>
                                              <p:pRg st="2" end="2"/>
                                            </p:txEl>
                                          </p:spTgt>
                                        </p:tgtEl>
                                        <p:attrNameLst>
                                          <p:attrName>ppt_h</p:attrName>
                                        </p:attrNameLst>
                                      </p:cBhvr>
                                      <p:tavLst>
                                        <p:tav tm="0">
                                          <p:val>
                                            <p:strVal val="ppt_h"/>
                                          </p:val>
                                        </p:tav>
                                        <p:tav tm="100000">
                                          <p:val>
                                            <p:fltVal val="0"/>
                                          </p:val>
                                        </p:tav>
                                      </p:tavLst>
                                    </p:anim>
                                    <p:animEffect transition="out" filter="fade">
                                      <p:cBhvr>
                                        <p:cTn id="45" dur="1000"/>
                                        <p:tgtEl>
                                          <p:spTgt spid="8">
                                            <p:txEl>
                                              <p:pRg st="2" end="2"/>
                                            </p:txEl>
                                          </p:spTgt>
                                        </p:tgtEl>
                                      </p:cBhvr>
                                    </p:animEffect>
                                    <p:set>
                                      <p:cBhvr>
                                        <p:cTn id="46" dur="1" fill="hold">
                                          <p:stCondLst>
                                            <p:cond delay="999"/>
                                          </p:stCondLst>
                                        </p:cTn>
                                        <p:tgtEl>
                                          <p:spTgt spid="8">
                                            <p:txEl>
                                              <p:pRg st="2" end="2"/>
                                            </p:txEl>
                                          </p:spTgt>
                                        </p:tgtEl>
                                        <p:attrNameLst>
                                          <p:attrName>style.visibility</p:attrName>
                                        </p:attrNameLst>
                                      </p:cBhvr>
                                      <p:to>
                                        <p:strVal val="hidden"/>
                                      </p:to>
                                    </p:set>
                                  </p:childTnLst>
                                </p:cTn>
                              </p:par>
                              <p:par>
                                <p:cTn id="47" presetID="53" presetClass="exit" presetSubtype="32" fill="hold" grpId="1" nodeType="withEffect">
                                  <p:stCondLst>
                                    <p:cond delay="0"/>
                                  </p:stCondLst>
                                  <p:iterate type="lt">
                                    <p:tmPct val="0"/>
                                  </p:iterate>
                                  <p:childTnLst>
                                    <p:anim calcmode="lin" valueType="num">
                                      <p:cBhvr>
                                        <p:cTn id="48" dur="1000"/>
                                        <p:tgtEl>
                                          <p:spTgt spid="8">
                                            <p:txEl>
                                              <p:pRg st="3" end="3"/>
                                            </p:txEl>
                                          </p:spTgt>
                                        </p:tgtEl>
                                        <p:attrNameLst>
                                          <p:attrName>ppt_w</p:attrName>
                                        </p:attrNameLst>
                                      </p:cBhvr>
                                      <p:tavLst>
                                        <p:tav tm="0">
                                          <p:val>
                                            <p:strVal val="ppt_w"/>
                                          </p:val>
                                        </p:tav>
                                        <p:tav tm="100000">
                                          <p:val>
                                            <p:fltVal val="0"/>
                                          </p:val>
                                        </p:tav>
                                      </p:tavLst>
                                    </p:anim>
                                    <p:anim calcmode="lin" valueType="num">
                                      <p:cBhvr>
                                        <p:cTn id="49" dur="1000"/>
                                        <p:tgtEl>
                                          <p:spTgt spid="8">
                                            <p:txEl>
                                              <p:pRg st="3" end="3"/>
                                            </p:txEl>
                                          </p:spTgt>
                                        </p:tgtEl>
                                        <p:attrNameLst>
                                          <p:attrName>ppt_h</p:attrName>
                                        </p:attrNameLst>
                                      </p:cBhvr>
                                      <p:tavLst>
                                        <p:tav tm="0">
                                          <p:val>
                                            <p:strVal val="ppt_h"/>
                                          </p:val>
                                        </p:tav>
                                        <p:tav tm="100000">
                                          <p:val>
                                            <p:fltVal val="0"/>
                                          </p:val>
                                        </p:tav>
                                      </p:tavLst>
                                    </p:anim>
                                    <p:animEffect transition="out" filter="fade">
                                      <p:cBhvr>
                                        <p:cTn id="50" dur="1000"/>
                                        <p:tgtEl>
                                          <p:spTgt spid="8">
                                            <p:txEl>
                                              <p:pRg st="3" end="3"/>
                                            </p:txEl>
                                          </p:spTgt>
                                        </p:tgtEl>
                                      </p:cBhvr>
                                    </p:animEffect>
                                    <p:set>
                                      <p:cBhvr>
                                        <p:cTn id="51" dur="1" fill="hold">
                                          <p:stCondLst>
                                            <p:cond delay="999"/>
                                          </p:stCondLst>
                                        </p:cTn>
                                        <p:tgtEl>
                                          <p:spTgt spid="8">
                                            <p:txEl>
                                              <p:pRg st="3" end="3"/>
                                            </p:txEl>
                                          </p:spTgt>
                                        </p:tgtEl>
                                        <p:attrNameLst>
                                          <p:attrName>style.visibility</p:attrName>
                                        </p:attrNameLst>
                                      </p:cBhvr>
                                      <p:to>
                                        <p:strVal val="hidden"/>
                                      </p:to>
                                    </p:set>
                                  </p:childTnLst>
                                </p:cTn>
                              </p:par>
                            </p:childTnLst>
                          </p:cTn>
                        </p:par>
                        <p:par>
                          <p:cTn id="52" fill="hold">
                            <p:stCondLst>
                              <p:cond delay="1000"/>
                            </p:stCondLst>
                            <p:childTnLst>
                              <p:par>
                                <p:cTn id="53" presetID="53" presetClass="entr" presetSubtype="528" fill="hold" nodeType="afterEffect">
                                  <p:stCondLst>
                                    <p:cond delay="0"/>
                                  </p:stCondLst>
                                  <p:iterate type="lt">
                                    <p:tmPct val="0"/>
                                  </p:iterate>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1000"/>
                                        <p:tgtEl>
                                          <p:spTgt spid="9">
                                            <p:txEl>
                                              <p:pRg st="0" end="0"/>
                                            </p:txEl>
                                          </p:spTgt>
                                        </p:tgtEl>
                                      </p:cBhvr>
                                    </p:animEffect>
                                    <p:anim calcmode="lin" valueType="num">
                                      <p:cBhvr>
                                        <p:cTn id="58" dur="10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59" dur="10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par>
                          <p:cTn id="60" fill="hold">
                            <p:stCondLst>
                              <p:cond delay="2000"/>
                            </p:stCondLst>
                            <p:childTnLst>
                              <p:par>
                                <p:cTn id="61" presetID="47" presetClass="entr" presetSubtype="0" fill="hold" nodeType="afterEffect">
                                  <p:stCondLst>
                                    <p:cond delay="500"/>
                                  </p:stCondLst>
                                  <p:iterate type="lt">
                                    <p:tmPct val="0"/>
                                  </p:iterate>
                                  <p:childTnLst>
                                    <p:set>
                                      <p:cBhvr>
                                        <p:cTn id="62" dur="1" fill="hold">
                                          <p:stCondLst>
                                            <p:cond delay="0"/>
                                          </p:stCondLst>
                                        </p:cTn>
                                        <p:tgtEl>
                                          <p:spTgt spid="9">
                                            <p:txEl>
                                              <p:pRg st="1" end="1"/>
                                            </p:txEl>
                                          </p:spTgt>
                                        </p:tgtEl>
                                        <p:attrNameLst>
                                          <p:attrName>style.visibility</p:attrName>
                                        </p:attrNameLst>
                                      </p:cBhvr>
                                      <p:to>
                                        <p:strVal val="visible"/>
                                      </p:to>
                                    </p:set>
                                    <p:animEffect transition="in" filter="fade">
                                      <p:cBhvr>
                                        <p:cTn id="63" dur="1250"/>
                                        <p:tgtEl>
                                          <p:spTgt spid="9">
                                            <p:txEl>
                                              <p:pRg st="1" end="1"/>
                                            </p:txEl>
                                          </p:spTgt>
                                        </p:tgtEl>
                                      </p:cBhvr>
                                    </p:animEffect>
                                    <p:anim calcmode="lin" valueType="num">
                                      <p:cBhvr>
                                        <p:cTn id="64" dur="12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5" dur="12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3750"/>
                            </p:stCondLst>
                            <p:childTnLst>
                              <p:par>
                                <p:cTn id="67" presetID="47" presetClass="entr" presetSubtype="0" fill="hold" nodeType="afterEffect">
                                  <p:stCondLst>
                                    <p:cond delay="0"/>
                                  </p:stCondLst>
                                  <p:iterate type="lt">
                                    <p:tmPct val="0"/>
                                  </p:iterate>
                                  <p:childTnLst>
                                    <p:set>
                                      <p:cBhvr>
                                        <p:cTn id="68" dur="1" fill="hold">
                                          <p:stCondLst>
                                            <p:cond delay="0"/>
                                          </p:stCondLst>
                                        </p:cTn>
                                        <p:tgtEl>
                                          <p:spTgt spid="9">
                                            <p:txEl>
                                              <p:pRg st="2" end="2"/>
                                            </p:txEl>
                                          </p:spTgt>
                                        </p:tgtEl>
                                        <p:attrNameLst>
                                          <p:attrName>style.visibility</p:attrName>
                                        </p:attrNameLst>
                                      </p:cBhvr>
                                      <p:to>
                                        <p:strVal val="visible"/>
                                      </p:to>
                                    </p:set>
                                    <p:animEffect transition="in" filter="fade">
                                      <p:cBhvr>
                                        <p:cTn id="69" dur="1000"/>
                                        <p:tgtEl>
                                          <p:spTgt spid="9">
                                            <p:txEl>
                                              <p:pRg st="2" end="2"/>
                                            </p:txEl>
                                          </p:spTgt>
                                        </p:tgtEl>
                                      </p:cBhvr>
                                    </p:animEffect>
                                    <p:anim calcmode="lin" valueType="num">
                                      <p:cBhvr>
                                        <p:cTn id="7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4750"/>
                            </p:stCondLst>
                            <p:childTnLst>
                              <p:par>
                                <p:cTn id="73" presetID="47" presetClass="entr" presetSubtype="0" fill="hold" nodeType="afterEffect">
                                  <p:stCondLst>
                                    <p:cond delay="0"/>
                                  </p:stCondLst>
                                  <p:iterate type="lt">
                                    <p:tmPct val="0"/>
                                  </p:iterate>
                                  <p:childTnLst>
                                    <p:set>
                                      <p:cBhvr>
                                        <p:cTn id="74" dur="1" fill="hold">
                                          <p:stCondLst>
                                            <p:cond delay="0"/>
                                          </p:stCondLst>
                                        </p:cTn>
                                        <p:tgtEl>
                                          <p:spTgt spid="9">
                                            <p:txEl>
                                              <p:pRg st="3" end="3"/>
                                            </p:txEl>
                                          </p:spTgt>
                                        </p:tgtEl>
                                        <p:attrNameLst>
                                          <p:attrName>style.visibility</p:attrName>
                                        </p:attrNameLst>
                                      </p:cBhvr>
                                      <p:to>
                                        <p:strVal val="visible"/>
                                      </p:to>
                                    </p:set>
                                    <p:animEffect transition="in" filter="fade">
                                      <p:cBhvr>
                                        <p:cTn id="75" dur="1000"/>
                                        <p:tgtEl>
                                          <p:spTgt spid="9">
                                            <p:txEl>
                                              <p:pRg st="3" end="3"/>
                                            </p:txEl>
                                          </p:spTgt>
                                        </p:tgtEl>
                                      </p:cBhvr>
                                    </p:animEffect>
                                    <p:anim calcmode="lin" valueType="num">
                                      <p:cBhvr>
                                        <p:cTn id="7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98"/>
                  </p:tgtEl>
                </p:cond>
              </p:nextCondLst>
            </p:seq>
          </p:childTnLst>
        </p:cTn>
      </p:par>
    </p:tnLst>
    <p:bldLst>
      <p:bldP spid="8" grpId="1"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早教招新PPT模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udent Choice Board for Middle School by Slidesgo">
  <a:themeElements>
    <a:clrScheme name="Simple Light">
      <a:dk1>
        <a:srgbClr val="D1C747"/>
      </a:dk1>
      <a:lt1>
        <a:srgbClr val="FFFFFF"/>
      </a:lt1>
      <a:dk2>
        <a:srgbClr val="595959"/>
      </a:dk2>
      <a:lt2>
        <a:srgbClr val="EEEEEE"/>
      </a:lt2>
      <a:accent1>
        <a:srgbClr val="C5E8E7"/>
      </a:accent1>
      <a:accent2>
        <a:srgbClr val="E04B5D"/>
      </a:accent2>
      <a:accent3>
        <a:srgbClr val="E9DD4B"/>
      </a:accent3>
      <a:accent4>
        <a:srgbClr val="4CA5A0"/>
      </a:accent4>
      <a:accent5>
        <a:srgbClr val="DB6571"/>
      </a:accent5>
      <a:accent6>
        <a:srgbClr val="277C74"/>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9Slide.vn</Template>
  <TotalTime>0</TotalTime>
  <Words>686</Words>
  <Application>Microsoft Office PowerPoint</Application>
  <PresentationFormat>Widescreen</PresentationFormat>
  <Paragraphs>86</Paragraphs>
  <Slides>12</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等线</vt:lpstr>
      <vt:lpstr>Amatic SC</vt:lpstr>
      <vt:lpstr>Office 主题​​</vt:lpstr>
      <vt:lpstr>Student Choice Board for Middle School by Slidesgo</vt:lpstr>
      <vt:lpstr>Tạo thư mục - Chọn các tệp tin hay thư mục (SGK tr. 31)</vt:lpstr>
      <vt:lpstr>PowerPoint Presentation</vt:lpstr>
      <vt:lpstr>PowerPoint Presentation</vt:lpstr>
      <vt:lpstr>PowerPoint Presentation</vt:lpstr>
      <vt:lpstr>2. Tạo thư mục</vt:lpstr>
      <vt:lpstr>Video minh họa Tạo thư mục</vt:lpstr>
      <vt:lpstr>3. Chọn tệp tin, thư mục</vt:lpstr>
      <vt:lpstr>Video minh họa Chọn thư mục, tệp tin</vt:lpstr>
      <vt:lpstr>3. Chọn tệp tin, thư mục</vt:lpstr>
      <vt:lpstr>Hoạt động: Thực hành</vt:lpstr>
      <vt:lpstr>Hoạt động: Thực hành</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2021-10-17T05:31:37Z</dcterms:created>
  <dcterms:modified xsi:type="dcterms:W3CDTF">2021-10-17T05:34:55Z</dcterms:modified>
  <cp:category/>
</cp:coreProperties>
</file>