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2"/>
  </p:notesMasterIdLst>
  <p:sldIdLst>
    <p:sldId id="343" r:id="rId2"/>
    <p:sldId id="344" r:id="rId3"/>
    <p:sldId id="310" r:id="rId4"/>
    <p:sldId id="323" r:id="rId5"/>
    <p:sldId id="324" r:id="rId6"/>
    <p:sldId id="313" r:id="rId7"/>
    <p:sldId id="325" r:id="rId8"/>
    <p:sldId id="314" r:id="rId9"/>
    <p:sldId id="258" r:id="rId10"/>
    <p:sldId id="282" r:id="rId11"/>
    <p:sldId id="326" r:id="rId12"/>
    <p:sldId id="259" r:id="rId13"/>
    <p:sldId id="315" r:id="rId14"/>
    <p:sldId id="301" r:id="rId15"/>
    <p:sldId id="302" r:id="rId16"/>
    <p:sldId id="317" r:id="rId17"/>
    <p:sldId id="330" r:id="rId18"/>
    <p:sldId id="287" r:id="rId19"/>
    <p:sldId id="295" r:id="rId20"/>
    <p:sldId id="296" r:id="rId21"/>
    <p:sldId id="269" r:id="rId22"/>
    <p:sldId id="270" r:id="rId23"/>
    <p:sldId id="290" r:id="rId24"/>
    <p:sldId id="333" r:id="rId25"/>
    <p:sldId id="276" r:id="rId26"/>
    <p:sldId id="334" r:id="rId27"/>
    <p:sldId id="335" r:id="rId28"/>
    <p:sldId id="277" r:id="rId29"/>
    <p:sldId id="342" r:id="rId30"/>
    <p:sldId id="338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CC"/>
    <a:srgbClr val="CC00CC"/>
    <a:srgbClr val="009900"/>
    <a:srgbClr val="FFFF66"/>
    <a:srgbClr val="0000FF"/>
    <a:srgbClr val="CC00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503" autoAdjust="0"/>
  </p:normalViewPr>
  <p:slideViewPr>
    <p:cSldViewPr>
      <p:cViewPr>
        <p:scale>
          <a:sx n="75" d="100"/>
          <a:sy n="75" d="100"/>
        </p:scale>
        <p:origin x="366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E0FF161-F547-4194-8408-A6B417243A35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55770F3-0659-4815-94BE-B53AC838B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57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C36713-1137-42C1-8A35-BF6988E2CCF2}" type="slidenum">
              <a:rPr lang="vi-VN">
                <a:latin typeface="Times New Roman" panose="02020603050405020304" pitchFamily="18" charset="0"/>
              </a:rPr>
              <a:pPr eaLnBrk="1" hangingPunct="1"/>
              <a:t>1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6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AA55996-90DD-4FAC-8C52-5711F88129E6}" type="datetimeFigureOut">
              <a:rPr lang="en-US"/>
              <a:pPr/>
              <a:t>5/4/2021</a:t>
            </a:fld>
            <a:endParaRPr lang="en-US" alt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4F74B5-F078-4AE5-8CE3-EA151F651F0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186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2BC9A-8BE7-4D0B-B1B1-57666D45285A}" type="datetimeFigureOut">
              <a:rPr lang="en-US"/>
              <a:pPr/>
              <a:t>5/4/2021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548-CE00-444B-93D2-471915A794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9C951-B732-4C4D-9A05-8E08B024492A}" type="datetimeFigureOut">
              <a:rPr lang="en-US"/>
              <a:pPr/>
              <a:t>5/4/2021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C2D7-7B28-4245-B055-7BA15918B6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1289ADA-A3CF-4035-A10C-E1AD4FC1D78D}" type="datetimeFigureOut">
              <a:rPr lang="en-US"/>
              <a:pPr/>
              <a:t>5/4/2021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92BB31E-EAAB-4AD8-834B-A25892623A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2B538-BE5F-4FD3-A7C5-CE02CC99469E}" type="datetimeFigureOut">
              <a:rPr lang="en-US"/>
              <a:pPr/>
              <a:t>5/4/2021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AC0F2-8EB4-4D83-9A6C-7F16091520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61550F-1F28-40EF-B1E1-592A36585F26}" type="datetimeFigureOut">
              <a:rPr lang="en-US"/>
              <a:pPr/>
              <a:t>5/4/2021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7D1AA-6C00-4575-A6EC-38015F5CC6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0903C-77A5-4C09-AC5A-E1B12EC4F107}" type="datetimeFigureOut">
              <a:rPr lang="en-US"/>
              <a:pPr/>
              <a:t>5/4/2021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665E0-68D4-4BC2-86C5-7950A58ACA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069CC-480C-4EF3-9EB3-886733052335}" type="datetimeFigureOut">
              <a:rPr lang="en-US"/>
              <a:pPr/>
              <a:t>5/4/2021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4BAC1-4655-42DC-A055-919A2C0CFB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CB4DDE-DB1E-49F8-BAE5-70F18E397866}" type="datetimeFigureOut">
              <a:rPr lang="en-US"/>
              <a:pPr/>
              <a:t>5/4/2021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1D3F0-E419-40A3-BE2D-E7E34A783D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3B745-8219-4D23-8AFA-6DA94C1DA767}" type="datetimeFigureOut">
              <a:rPr lang="en-US"/>
              <a:pPr/>
              <a:t>5/4/2021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9C8C6-0110-46B9-A1E7-0EFD4EBE0B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CB2B68-30E5-44BC-A65D-6A7080F890A4}" type="datetimeFigureOut">
              <a:rPr lang="en-US"/>
              <a:pPr/>
              <a:t>5/4/2021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0FF54-641A-42A2-898F-58AA625C29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18722-BC1F-4AD2-A800-E1B007B5B648}" type="datetimeFigureOut">
              <a:rPr lang="en-US"/>
              <a:pPr/>
              <a:t>5/4/2021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4E0B7-A955-4B0E-A654-29A07456DD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AA447377-3F97-42B1-A479-96CC7868EAFD}" type="datetimeFigureOut">
              <a:rPr lang="en-US"/>
              <a:pPr/>
              <a:t>5/4/2021</a:t>
            </a:fld>
            <a:endParaRPr lang="en-US" alt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3459898-11E9-4CC2-9BA5-D3C50B7227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083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/index.php?title=1802&amp;action=edit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vi.wikipedia.org/w/index.php?title=1820&amp;action=edi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/index.php?title=1762&amp;action=edit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vi/8/8d/GiaLong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luat%20phap%20gia%20long_oke.m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3.wmf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42864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9060" y="10672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4913" y="3216275"/>
            <a:ext cx="6353175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cs typeface="Arial" pitchFamily="34" charset="0"/>
              </a:rPr>
              <a:t>	</a:t>
            </a:r>
            <a:r>
              <a:rPr lang="en-US" sz="2800" dirty="0" err="1" smtClean="0">
                <a:cs typeface="Arial" pitchFamily="34" charset="0"/>
              </a:rPr>
              <a:t>Môn</a:t>
            </a:r>
            <a:r>
              <a:rPr lang="en-US" sz="2800" dirty="0" smtClean="0">
                <a:cs typeface="Arial" pitchFamily="34" charset="0"/>
              </a:rPr>
              <a:t>: </a:t>
            </a:r>
            <a:r>
              <a:rPr lang="en-US" sz="2800" dirty="0" err="1" smtClean="0">
                <a:cs typeface="Arial" pitchFamily="34" charset="0"/>
              </a:rPr>
              <a:t>Lịch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sử</a:t>
            </a:r>
            <a:r>
              <a:rPr lang="en-US" sz="2800" dirty="0" smtClean="0">
                <a:cs typeface="Arial" pitchFamily="34" charset="0"/>
              </a:rPr>
              <a:t> – </a:t>
            </a:r>
            <a:r>
              <a:rPr lang="en-US" sz="2800" dirty="0" err="1">
                <a:cs typeface="Arial" pitchFamily="34" charset="0"/>
              </a:rPr>
              <a:t>Lớp</a:t>
            </a:r>
            <a:r>
              <a:rPr lang="en-US" sz="2800" dirty="0">
                <a:cs typeface="Arial" pitchFamily="34" charset="0"/>
              </a:rPr>
              <a:t> 4</a:t>
            </a:r>
          </a:p>
          <a:p>
            <a:pPr>
              <a:defRPr/>
            </a:pPr>
            <a:r>
              <a:rPr lang="en-US" sz="2800" dirty="0">
                <a:cs typeface="Arial" pitchFamily="34" charset="0"/>
              </a:rPr>
              <a:t>	</a:t>
            </a:r>
            <a:r>
              <a:rPr lang="en-US" sz="2800" dirty="0" err="1">
                <a:cs typeface="Arial" pitchFamily="34" charset="0"/>
              </a:rPr>
              <a:t>Tuần</a:t>
            </a:r>
            <a:r>
              <a:rPr lang="en-US" sz="2800" dirty="0">
                <a:cs typeface="Arial" pitchFamily="34" charset="0"/>
              </a:rPr>
              <a:t>: </a:t>
            </a:r>
            <a:r>
              <a:rPr lang="en-US" sz="2800" dirty="0" smtClean="0">
                <a:cs typeface="Arial" pitchFamily="34" charset="0"/>
              </a:rPr>
              <a:t>31      </a:t>
            </a:r>
            <a:r>
              <a:rPr lang="en-US" sz="2800" dirty="0" err="1">
                <a:cs typeface="Arial" pitchFamily="34" charset="0"/>
              </a:rPr>
              <a:t>Tiết</a:t>
            </a:r>
            <a:r>
              <a:rPr lang="en-US" sz="2800" dirty="0">
                <a:cs typeface="Arial" pitchFamily="34" charset="0"/>
              </a:rPr>
              <a:t>: </a:t>
            </a:r>
            <a:r>
              <a:rPr lang="en-US" sz="2800" dirty="0" smtClean="0">
                <a:cs typeface="Arial" pitchFamily="34" charset="0"/>
              </a:rPr>
              <a:t>31</a:t>
            </a:r>
            <a:endParaRPr lang="en-US" sz="2800" dirty="0">
              <a:cs typeface="Arial" pitchFamily="34" charset="0"/>
            </a:endParaRPr>
          </a:p>
          <a:p>
            <a:pPr>
              <a:defRPr/>
            </a:pPr>
            <a:r>
              <a:rPr lang="en-US" sz="2800" dirty="0">
                <a:cs typeface="Arial" pitchFamily="34" charset="0"/>
              </a:rPr>
              <a:t>	</a:t>
            </a:r>
          </a:p>
          <a:p>
            <a:pPr algn="ctr">
              <a:defRPr/>
            </a:pPr>
            <a:r>
              <a:rPr lang="en-US" sz="4400" dirty="0" err="1">
                <a:cs typeface="Arial" pitchFamily="34" charset="0"/>
              </a:rPr>
              <a:t>Bài</a:t>
            </a:r>
            <a:r>
              <a:rPr lang="en-US" sz="4400" dirty="0">
                <a:cs typeface="Arial" pitchFamily="34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Nhà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Nguyễn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thành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lập</a:t>
            </a:r>
            <a:endParaRPr lang="en-US" sz="4400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defRPr/>
            </a:pPr>
            <a:endParaRPr lang="en-US" sz="4400" b="1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b="1" i="1" dirty="0" err="1">
                <a:solidFill>
                  <a:srgbClr val="0000FF"/>
                </a:solidFill>
                <a:cs typeface="Arial" pitchFamily="34" charset="0"/>
              </a:rPr>
              <a:t>Giáo</a:t>
            </a:r>
            <a:r>
              <a:rPr lang="en-US" b="1" i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cs typeface="Arial" pitchFamily="34" charset="0"/>
              </a:rPr>
              <a:t>viên</a:t>
            </a:r>
            <a:r>
              <a:rPr lang="en-US" b="1" i="1" dirty="0">
                <a:solidFill>
                  <a:srgbClr val="0000FF"/>
                </a:solidFill>
                <a:cs typeface="Arial" pitchFamily="34" charset="0"/>
              </a:rPr>
              <a:t>: </a:t>
            </a:r>
            <a:r>
              <a:rPr lang="en-US" b="1" i="1" dirty="0" err="1" smtClean="0">
                <a:solidFill>
                  <a:srgbClr val="0000FF"/>
                </a:solidFill>
                <a:cs typeface="Arial" pitchFamily="34" charset="0"/>
              </a:rPr>
              <a:t>Nguyễn</a:t>
            </a:r>
            <a:r>
              <a:rPr lang="en-US" b="1" i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cs typeface="Arial" pitchFamily="34" charset="0"/>
              </a:rPr>
              <a:t>Thanh</a:t>
            </a:r>
            <a:r>
              <a:rPr lang="en-US" b="1" i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cs typeface="Arial" pitchFamily="34" charset="0"/>
              </a:rPr>
              <a:t>Hà</a:t>
            </a:r>
            <a:endParaRPr lang="vi-VN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2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c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28600" y="15240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I/ Hoàn cảnh ra đời  của Nhà Nguyễn. </a:t>
            </a:r>
            <a:endParaRPr lang="en-US" sz="3200" b="1" u="sng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52400" y="3429000"/>
            <a:ext cx="2209800" cy="1320800"/>
          </a:xfrm>
          <a:prstGeom prst="rect">
            <a:avLst/>
          </a:prstGeom>
          <a:gradFill rotWithShape="1">
            <a:gsLst>
              <a:gs pos="0">
                <a:srgbClr val="99FF99">
                  <a:gamma/>
                  <a:shade val="79216"/>
                  <a:invGamma/>
                </a:srgbClr>
              </a:gs>
              <a:gs pos="100000">
                <a:srgbClr val="99FF99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Thảo luận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Nhóm 3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200400" y="2667000"/>
            <a:ext cx="5638800" cy="1828800"/>
          </a:xfrm>
          <a:prstGeom prst="wedgeRoundRectCallout">
            <a:avLst>
              <a:gd name="adj1" fmla="val -65764"/>
              <a:gd name="adj2" fmla="val 43403"/>
              <a:gd name="adj3" fmla="val 16667"/>
            </a:avLst>
          </a:prstGeom>
          <a:gradFill rotWithShape="1">
            <a:gsLst>
              <a:gs pos="0">
                <a:srgbClr val="8BB4E1"/>
              </a:gs>
              <a:gs pos="50000">
                <a:schemeClr val="bg1"/>
              </a:gs>
              <a:gs pos="100000">
                <a:srgbClr val="8BB4E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600"/>
              <a:t>Nhà Nguyễn ra đời trong hoàn cảnh nào?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724400" y="4953000"/>
            <a:ext cx="3581400" cy="588963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Thời gian: 2 phút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2" grpId="0" animBg="1"/>
      <p:bldP spid="286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1" name="AutoShape 11"/>
          <p:cNvSpPr>
            <a:spLocks noChangeArrowheads="1"/>
          </p:cNvSpPr>
          <p:nvPr/>
        </p:nvSpPr>
        <p:spPr bwMode="auto">
          <a:xfrm>
            <a:off x="304800" y="2514600"/>
            <a:ext cx="8458200" cy="3048000"/>
          </a:xfrm>
          <a:prstGeom prst="ribbon2">
            <a:avLst>
              <a:gd name="adj1" fmla="val 33333"/>
              <a:gd name="adj2" fmla="val 65917"/>
            </a:avLst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1981200" y="2514600"/>
            <a:ext cx="5105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Năm 1802, Nguyễn Ánh lật đổ triều Tây Sơn lập nên triều Nguyễn.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0" y="16764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I/ Hoàn cảnh ra đời  của Nhà Nguyễn. </a:t>
            </a:r>
            <a:endParaRPr lang="en-US" sz="3200" b="1" u="sng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1" grpId="0" animBg="1"/>
      <p:bldP spid="153612" grpId="0"/>
      <p:bldP spid="286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1" descr="gial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5257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6781800" y="2286000"/>
            <a:ext cx="2362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99"/>
                </a:solidFill>
                <a:latin typeface="Times New Roman" pitchFamily="18" charset="0"/>
              </a:rPr>
              <a:t>Vua Nguyễn Ánh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Ản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276600"/>
            <a:ext cx="33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8001000" y="3124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3300"/>
                </a:solidFill>
              </a:rPr>
              <a:t>1802</a:t>
            </a:r>
          </a:p>
        </p:txBody>
      </p:sp>
      <p:pic>
        <p:nvPicPr>
          <p:cNvPr id="131081" name="Picture 3" descr="Hình:GiaLon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0"/>
            <a:ext cx="3124200" cy="3657600"/>
          </a:xfrm>
          <a:prstGeom prst="rect">
            <a:avLst/>
          </a:prstGeom>
          <a:noFill/>
          <a:ln w="76200">
            <a:pattFill prst="lgCheck">
              <a:fgClr>
                <a:srgbClr val="FF00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sp>
        <p:nvSpPr>
          <p:cNvPr id="131082" name="Rectangle 2"/>
          <p:cNvSpPr>
            <a:spLocks noChangeArrowheads="1"/>
          </p:cNvSpPr>
          <p:nvPr/>
        </p:nvSpPr>
        <p:spPr bwMode="auto">
          <a:xfrm>
            <a:off x="0" y="37338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Vua Nguyễn Ánh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</a:rPr>
              <a:t>Tên :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Nguyễn Phúc Ánh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</a:rPr>
              <a:t>Sinh năm: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  <a:hlinkClick r:id="rId6" tooltip="1762"/>
              </a:rPr>
              <a:t>1762</a:t>
            </a:r>
            <a:endParaRPr lang="en-US" sz="2800">
              <a:solidFill>
                <a:srgbClr val="9933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</a:rPr>
              <a:t>Mất năm: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  <a:hlinkClick r:id="rId7" tooltip="1820"/>
              </a:rPr>
              <a:t>1820</a:t>
            </a:r>
            <a:endParaRPr lang="en-US" sz="2800">
              <a:solidFill>
                <a:srgbClr val="9933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993300"/>
                </a:solidFill>
                <a:latin typeface="Times New Roman" pitchFamily="18" charset="0"/>
              </a:rPr>
              <a:t> Trị vì: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  <a:hlinkClick r:id="rId8" tooltip="1802"/>
              </a:rPr>
              <a:t>1802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</a:rPr>
              <a:t> – 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  <a:hlinkClick r:id="rId7" tooltip="1820"/>
              </a:rPr>
              <a:t>1820</a:t>
            </a:r>
            <a:endParaRPr lang="en-US" sz="2800">
              <a:solidFill>
                <a:srgbClr val="9933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993300"/>
                </a:solidFill>
                <a:latin typeface="Times New Roman" pitchFamily="18" charset="0"/>
              </a:rPr>
              <a:t> Niên hiệu: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Gia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1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1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1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1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1310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vua_Minh_M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0"/>
            <a:ext cx="4876800" cy="6172200"/>
          </a:xfrm>
          <a:prstGeom prst="rect">
            <a:avLst/>
          </a:prstGeom>
          <a:noFill/>
          <a:ln w="76200">
            <a:pattFill prst="smGrid">
              <a:fgClr>
                <a:srgbClr val="FFFF00"/>
              </a:fgClr>
              <a:bgClr>
                <a:srgbClr val="FF0000"/>
              </a:bgClr>
            </a:pattFill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057400"/>
            <a:ext cx="2819400" cy="1431925"/>
          </a:xfrm>
        </p:spPr>
        <p:txBody>
          <a:bodyPr anchor="ctr"/>
          <a:lstStyle/>
          <a:p>
            <a:r>
              <a:rPr lang="en-US" b="1">
                <a:solidFill>
                  <a:srgbClr val="0000FF"/>
                </a:solidFill>
              </a:rPr>
              <a:t>Vua Minh Mạng</a:t>
            </a:r>
          </a:p>
        </p:txBody>
      </p:sp>
      <p:pic>
        <p:nvPicPr>
          <p:cNvPr id="9221" name="Picture 5" descr="dividers55mf9aw1r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086100" y="3086100"/>
            <a:ext cx="6858000" cy="685800"/>
          </a:xfrm>
          <a:prstGeom prst="rect">
            <a:avLst/>
          </a:prstGeom>
          <a:noFill/>
        </p:spPr>
      </p:pic>
      <p:pic>
        <p:nvPicPr>
          <p:cNvPr id="9222" name="Picture 6" descr="dividers55mf9aw1r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248400"/>
            <a:ext cx="8686800" cy="609600"/>
          </a:xfrm>
          <a:prstGeom prst="rect">
            <a:avLst/>
          </a:prstGeom>
          <a:noFill/>
        </p:spPr>
      </p:pic>
      <p:pic>
        <p:nvPicPr>
          <p:cNvPr id="9223" name="Picture 7" descr="dividers55mf9aw1r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448300" y="3162300"/>
            <a:ext cx="6858000" cy="53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90600"/>
            <a:ext cx="3657600" cy="1431925"/>
          </a:xfrm>
        </p:spPr>
        <p:txBody>
          <a:bodyPr anchor="ctr"/>
          <a:lstStyle/>
          <a:p>
            <a:r>
              <a:rPr lang="en-US" b="1">
                <a:solidFill>
                  <a:srgbClr val="0000FF"/>
                </a:solidFill>
              </a:rPr>
              <a:t>Vua Tự Đức</a:t>
            </a:r>
            <a:r>
              <a:rPr lang="en-US" b="1"/>
              <a:t> </a:t>
            </a:r>
          </a:p>
        </p:txBody>
      </p:sp>
      <p:pic>
        <p:nvPicPr>
          <p:cNvPr id="57347" name="Picture 3" descr="vua_Tu_D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0"/>
            <a:ext cx="4491038" cy="5867400"/>
          </a:xfrm>
          <a:prstGeom prst="rect">
            <a:avLst/>
          </a:prstGeom>
          <a:noFill/>
          <a:ln w="76200">
            <a:pattFill prst="smCheck">
              <a:fgClr>
                <a:srgbClr val="FF00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pic>
        <p:nvPicPr>
          <p:cNvPr id="10245" name="Picture 5" descr="dividers55mf9aw1r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62300" y="3162300"/>
            <a:ext cx="6858000" cy="533400"/>
          </a:xfrm>
          <a:prstGeom prst="rect">
            <a:avLst/>
          </a:prstGeom>
          <a:noFill/>
        </p:spPr>
      </p:pic>
      <p:pic>
        <p:nvPicPr>
          <p:cNvPr id="10246" name="Picture 6" descr="dividers55mf9aw1r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19800"/>
            <a:ext cx="8763000" cy="838200"/>
          </a:xfrm>
          <a:prstGeom prst="rect">
            <a:avLst/>
          </a:prstGeom>
          <a:noFill/>
        </p:spPr>
      </p:pic>
      <p:pic>
        <p:nvPicPr>
          <p:cNvPr id="10247" name="Picture 7" descr="dividers55mf9aw1r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448300" y="3162300"/>
            <a:ext cx="6858000" cy="53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6c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100"/>
                </a:srgbClr>
              </a:gs>
              <a:gs pos="60001">
                <a:srgbClr val="85C2FF">
                  <a:alpha val="91200"/>
                </a:srgbClr>
              </a:gs>
              <a:gs pos="100000">
                <a:srgbClr val="5E9EFF">
                  <a:alpha val="9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II/ Sự thống trị của nhà Nguyễn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28600" y="3033713"/>
            <a:ext cx="1981200" cy="9461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Thảo luận nhóm 4</a:t>
            </a:r>
          </a:p>
        </p:txBody>
      </p:sp>
      <p:sp>
        <p:nvSpPr>
          <p:cNvPr id="29707" name="AutoShape 11"/>
          <p:cNvSpPr>
            <a:spLocks/>
          </p:cNvSpPr>
          <p:nvPr/>
        </p:nvSpPr>
        <p:spPr bwMode="auto">
          <a:xfrm>
            <a:off x="3363913" y="1981200"/>
            <a:ext cx="5780087" cy="1371600"/>
          </a:xfrm>
          <a:prstGeom prst="borderCallout2">
            <a:avLst>
              <a:gd name="adj1" fmla="val 8333"/>
              <a:gd name="adj2" fmla="val -1319"/>
              <a:gd name="adj3" fmla="val 8333"/>
              <a:gd name="adj4" fmla="val -10630"/>
              <a:gd name="adj5" fmla="val 76505"/>
              <a:gd name="adj6" fmla="val -20324"/>
            </a:avLst>
          </a:prstGeom>
          <a:gradFill rotWithShape="1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100"/>
                </a:srgbClr>
              </a:gs>
              <a:gs pos="60001">
                <a:srgbClr val="85C2FF">
                  <a:alpha val="91200"/>
                </a:srgbClr>
              </a:gs>
              <a:gs pos="100000">
                <a:srgbClr val="5E9EFF">
                  <a:alpha val="9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200" b="1" u="sng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32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Những sự kiện  n</a:t>
            </a: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ào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chứng tỏ vua Nguyễn không muốn chia sẽ quyền lực cho ai ?</a:t>
            </a:r>
          </a:p>
        </p:txBody>
      </p:sp>
      <p:sp>
        <p:nvSpPr>
          <p:cNvPr id="29708" name="AutoShape 12"/>
          <p:cNvSpPr>
            <a:spLocks/>
          </p:cNvSpPr>
          <p:nvPr/>
        </p:nvSpPr>
        <p:spPr bwMode="auto">
          <a:xfrm>
            <a:off x="3276600" y="3505200"/>
            <a:ext cx="5867400" cy="1104900"/>
          </a:xfrm>
          <a:prstGeom prst="borderCallout2">
            <a:avLst>
              <a:gd name="adj1" fmla="val 10343"/>
              <a:gd name="adj2" fmla="val -1301"/>
              <a:gd name="adj3" fmla="val 10343"/>
              <a:gd name="adj4" fmla="val -9579"/>
              <a:gd name="adj5" fmla="val -2301"/>
              <a:gd name="adj6" fmla="val -18181"/>
            </a:avLst>
          </a:prstGeom>
          <a:gradFill rotWithShape="1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100"/>
                </a:srgbClr>
              </a:gs>
              <a:gs pos="60001">
                <a:srgbClr val="85C2FF">
                  <a:alpha val="91200"/>
                </a:srgbClr>
              </a:gs>
              <a:gs pos="100000">
                <a:srgbClr val="5E9EFF">
                  <a:alpha val="9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: Quân đội nhà Nguyễn được tổ chức như thế nào ? </a:t>
            </a:r>
          </a:p>
        </p:txBody>
      </p:sp>
      <p:sp>
        <p:nvSpPr>
          <p:cNvPr id="29709" name="AutoShape 13"/>
          <p:cNvSpPr>
            <a:spLocks/>
          </p:cNvSpPr>
          <p:nvPr/>
        </p:nvSpPr>
        <p:spPr bwMode="auto">
          <a:xfrm>
            <a:off x="3276600" y="4876800"/>
            <a:ext cx="5867400" cy="1447800"/>
          </a:xfrm>
          <a:prstGeom prst="borderCallout2">
            <a:avLst>
              <a:gd name="adj1" fmla="val 7894"/>
              <a:gd name="adj2" fmla="val -1301"/>
              <a:gd name="adj3" fmla="val 7894"/>
              <a:gd name="adj4" fmla="val -9875"/>
              <a:gd name="adj5" fmla="val -76315"/>
              <a:gd name="adj6" fmla="val -18833"/>
            </a:avLst>
          </a:prstGeom>
          <a:gradFill rotWithShape="1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100"/>
                </a:srgbClr>
              </a:gs>
              <a:gs pos="60001">
                <a:srgbClr val="85C2FF">
                  <a:alpha val="91200"/>
                </a:srgbClr>
              </a:gs>
              <a:gs pos="100000">
                <a:srgbClr val="5E9EFF">
                  <a:alpha val="9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u="sng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en-US" sz="2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Nhà Nguyễn  đã ban hành Bộ luật gì ? B</a:t>
            </a: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ộ luật Gia Long ban hành nhằm </a:t>
            </a:r>
            <a:r>
              <a:rPr lang="en-US" sz="2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mục đích của bộ luật đó là gì ?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28600" y="5105400"/>
            <a:ext cx="2895600" cy="519113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Thời gian: 2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6" grpId="0" animBg="1"/>
      <p:bldP spid="29707" grpId="0" animBg="1"/>
      <p:bldP spid="29708" grpId="0" animBg="1"/>
      <p:bldP spid="29709" grpId="0" animBg="1"/>
      <p:bldP spid="297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2743200" y="4343400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  </a:t>
            </a:r>
          </a:p>
        </p:txBody>
      </p:sp>
      <p:sp>
        <p:nvSpPr>
          <p:cNvPr id="159752" name="AutoShape 8"/>
          <p:cNvSpPr>
            <a:spLocks noChangeArrowheads="1"/>
          </p:cNvSpPr>
          <p:nvPr/>
        </p:nvSpPr>
        <p:spPr bwMode="auto">
          <a:xfrm>
            <a:off x="533400" y="1219200"/>
            <a:ext cx="8382000" cy="5410200"/>
          </a:xfrm>
          <a:prstGeom prst="horizontalScroll">
            <a:avLst>
              <a:gd name="adj" fmla="val 20102"/>
            </a:avLst>
          </a:prstGeom>
          <a:gradFill rotWithShape="1">
            <a:gsLst>
              <a:gs pos="0">
                <a:srgbClr val="99FF99">
                  <a:gamma/>
                  <a:shade val="63529"/>
                  <a:invGamma/>
                </a:srgbClr>
              </a:gs>
              <a:gs pos="50000">
                <a:srgbClr val="99FF99">
                  <a:alpha val="39999"/>
                </a:srgbClr>
              </a:gs>
              <a:gs pos="100000">
                <a:srgbClr val="99FF99">
                  <a:gamma/>
                  <a:shade val="63529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1676400" y="2438400"/>
            <a:ext cx="7010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A50021"/>
                </a:solidFill>
              </a:rPr>
              <a:t>  </a:t>
            </a:r>
            <a:r>
              <a:rPr lang="en-US" sz="4000" b="1">
                <a:solidFill>
                  <a:srgbClr val="A50021"/>
                </a:solidFill>
                <a:latin typeface="Times New Roman" pitchFamily="18" charset="0"/>
              </a:rPr>
              <a:t>Các vua triều Nguyễn đã thực hiện nhiều chính sách để tập trung quyền hành trong tay và bảo vệ tuyệt đối ngai vàng của mình.</a:t>
            </a:r>
          </a:p>
        </p:txBody>
      </p:sp>
      <p:pic>
        <p:nvPicPr>
          <p:cNvPr id="159764" name="Picture 20" descr="back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38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6c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746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7620000" y="2667000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</a:rPr>
              <a:t>THỦY    BINH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8600" y="9144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II/ Sự thống trị của nhà Nguyễn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/>
      <p:bldP spid="297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voi"/>
          <p:cNvPicPr>
            <a:picLocks noChangeAspect="1" noChangeArrowheads="1"/>
          </p:cNvPicPr>
          <p:nvPr/>
        </p:nvPicPr>
        <p:blipFill>
          <a:blip r:embed="rId2"/>
          <a:srcRect r="1334"/>
          <a:stretch>
            <a:fillRect/>
          </a:stretch>
        </p:blipFill>
        <p:spPr bwMode="auto">
          <a:xfrm>
            <a:off x="333375" y="147638"/>
            <a:ext cx="8401050" cy="5948362"/>
          </a:xfrm>
          <a:prstGeom prst="rect">
            <a:avLst/>
          </a:prstGeom>
          <a:noFill/>
          <a:ln w="57150">
            <a:pattFill prst="lgCheck">
              <a:fgClr>
                <a:srgbClr val="9900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276600" y="6216650"/>
            <a:ext cx="3163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33CC"/>
                </a:solidFill>
              </a:rPr>
              <a:t>TƯỢNG BINH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27709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2752725"/>
            <a:ext cx="4038600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569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57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a-binh-hu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242888"/>
            <a:ext cx="8686800" cy="5943600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657600" y="6216650"/>
            <a:ext cx="226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33CC"/>
                </a:solidFill>
              </a:rPr>
              <a:t>MÃ  BINH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luat phap gia long_oke.mpg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52400"/>
            <a:ext cx="8001000" cy="5486400"/>
          </a:xfrm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295400" y="5791200"/>
            <a:ext cx="6781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Hình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phạt cùm tay, cùm cổ.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6"/>
                </p:tgtEl>
              </p:cMediaNode>
            </p:video>
          </p:childTnLst>
        </p:cTn>
      </p:par>
    </p:tnLst>
    <p:bldLst>
      <p:bldP spid="225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4495800"/>
            <a:ext cx="9144000" cy="193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99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Các vua nhà Nguyễn dùng mọi biện pháp thâu tóm quyền hành vào tay mình.</a:t>
            </a:r>
            <a:endParaRPr 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2971800"/>
            <a:ext cx="9144000" cy="1320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Năm 1802, Nguyễn Ánh lật đỗ triều Tây Sơn, lập nên triều Nguyễn.</a:t>
            </a:r>
            <a:endParaRPr lang="en-US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28600" y="2133600"/>
            <a:ext cx="2743200" cy="7715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79216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>
                <a:solidFill>
                  <a:srgbClr val="0000FF"/>
                </a:solidFill>
                <a:latin typeface="Times New Roman" pitchFamily="18" charset="0"/>
              </a:rPr>
              <a:t>Nội dung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 : </a:t>
            </a:r>
          </a:p>
        </p:txBody>
      </p:sp>
      <p:pic>
        <p:nvPicPr>
          <p:cNvPr id="25615" name="Picture 15" descr="back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04863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AutoShape 5"/>
          <p:cNvSpPr>
            <a:spLocks noChangeArrowheads="1"/>
          </p:cNvSpPr>
          <p:nvPr/>
        </p:nvSpPr>
        <p:spPr bwMode="auto">
          <a:xfrm>
            <a:off x="4953000" y="762000"/>
            <a:ext cx="30480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4953000" y="4572000"/>
            <a:ext cx="3124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7" name="AutoShape 7"/>
          <p:cNvSpPr>
            <a:spLocks noChangeArrowheads="1"/>
          </p:cNvSpPr>
          <p:nvPr/>
        </p:nvSpPr>
        <p:spPr bwMode="auto">
          <a:xfrm>
            <a:off x="4953000" y="2667000"/>
            <a:ext cx="3124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8" name="Oval 8"/>
          <p:cNvSpPr>
            <a:spLocks noChangeArrowheads="1"/>
          </p:cNvSpPr>
          <p:nvPr/>
        </p:nvSpPr>
        <p:spPr bwMode="auto">
          <a:xfrm>
            <a:off x="914400" y="1981200"/>
            <a:ext cx="2971800" cy="2819400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100000">
                <a:srgbClr val="99FF99">
                  <a:gamma/>
                  <a:shade val="63529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1600200" y="2514600"/>
            <a:ext cx="152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  <a:latin typeface="Times New Roman" pitchFamily="18" charset="0"/>
              </a:rPr>
              <a:t>Trò chơi</a:t>
            </a:r>
          </a:p>
        </p:txBody>
      </p:sp>
      <p:pic>
        <p:nvPicPr>
          <p:cNvPr id="163850" name="Picture 10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>
            <a:off x="0" y="0"/>
            <a:ext cx="9144000" cy="442913"/>
          </a:xfrm>
          <a:prstGeom prst="rect">
            <a:avLst/>
          </a:prstGeom>
          <a:noFill/>
        </p:spPr>
      </p:pic>
      <p:pic>
        <p:nvPicPr>
          <p:cNvPr id="163852" name="Picture 12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>
            <a:off x="0" y="6415088"/>
            <a:ext cx="9144000" cy="442912"/>
          </a:xfrm>
          <a:prstGeom prst="rect">
            <a:avLst/>
          </a:prstGeom>
          <a:noFill/>
        </p:spPr>
      </p:pic>
      <p:pic>
        <p:nvPicPr>
          <p:cNvPr id="163853" name="Picture 13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 rot="5400000">
            <a:off x="-2628900" y="3086100"/>
            <a:ext cx="5791200" cy="533400"/>
          </a:xfrm>
          <a:prstGeom prst="rect">
            <a:avLst/>
          </a:prstGeom>
          <a:noFill/>
        </p:spPr>
      </p:pic>
      <p:pic>
        <p:nvPicPr>
          <p:cNvPr id="163854" name="Picture 14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 rot="16200000">
            <a:off x="5981700" y="3009900"/>
            <a:ext cx="5791200" cy="533400"/>
          </a:xfrm>
          <a:prstGeom prst="rect">
            <a:avLst/>
          </a:prstGeom>
          <a:noFill/>
        </p:spPr>
      </p:pic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5562600" y="1143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 Câu 1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5638800" y="4953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 Câu 3</a:t>
            </a:r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5562600" y="3048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 Câu 2</a:t>
            </a:r>
          </a:p>
        </p:txBody>
      </p:sp>
      <p:sp>
        <p:nvSpPr>
          <p:cNvPr id="163865" name="Line 25"/>
          <p:cNvSpPr>
            <a:spLocks noChangeShapeType="1"/>
          </p:cNvSpPr>
          <p:nvPr/>
        </p:nvSpPr>
        <p:spPr bwMode="auto">
          <a:xfrm>
            <a:off x="3886200" y="34290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67" name="Line 27"/>
          <p:cNvSpPr>
            <a:spLocks noChangeShapeType="1"/>
          </p:cNvSpPr>
          <p:nvPr/>
        </p:nvSpPr>
        <p:spPr bwMode="auto">
          <a:xfrm flipV="1">
            <a:off x="4343400" y="16002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68" name="Line 28"/>
          <p:cNvSpPr>
            <a:spLocks noChangeShapeType="1"/>
          </p:cNvSpPr>
          <p:nvPr/>
        </p:nvSpPr>
        <p:spPr bwMode="auto">
          <a:xfrm flipV="1">
            <a:off x="4343400" y="33528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71" name="Line 31"/>
          <p:cNvSpPr>
            <a:spLocks noChangeShapeType="1"/>
          </p:cNvSpPr>
          <p:nvPr/>
        </p:nvSpPr>
        <p:spPr bwMode="auto">
          <a:xfrm>
            <a:off x="4343400" y="1600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72" name="Line 32"/>
          <p:cNvSpPr>
            <a:spLocks noChangeShapeType="1"/>
          </p:cNvSpPr>
          <p:nvPr/>
        </p:nvSpPr>
        <p:spPr bwMode="auto">
          <a:xfrm>
            <a:off x="4343400" y="5334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63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63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63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63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nimBg="1"/>
      <p:bldP spid="163846" grpId="0" animBg="1"/>
      <p:bldP spid="163847" grpId="0" animBg="1"/>
      <p:bldP spid="163848" grpId="0" animBg="1"/>
      <p:bldP spid="163849" grpId="0"/>
      <p:bldP spid="163855" grpId="0"/>
      <p:bldP spid="163856" grpId="0"/>
      <p:bldP spid="163857" grpId="0"/>
      <p:bldP spid="163865" grpId="0" animBg="1"/>
      <p:bldP spid="163867" grpId="0" animBg="1"/>
      <p:bldP spid="163868" grpId="0" animBg="1"/>
      <p:bldP spid="163871" grpId="0" animBg="1"/>
      <p:bldP spid="1638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5800" y="1400175"/>
            <a:ext cx="7620000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Nguyễn Ánh lật đổ triều Tây Sơn, lập nên triều Nguyễn vào năm nào ?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286000" y="381000"/>
            <a:ext cx="4495800" cy="609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Trò chơi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371600" y="32766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latin typeface=".VnTime" pitchFamily="34" charset="0"/>
              </a:rPr>
              <a:t>           </a:t>
            </a:r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a. Năm 1802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371600" y="44196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latin typeface=".VnTime" pitchFamily="34" charset="0"/>
              </a:rPr>
              <a:t>           </a:t>
            </a:r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b. Năm 1082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371600" y="56388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latin typeface=".VnTime" pitchFamily="34" charset="0"/>
              </a:rPr>
              <a:t>           </a:t>
            </a:r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c. Năm 1858</a:t>
            </a:r>
          </a:p>
        </p:txBody>
      </p:sp>
      <p:pic>
        <p:nvPicPr>
          <p:cNvPr id="40970" name="Picture 10" descr="Candle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981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natureros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581400"/>
            <a:ext cx="2133600" cy="2209800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391400" y="3886200"/>
            <a:ext cx="1219200" cy="1143000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6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6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0" grpId="0" animBg="1"/>
      <p:bldP spid="22532" grpId="0" animBg="1"/>
      <p:bldP spid="22532" grpId="1" animBg="1"/>
      <p:bldP spid="22533" grpId="0" animBg="1"/>
      <p:bldP spid="22534" grpId="0" animBg="1"/>
      <p:bldP spid="2" grpId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 rot="5400000">
            <a:off x="-2628900" y="3086100"/>
            <a:ext cx="5791200" cy="533400"/>
          </a:xfrm>
          <a:prstGeom prst="rect">
            <a:avLst/>
          </a:prstGeom>
          <a:noFill/>
        </p:spPr>
      </p:pic>
      <p:pic>
        <p:nvPicPr>
          <p:cNvPr id="164869" name="Picture 5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>
            <a:off x="0" y="0"/>
            <a:ext cx="9144000" cy="442913"/>
          </a:xfrm>
          <a:prstGeom prst="rect">
            <a:avLst/>
          </a:prstGeom>
          <a:noFill/>
        </p:spPr>
      </p:pic>
      <p:pic>
        <p:nvPicPr>
          <p:cNvPr id="164870" name="Picture 6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 rot="16200000">
            <a:off x="5981700" y="3009900"/>
            <a:ext cx="5791200" cy="533400"/>
          </a:xfrm>
          <a:prstGeom prst="rect">
            <a:avLst/>
          </a:prstGeom>
          <a:noFill/>
        </p:spPr>
      </p:pic>
      <p:pic>
        <p:nvPicPr>
          <p:cNvPr id="164871" name="Picture 7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>
            <a:off x="0" y="6415088"/>
            <a:ext cx="9144000" cy="442912"/>
          </a:xfrm>
          <a:prstGeom prst="rect">
            <a:avLst/>
          </a:prstGeom>
          <a:noFill/>
        </p:spPr>
      </p:pic>
      <p:sp>
        <p:nvSpPr>
          <p:cNvPr id="164874" name="Oval 10"/>
          <p:cNvSpPr>
            <a:spLocks noChangeArrowheads="1"/>
          </p:cNvSpPr>
          <p:nvPr/>
        </p:nvSpPr>
        <p:spPr bwMode="auto">
          <a:xfrm>
            <a:off x="914400" y="1981200"/>
            <a:ext cx="2971800" cy="2819400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100000">
                <a:srgbClr val="99FF99">
                  <a:gamma/>
                  <a:shade val="63529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1600200" y="2514600"/>
            <a:ext cx="152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  <a:latin typeface="Times New Roman" pitchFamily="18" charset="0"/>
              </a:rPr>
              <a:t>Trò chơi</a:t>
            </a:r>
          </a:p>
        </p:txBody>
      </p:sp>
      <p:sp>
        <p:nvSpPr>
          <p:cNvPr id="164878" name="AutoShape 14"/>
          <p:cNvSpPr>
            <a:spLocks noChangeArrowheads="1"/>
          </p:cNvSpPr>
          <p:nvPr/>
        </p:nvSpPr>
        <p:spPr bwMode="auto">
          <a:xfrm>
            <a:off x="4876800" y="3505200"/>
            <a:ext cx="3124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9" name="AutoShape 15"/>
          <p:cNvSpPr>
            <a:spLocks noChangeArrowheads="1"/>
          </p:cNvSpPr>
          <p:nvPr/>
        </p:nvSpPr>
        <p:spPr bwMode="auto">
          <a:xfrm>
            <a:off x="4876800" y="1600200"/>
            <a:ext cx="3124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5562600" y="38862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 Câu 3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5486400" y="19812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 Câu 2</a:t>
            </a:r>
          </a:p>
        </p:txBody>
      </p:sp>
      <p:sp>
        <p:nvSpPr>
          <p:cNvPr id="164883" name="Line 19"/>
          <p:cNvSpPr>
            <a:spLocks noChangeShapeType="1"/>
          </p:cNvSpPr>
          <p:nvPr/>
        </p:nvSpPr>
        <p:spPr bwMode="auto">
          <a:xfrm>
            <a:off x="3886200" y="3429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5" name="Line 21"/>
          <p:cNvSpPr>
            <a:spLocks noChangeShapeType="1"/>
          </p:cNvSpPr>
          <p:nvPr/>
        </p:nvSpPr>
        <p:spPr bwMode="auto">
          <a:xfrm flipV="1">
            <a:off x="4419600" y="2438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6" name="Line 22"/>
          <p:cNvSpPr>
            <a:spLocks noChangeShapeType="1"/>
          </p:cNvSpPr>
          <p:nvPr/>
        </p:nvSpPr>
        <p:spPr bwMode="auto">
          <a:xfrm>
            <a:off x="4419600" y="34290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7" name="Line 23"/>
          <p:cNvSpPr>
            <a:spLocks noChangeShapeType="1"/>
          </p:cNvSpPr>
          <p:nvPr/>
        </p:nvSpPr>
        <p:spPr bwMode="auto">
          <a:xfrm>
            <a:off x="4419600" y="2438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8" name="Line 24"/>
          <p:cNvSpPr>
            <a:spLocks noChangeShapeType="1"/>
          </p:cNvSpPr>
          <p:nvPr/>
        </p:nvSpPr>
        <p:spPr bwMode="auto">
          <a:xfrm>
            <a:off x="4419600" y="4419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4" grpId="0" animBg="1"/>
      <p:bldP spid="164875" grpId="0"/>
      <p:bldP spid="164878" grpId="0" animBg="1"/>
      <p:bldP spid="164879" grpId="0" animBg="1"/>
      <p:bldP spid="164880" grpId="0"/>
      <p:bldP spid="164881" grpId="0"/>
      <p:bldP spid="164883" grpId="0" animBg="1"/>
      <p:bldP spid="164885" grpId="0" animBg="1"/>
      <p:bldP spid="164886" grpId="0" animBg="1"/>
      <p:bldP spid="164887" grpId="0" animBg="1"/>
      <p:bldP spid="1648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25" name="Text Box 37"/>
          <p:cNvSpPr txBox="1">
            <a:spLocks noChangeArrowheads="1"/>
          </p:cNvSpPr>
          <p:nvPr/>
        </p:nvSpPr>
        <p:spPr bwMode="auto">
          <a:xfrm>
            <a:off x="0" y="1600200"/>
            <a:ext cx="8991600" cy="711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Nhà Nguyễn chọn đâu làm kinh đô 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3400" y="25146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      a. Thăng Long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32766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      b. Hoa Lư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40386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       c. Phú Xuân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48006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       d. Cổ Loa</a:t>
            </a:r>
          </a:p>
        </p:txBody>
      </p:sp>
      <p:pic>
        <p:nvPicPr>
          <p:cNvPr id="165941" name="Picture 53" descr="natureros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971800"/>
            <a:ext cx="2133600" cy="22098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39000" y="2971800"/>
            <a:ext cx="1066800" cy="990600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65925" grpId="0" animBg="1"/>
      <p:bldP spid="22532" grpId="0" animBg="1"/>
      <p:bldP spid="2" grpId="0" animBg="1"/>
      <p:bldP spid="3" grpId="0" animBg="1"/>
      <p:bldP spid="3" grpId="1" animBg="1"/>
      <p:bldP spid="4" grpId="0" animBg="1"/>
      <p:bldP spid="5" grpId="1" animBg="1"/>
      <p:bldP spid="5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1320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ý nào dưới đây thể hiện sự thống trị của nhà Nguyễn?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2438400"/>
            <a:ext cx="8534400" cy="10668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a. Các vua Nguyễn không muốn chia sẽ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quyền hành cho ai.</a:t>
            </a:r>
            <a:endParaRPr lang="en-US" sz="3600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800" y="3733800"/>
            <a:ext cx="8534400" cy="8382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 Nguyễn quan tâm cũng cố quân đội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4800" y="4724400"/>
            <a:ext cx="8534400" cy="9906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Nhà Nguyễn ban hành Bộ luật Gia Long</a:t>
            </a:r>
          </a:p>
          <a:p>
            <a:pPr eaLnBrk="0" hangingPunct="0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bảo vệ tuyệt đối quyền hành của nhà vua.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04800" y="5943600"/>
            <a:ext cx="8534400" cy="6096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Tất cả các ý trên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43750" y="981075"/>
            <a:ext cx="2057400" cy="1763713"/>
            <a:chOff x="1344" y="672"/>
            <a:chExt cx="2160" cy="1505"/>
          </a:xfrm>
        </p:grpSpPr>
        <p:pic>
          <p:nvPicPr>
            <p:cNvPr id="27662" name="Picture 8" descr="j023413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4" y="672"/>
              <a:ext cx="2160" cy="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3" name="AutoShape 9" descr="CA2JXBI5"/>
            <p:cNvSpPr>
              <a:spLocks noChangeArrowheads="1"/>
            </p:cNvSpPr>
            <p:nvPr/>
          </p:nvSpPr>
          <p:spPr bwMode="auto">
            <a:xfrm rot="-614954">
              <a:off x="2033" y="1069"/>
              <a:ext cx="951" cy="671"/>
            </a:xfrm>
            <a:prstGeom prst="smileyFace">
              <a:avLst>
                <a:gd name="adj" fmla="val 4653"/>
              </a:avLst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solidFill>
                <a:srgbClr val="FBFBE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7854950" y="1435100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Arial Narrow" pitchFamily="34" charset="0"/>
              </a:rPr>
              <a:t>0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7854950" y="1403350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Arial Narrow" pitchFamily="34" charset="0"/>
              </a:rPr>
              <a:t>1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7854950" y="1393825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Arial Narrow" pitchFamily="34" charset="0"/>
              </a:rPr>
              <a:t>2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7858125" y="1393825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Arial Narrow" pitchFamily="34" charset="0"/>
              </a:rPr>
              <a:t>3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7854950" y="1403350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Arial Narrow" pitchFamily="34" charset="0"/>
              </a:rPr>
              <a:t>4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7854950" y="1403350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Arial Narrow" pitchFamily="34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555" grpId="0" animBg="1" autoUpdateAnimBg="0"/>
      <p:bldP spid="23556" grpId="0" animBg="1" autoUpdateAnimBg="0"/>
      <p:bldP spid="23557" grpId="0" animBg="1" autoUpdateAnimBg="0"/>
      <p:bldP spid="23558" grpId="0" animBg="1" autoUpdateAnimBg="0"/>
      <p:bldP spid="23558" grpId="1" animBg="1"/>
      <p:bldP spid="23562" grpId="0"/>
      <p:bldP spid="23563" grpId="0"/>
      <p:bldP spid="23564" grpId="0"/>
      <p:bldP spid="23565" grpId="0"/>
      <p:bldP spid="23566" grpId="0"/>
      <p:bldP spid="235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4343400"/>
            <a:ext cx="9144000" cy="193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99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vua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Nguyễn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biện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pháp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thâu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tóm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quyền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mình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2895600"/>
            <a:ext cx="9144000" cy="1320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Năm 1802, Nguyễn Ánh lật đỗ triều Tây Sơn, lập nên triều Nguyễn.</a:t>
            </a:r>
            <a:endParaRPr lang="en-US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2743200" cy="7715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79216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>
                <a:solidFill>
                  <a:srgbClr val="0000FF"/>
                </a:solidFill>
                <a:latin typeface="Times New Roman" pitchFamily="18" charset="0"/>
              </a:rPr>
              <a:t>Nội dung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 : </a:t>
            </a:r>
          </a:p>
        </p:txBody>
      </p:sp>
      <p:pic>
        <p:nvPicPr>
          <p:cNvPr id="175112" name="Picture 8" descr="back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04863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015288" cy="914400"/>
          </a:xfrm>
        </p:spPr>
        <p:txBody>
          <a:bodyPr/>
          <a:lstStyle/>
          <a:p>
            <a:r>
              <a:rPr lang="en-US" dirty="0"/>
              <a:t>      </a:t>
            </a:r>
            <a:r>
              <a:rPr lang="en-US" b="1" dirty="0">
                <a:solidFill>
                  <a:srgbClr val="000099"/>
                </a:solidFill>
              </a:rPr>
              <a:t>TRÒ CHƠI: Ô CỬA BÍ MẬT</a:t>
            </a:r>
          </a:p>
        </p:txBody>
      </p:sp>
      <p:pic>
        <p:nvPicPr>
          <p:cNvPr id="68627" name="Picture 19" descr="j0234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1600200" cy="1447800"/>
          </a:xfrm>
          <a:prstGeom prst="rect">
            <a:avLst/>
          </a:prstGeom>
          <a:noFill/>
        </p:spPr>
      </p:pic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1828800" y="228600"/>
            <a:ext cx="571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u="sng" dirty="0" err="1" smtClean="0">
                <a:solidFill>
                  <a:srgbClr val="FF0066"/>
                </a:solidFill>
              </a:rPr>
              <a:t>Ôn</a:t>
            </a:r>
            <a:r>
              <a:rPr lang="en-US" sz="4800" u="sng" dirty="0" smtClean="0">
                <a:solidFill>
                  <a:srgbClr val="FF0066"/>
                </a:solidFill>
              </a:rPr>
              <a:t> </a:t>
            </a:r>
            <a:r>
              <a:rPr lang="en-US" sz="4800" u="sng" dirty="0" err="1" smtClean="0">
                <a:solidFill>
                  <a:srgbClr val="FF0066"/>
                </a:solidFill>
              </a:rPr>
              <a:t>bài</a:t>
            </a:r>
            <a:r>
              <a:rPr lang="en-US" sz="4800" u="sng" dirty="0" smtClean="0">
                <a:solidFill>
                  <a:srgbClr val="FF0066"/>
                </a:solidFill>
              </a:rPr>
              <a:t> </a:t>
            </a:r>
            <a:r>
              <a:rPr lang="en-US" sz="4800" u="sng" dirty="0" err="1">
                <a:solidFill>
                  <a:srgbClr val="FF0066"/>
                </a:solidFill>
              </a:rPr>
              <a:t>cũ</a:t>
            </a:r>
            <a:endParaRPr lang="en-US" sz="4800" u="sng" dirty="0">
              <a:solidFill>
                <a:srgbClr val="FF0066"/>
              </a:solidFill>
            </a:endParaRPr>
          </a:p>
        </p:txBody>
      </p:sp>
      <p:sp>
        <p:nvSpPr>
          <p:cNvPr id="68645" name="Rectangle 37"/>
          <p:cNvSpPr>
            <a:spLocks noChangeArrowheads="1"/>
          </p:cNvSpPr>
          <p:nvPr/>
        </p:nvSpPr>
        <p:spPr bwMode="auto">
          <a:xfrm>
            <a:off x="1219200" y="4191000"/>
            <a:ext cx="2590800" cy="220980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shade val="46275"/>
                  <a:invGamma/>
                </a:srgbClr>
              </a:gs>
              <a:gs pos="50000">
                <a:srgbClr val="FF6699"/>
              </a:gs>
              <a:gs pos="100000">
                <a:srgbClr val="FF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3352800" y="1752600"/>
            <a:ext cx="2590800" cy="220980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5410200" y="4191000"/>
            <a:ext cx="2590800" cy="2209800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53" name="Text Box 45"/>
          <p:cNvSpPr txBox="1">
            <a:spLocks noChangeArrowheads="1"/>
          </p:cNvSpPr>
          <p:nvPr/>
        </p:nvSpPr>
        <p:spPr bwMode="auto">
          <a:xfrm>
            <a:off x="3733800" y="2133600"/>
            <a:ext cx="182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</a:rPr>
              <a:t>Ô cửa số 1</a:t>
            </a:r>
          </a:p>
        </p:txBody>
      </p: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1600200" y="4495800"/>
            <a:ext cx="182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</a:rPr>
              <a:t>Ô cửa số 2</a:t>
            </a:r>
          </a:p>
        </p:txBody>
      </p:sp>
      <p:sp>
        <p:nvSpPr>
          <p:cNvPr id="68658" name="Text Box 50"/>
          <p:cNvSpPr txBox="1">
            <a:spLocks noChangeArrowheads="1"/>
          </p:cNvSpPr>
          <p:nvPr/>
        </p:nvSpPr>
        <p:spPr bwMode="auto">
          <a:xfrm>
            <a:off x="5791200" y="4572000"/>
            <a:ext cx="182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</a:rPr>
              <a:t>Ô cửa số 3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686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45" grpId="0" animBg="1"/>
      <p:bldP spid="68648" grpId="0" animBg="1"/>
      <p:bldP spid="68649" grpId="0" animBg="1"/>
      <p:bldP spid="68653" grpId="0"/>
      <p:bldP spid="68657" grpId="0"/>
      <p:bldP spid="686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488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5" name="Picture 5" descr="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9448800" cy="7086600"/>
          </a:xfrm>
          <a:prstGeom prst="rect">
            <a:avLst/>
          </a:prstGeom>
          <a:noFill/>
        </p:spPr>
      </p:pic>
      <p:sp>
        <p:nvSpPr>
          <p:cNvPr id="168966" name="WordArt 6" descr="Purple mesh"/>
          <p:cNvSpPr>
            <a:spLocks noChangeArrowheads="1" noChangeShapeType="1" noTextEdit="1"/>
          </p:cNvSpPr>
          <p:nvPr/>
        </p:nvSpPr>
        <p:spPr bwMode="auto">
          <a:xfrm>
            <a:off x="2438400" y="1752600"/>
            <a:ext cx="4343400" cy="3429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4737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tạm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biệt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.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Hẹn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gặp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lại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. 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grpSp>
        <p:nvGrpSpPr>
          <p:cNvPr id="168967" name="Group 7"/>
          <p:cNvGrpSpPr>
            <a:grpSpLocks/>
          </p:cNvGrpSpPr>
          <p:nvPr/>
        </p:nvGrpSpPr>
        <p:grpSpPr bwMode="auto">
          <a:xfrm>
            <a:off x="0" y="0"/>
            <a:ext cx="9448800" cy="6858000"/>
            <a:chOff x="0" y="-10"/>
            <a:chExt cx="5760" cy="4330"/>
          </a:xfrm>
        </p:grpSpPr>
        <p:pic>
          <p:nvPicPr>
            <p:cNvPr id="168968" name="Picture 8" descr="Animat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969" name="Picture 9" descr="Animat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970" name="Picture 10" descr="Animat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971" name="Picture 11" descr="Animat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8972" name="Group 12"/>
          <p:cNvGrpSpPr>
            <a:grpSpLocks/>
          </p:cNvGrpSpPr>
          <p:nvPr/>
        </p:nvGrpSpPr>
        <p:grpSpPr bwMode="auto">
          <a:xfrm>
            <a:off x="180975" y="228600"/>
            <a:ext cx="9115425" cy="6400800"/>
            <a:chOff x="18" y="11"/>
            <a:chExt cx="5724" cy="4298"/>
          </a:xfrm>
        </p:grpSpPr>
        <p:sp>
          <p:nvSpPr>
            <p:cNvPr id="168973" name="Freeform 13"/>
            <p:cNvSpPr>
              <a:spLocks noEditPoints="1"/>
            </p:cNvSpPr>
            <p:nvPr/>
          </p:nvSpPr>
          <p:spPr bwMode="auto">
            <a:xfrm>
              <a:off x="231" y="145"/>
              <a:ext cx="5298" cy="4030"/>
            </a:xfrm>
            <a:custGeom>
              <a:avLst/>
              <a:gdLst/>
              <a:ahLst/>
              <a:cxnLst>
                <a:cxn ang="0">
                  <a:pos x="278" y="3904"/>
                </a:cxn>
                <a:cxn ang="0">
                  <a:pos x="150" y="3840"/>
                </a:cxn>
                <a:cxn ang="0">
                  <a:pos x="73" y="3985"/>
                </a:cxn>
                <a:cxn ang="0">
                  <a:pos x="0" y="3741"/>
                </a:cxn>
                <a:cxn ang="0">
                  <a:pos x="128" y="3613"/>
                </a:cxn>
                <a:cxn ang="0">
                  <a:pos x="0" y="3585"/>
                </a:cxn>
                <a:cxn ang="0">
                  <a:pos x="44" y="3365"/>
                </a:cxn>
                <a:cxn ang="0">
                  <a:pos x="95" y="3585"/>
                </a:cxn>
                <a:cxn ang="0">
                  <a:pos x="381" y="3916"/>
                </a:cxn>
                <a:cxn ang="0">
                  <a:pos x="879" y="4003"/>
                </a:cxn>
                <a:cxn ang="0">
                  <a:pos x="887" y="4030"/>
                </a:cxn>
                <a:cxn ang="0">
                  <a:pos x="557" y="4030"/>
                </a:cxn>
                <a:cxn ang="0">
                  <a:pos x="498" y="3987"/>
                </a:cxn>
                <a:cxn ang="0">
                  <a:pos x="381" y="4012"/>
                </a:cxn>
                <a:cxn ang="0">
                  <a:pos x="5254" y="4003"/>
                </a:cxn>
                <a:cxn ang="0">
                  <a:pos x="5221" y="3886"/>
                </a:cxn>
                <a:cxn ang="0">
                  <a:pos x="5254" y="3904"/>
                </a:cxn>
                <a:cxn ang="0">
                  <a:pos x="5163" y="3927"/>
                </a:cxn>
                <a:cxn ang="0">
                  <a:pos x="5199" y="3718"/>
                </a:cxn>
                <a:cxn ang="0">
                  <a:pos x="5199" y="3666"/>
                </a:cxn>
                <a:cxn ang="0">
                  <a:pos x="5229" y="3491"/>
                </a:cxn>
                <a:cxn ang="0">
                  <a:pos x="5229" y="3393"/>
                </a:cxn>
                <a:cxn ang="0">
                  <a:pos x="5207" y="3776"/>
                </a:cxn>
                <a:cxn ang="0">
                  <a:pos x="4613" y="3925"/>
                </a:cxn>
                <a:cxn ang="0">
                  <a:pos x="4261" y="3964"/>
                </a:cxn>
                <a:cxn ang="0">
                  <a:pos x="4595" y="3996"/>
                </a:cxn>
                <a:cxn ang="0">
                  <a:pos x="4701" y="4003"/>
                </a:cxn>
                <a:cxn ang="0">
                  <a:pos x="4800" y="4030"/>
                </a:cxn>
                <a:cxn ang="0">
                  <a:pos x="5251" y="3776"/>
                </a:cxn>
                <a:cxn ang="0">
                  <a:pos x="5247" y="688"/>
                </a:cxn>
                <a:cxn ang="0">
                  <a:pos x="242" y="144"/>
                </a:cxn>
                <a:cxn ang="0">
                  <a:pos x="77" y="211"/>
                </a:cxn>
                <a:cxn ang="0">
                  <a:pos x="176" y="84"/>
                </a:cxn>
                <a:cxn ang="0">
                  <a:pos x="47" y="254"/>
                </a:cxn>
                <a:cxn ang="0">
                  <a:pos x="44" y="323"/>
                </a:cxn>
                <a:cxn ang="0">
                  <a:pos x="0" y="385"/>
                </a:cxn>
                <a:cxn ang="0">
                  <a:pos x="0" y="566"/>
                </a:cxn>
                <a:cxn ang="0">
                  <a:pos x="113" y="566"/>
                </a:cxn>
                <a:cxn ang="0">
                  <a:pos x="242" y="167"/>
                </a:cxn>
                <a:cxn ang="0">
                  <a:pos x="703" y="59"/>
                </a:cxn>
                <a:cxn ang="0">
                  <a:pos x="1037" y="0"/>
                </a:cxn>
                <a:cxn ang="0">
                  <a:pos x="652" y="0"/>
                </a:cxn>
                <a:cxn ang="0">
                  <a:pos x="447" y="80"/>
                </a:cxn>
                <a:cxn ang="0">
                  <a:pos x="403" y="0"/>
                </a:cxn>
                <a:cxn ang="0">
                  <a:pos x="242" y="103"/>
                </a:cxn>
                <a:cxn ang="0">
                  <a:pos x="5042" y="48"/>
                </a:cxn>
                <a:cxn ang="0">
                  <a:pos x="5097" y="167"/>
                </a:cxn>
                <a:cxn ang="0">
                  <a:pos x="5196" y="84"/>
                </a:cxn>
                <a:cxn ang="0">
                  <a:pos x="5298" y="348"/>
                </a:cxn>
                <a:cxn ang="0">
                  <a:pos x="5229" y="392"/>
                </a:cxn>
                <a:cxn ang="0">
                  <a:pos x="5298" y="456"/>
                </a:cxn>
                <a:cxn ang="0">
                  <a:pos x="5185" y="665"/>
                </a:cxn>
                <a:cxn ang="0">
                  <a:pos x="5130" y="270"/>
                </a:cxn>
                <a:cxn ang="0">
                  <a:pos x="4895" y="59"/>
                </a:cxn>
                <a:cxn ang="0">
                  <a:pos x="4375" y="43"/>
                </a:cxn>
                <a:cxn ang="0">
                  <a:pos x="4554" y="43"/>
                </a:cxn>
                <a:cxn ang="0">
                  <a:pos x="4683" y="61"/>
                </a:cxn>
                <a:cxn ang="0">
                  <a:pos x="4767" y="61"/>
                </a:cxn>
                <a:cxn ang="0">
                  <a:pos x="5298" y="18"/>
                </a:cxn>
              </a:cxnLst>
              <a:rect l="0" t="0" r="r" b="b"/>
              <a:pathLst>
                <a:path w="5298" h="4030">
                  <a:moveTo>
                    <a:pt x="1062" y="3998"/>
                  </a:moveTo>
                  <a:lnTo>
                    <a:pt x="4236" y="3998"/>
                  </a:lnTo>
                  <a:lnTo>
                    <a:pt x="4236" y="4030"/>
                  </a:lnTo>
                  <a:lnTo>
                    <a:pt x="1062" y="4030"/>
                  </a:lnTo>
                  <a:lnTo>
                    <a:pt x="1062" y="3998"/>
                  </a:lnTo>
                  <a:close/>
                  <a:moveTo>
                    <a:pt x="44" y="4003"/>
                  </a:moveTo>
                  <a:lnTo>
                    <a:pt x="337" y="4003"/>
                  </a:lnTo>
                  <a:lnTo>
                    <a:pt x="337" y="3886"/>
                  </a:lnTo>
                  <a:lnTo>
                    <a:pt x="242" y="3886"/>
                  </a:lnTo>
                  <a:lnTo>
                    <a:pt x="242" y="3904"/>
                  </a:lnTo>
                  <a:lnTo>
                    <a:pt x="278" y="3904"/>
                  </a:lnTo>
                  <a:lnTo>
                    <a:pt x="278" y="3904"/>
                  </a:lnTo>
                  <a:lnTo>
                    <a:pt x="308" y="3904"/>
                  </a:lnTo>
                  <a:lnTo>
                    <a:pt x="308" y="3982"/>
                  </a:lnTo>
                  <a:lnTo>
                    <a:pt x="256" y="3982"/>
                  </a:lnTo>
                  <a:lnTo>
                    <a:pt x="201" y="3982"/>
                  </a:lnTo>
                  <a:lnTo>
                    <a:pt x="201" y="3886"/>
                  </a:lnTo>
                  <a:lnTo>
                    <a:pt x="77" y="3886"/>
                  </a:lnTo>
                  <a:lnTo>
                    <a:pt x="77" y="3852"/>
                  </a:lnTo>
                  <a:lnTo>
                    <a:pt x="77" y="3819"/>
                  </a:lnTo>
                  <a:lnTo>
                    <a:pt x="77" y="3819"/>
                  </a:lnTo>
                  <a:lnTo>
                    <a:pt x="113" y="3819"/>
                  </a:lnTo>
                  <a:lnTo>
                    <a:pt x="150" y="3819"/>
                  </a:lnTo>
                  <a:lnTo>
                    <a:pt x="150" y="3840"/>
                  </a:lnTo>
                  <a:lnTo>
                    <a:pt x="110" y="3840"/>
                  </a:lnTo>
                  <a:lnTo>
                    <a:pt x="110" y="3863"/>
                  </a:lnTo>
                  <a:lnTo>
                    <a:pt x="201" y="3863"/>
                  </a:lnTo>
                  <a:lnTo>
                    <a:pt x="201" y="3801"/>
                  </a:lnTo>
                  <a:lnTo>
                    <a:pt x="44" y="3801"/>
                  </a:lnTo>
                  <a:lnTo>
                    <a:pt x="44" y="3904"/>
                  </a:lnTo>
                  <a:lnTo>
                    <a:pt x="176" y="3904"/>
                  </a:lnTo>
                  <a:lnTo>
                    <a:pt x="176" y="3925"/>
                  </a:lnTo>
                  <a:lnTo>
                    <a:pt x="176" y="3946"/>
                  </a:lnTo>
                  <a:lnTo>
                    <a:pt x="176" y="3964"/>
                  </a:lnTo>
                  <a:lnTo>
                    <a:pt x="176" y="3985"/>
                  </a:lnTo>
                  <a:lnTo>
                    <a:pt x="73" y="3985"/>
                  </a:lnTo>
                  <a:lnTo>
                    <a:pt x="73" y="3964"/>
                  </a:lnTo>
                  <a:lnTo>
                    <a:pt x="73" y="3946"/>
                  </a:lnTo>
                  <a:lnTo>
                    <a:pt x="102" y="3946"/>
                  </a:lnTo>
                  <a:lnTo>
                    <a:pt x="102" y="3964"/>
                  </a:lnTo>
                  <a:lnTo>
                    <a:pt x="135" y="3964"/>
                  </a:lnTo>
                  <a:lnTo>
                    <a:pt x="135" y="3927"/>
                  </a:lnTo>
                  <a:lnTo>
                    <a:pt x="44" y="3927"/>
                  </a:lnTo>
                  <a:lnTo>
                    <a:pt x="44" y="4003"/>
                  </a:lnTo>
                  <a:close/>
                  <a:moveTo>
                    <a:pt x="47" y="3776"/>
                  </a:moveTo>
                  <a:lnTo>
                    <a:pt x="47" y="3760"/>
                  </a:lnTo>
                  <a:lnTo>
                    <a:pt x="0" y="3760"/>
                  </a:lnTo>
                  <a:lnTo>
                    <a:pt x="0" y="3741"/>
                  </a:lnTo>
                  <a:lnTo>
                    <a:pt x="0" y="3721"/>
                  </a:lnTo>
                  <a:lnTo>
                    <a:pt x="0" y="3700"/>
                  </a:lnTo>
                  <a:lnTo>
                    <a:pt x="0" y="3682"/>
                  </a:lnTo>
                  <a:lnTo>
                    <a:pt x="51" y="3682"/>
                  </a:lnTo>
                  <a:lnTo>
                    <a:pt x="99" y="3682"/>
                  </a:lnTo>
                  <a:lnTo>
                    <a:pt x="99" y="3718"/>
                  </a:lnTo>
                  <a:lnTo>
                    <a:pt x="69" y="3718"/>
                  </a:lnTo>
                  <a:lnTo>
                    <a:pt x="69" y="3707"/>
                  </a:lnTo>
                  <a:lnTo>
                    <a:pt x="44" y="3707"/>
                  </a:lnTo>
                  <a:lnTo>
                    <a:pt x="44" y="3735"/>
                  </a:lnTo>
                  <a:lnTo>
                    <a:pt x="128" y="3735"/>
                  </a:lnTo>
                  <a:lnTo>
                    <a:pt x="128" y="3613"/>
                  </a:lnTo>
                  <a:lnTo>
                    <a:pt x="44" y="3613"/>
                  </a:lnTo>
                  <a:lnTo>
                    <a:pt x="44" y="3638"/>
                  </a:lnTo>
                  <a:lnTo>
                    <a:pt x="69" y="3638"/>
                  </a:lnTo>
                  <a:lnTo>
                    <a:pt x="69" y="3629"/>
                  </a:lnTo>
                  <a:lnTo>
                    <a:pt x="99" y="3629"/>
                  </a:lnTo>
                  <a:lnTo>
                    <a:pt x="99" y="3666"/>
                  </a:lnTo>
                  <a:lnTo>
                    <a:pt x="51" y="3666"/>
                  </a:lnTo>
                  <a:lnTo>
                    <a:pt x="0" y="3666"/>
                  </a:lnTo>
                  <a:lnTo>
                    <a:pt x="0" y="3645"/>
                  </a:lnTo>
                  <a:lnTo>
                    <a:pt x="0" y="3624"/>
                  </a:lnTo>
                  <a:lnTo>
                    <a:pt x="0" y="3606"/>
                  </a:lnTo>
                  <a:lnTo>
                    <a:pt x="0" y="3585"/>
                  </a:lnTo>
                  <a:lnTo>
                    <a:pt x="55" y="3585"/>
                  </a:lnTo>
                  <a:lnTo>
                    <a:pt x="55" y="3574"/>
                  </a:lnTo>
                  <a:lnTo>
                    <a:pt x="0" y="3574"/>
                  </a:lnTo>
                  <a:lnTo>
                    <a:pt x="0" y="3549"/>
                  </a:lnTo>
                  <a:lnTo>
                    <a:pt x="69" y="3549"/>
                  </a:lnTo>
                  <a:lnTo>
                    <a:pt x="69" y="3491"/>
                  </a:lnTo>
                  <a:lnTo>
                    <a:pt x="44" y="3491"/>
                  </a:lnTo>
                  <a:lnTo>
                    <a:pt x="0" y="3491"/>
                  </a:lnTo>
                  <a:lnTo>
                    <a:pt x="0" y="3464"/>
                  </a:lnTo>
                  <a:lnTo>
                    <a:pt x="0" y="3393"/>
                  </a:lnTo>
                  <a:lnTo>
                    <a:pt x="0" y="3365"/>
                  </a:lnTo>
                  <a:lnTo>
                    <a:pt x="44" y="3365"/>
                  </a:lnTo>
                  <a:lnTo>
                    <a:pt x="69" y="3365"/>
                  </a:lnTo>
                  <a:lnTo>
                    <a:pt x="106" y="3365"/>
                  </a:lnTo>
                  <a:lnTo>
                    <a:pt x="113" y="3365"/>
                  </a:lnTo>
                  <a:lnTo>
                    <a:pt x="113" y="3439"/>
                  </a:lnTo>
                  <a:lnTo>
                    <a:pt x="69" y="3439"/>
                  </a:lnTo>
                  <a:lnTo>
                    <a:pt x="69" y="3393"/>
                  </a:lnTo>
                  <a:lnTo>
                    <a:pt x="44" y="3393"/>
                  </a:lnTo>
                  <a:lnTo>
                    <a:pt x="44" y="3464"/>
                  </a:lnTo>
                  <a:lnTo>
                    <a:pt x="113" y="3464"/>
                  </a:lnTo>
                  <a:lnTo>
                    <a:pt x="113" y="3574"/>
                  </a:lnTo>
                  <a:lnTo>
                    <a:pt x="95" y="3574"/>
                  </a:lnTo>
                  <a:lnTo>
                    <a:pt x="95" y="3585"/>
                  </a:lnTo>
                  <a:lnTo>
                    <a:pt x="132" y="3585"/>
                  </a:lnTo>
                  <a:lnTo>
                    <a:pt x="168" y="3585"/>
                  </a:lnTo>
                  <a:lnTo>
                    <a:pt x="168" y="3760"/>
                  </a:lnTo>
                  <a:lnTo>
                    <a:pt x="132" y="3760"/>
                  </a:lnTo>
                  <a:lnTo>
                    <a:pt x="91" y="3760"/>
                  </a:lnTo>
                  <a:lnTo>
                    <a:pt x="91" y="3776"/>
                  </a:lnTo>
                  <a:lnTo>
                    <a:pt x="242" y="3776"/>
                  </a:lnTo>
                  <a:lnTo>
                    <a:pt x="242" y="3801"/>
                  </a:lnTo>
                  <a:lnTo>
                    <a:pt x="242" y="3863"/>
                  </a:lnTo>
                  <a:lnTo>
                    <a:pt x="381" y="3863"/>
                  </a:lnTo>
                  <a:lnTo>
                    <a:pt x="381" y="3891"/>
                  </a:lnTo>
                  <a:lnTo>
                    <a:pt x="381" y="3916"/>
                  </a:lnTo>
                  <a:lnTo>
                    <a:pt x="381" y="3943"/>
                  </a:lnTo>
                  <a:lnTo>
                    <a:pt x="381" y="3971"/>
                  </a:lnTo>
                  <a:lnTo>
                    <a:pt x="403" y="3971"/>
                  </a:lnTo>
                  <a:lnTo>
                    <a:pt x="403" y="3948"/>
                  </a:lnTo>
                  <a:lnTo>
                    <a:pt x="403" y="3925"/>
                  </a:lnTo>
                  <a:lnTo>
                    <a:pt x="685" y="3925"/>
                  </a:lnTo>
                  <a:lnTo>
                    <a:pt x="685" y="3948"/>
                  </a:lnTo>
                  <a:lnTo>
                    <a:pt x="685" y="3971"/>
                  </a:lnTo>
                  <a:lnTo>
                    <a:pt x="703" y="3971"/>
                  </a:lnTo>
                  <a:lnTo>
                    <a:pt x="703" y="3959"/>
                  </a:lnTo>
                  <a:lnTo>
                    <a:pt x="879" y="3959"/>
                  </a:lnTo>
                  <a:lnTo>
                    <a:pt x="879" y="4003"/>
                  </a:lnTo>
                  <a:lnTo>
                    <a:pt x="993" y="4003"/>
                  </a:lnTo>
                  <a:lnTo>
                    <a:pt x="993" y="3987"/>
                  </a:lnTo>
                  <a:lnTo>
                    <a:pt x="923" y="3987"/>
                  </a:lnTo>
                  <a:lnTo>
                    <a:pt x="923" y="3959"/>
                  </a:lnTo>
                  <a:lnTo>
                    <a:pt x="1037" y="3959"/>
                  </a:lnTo>
                  <a:lnTo>
                    <a:pt x="1037" y="3964"/>
                  </a:lnTo>
                  <a:lnTo>
                    <a:pt x="1037" y="3987"/>
                  </a:lnTo>
                  <a:lnTo>
                    <a:pt x="1037" y="4003"/>
                  </a:lnTo>
                  <a:lnTo>
                    <a:pt x="1037" y="4030"/>
                  </a:lnTo>
                  <a:lnTo>
                    <a:pt x="985" y="4030"/>
                  </a:lnTo>
                  <a:lnTo>
                    <a:pt x="938" y="4030"/>
                  </a:lnTo>
                  <a:lnTo>
                    <a:pt x="887" y="4030"/>
                  </a:lnTo>
                  <a:lnTo>
                    <a:pt x="835" y="4030"/>
                  </a:lnTo>
                  <a:lnTo>
                    <a:pt x="835" y="3987"/>
                  </a:lnTo>
                  <a:lnTo>
                    <a:pt x="744" y="3987"/>
                  </a:lnTo>
                  <a:lnTo>
                    <a:pt x="744" y="4030"/>
                  </a:lnTo>
                  <a:lnTo>
                    <a:pt x="703" y="4030"/>
                  </a:lnTo>
                  <a:lnTo>
                    <a:pt x="703" y="3996"/>
                  </a:lnTo>
                  <a:lnTo>
                    <a:pt x="685" y="3996"/>
                  </a:lnTo>
                  <a:lnTo>
                    <a:pt x="685" y="4030"/>
                  </a:lnTo>
                  <a:lnTo>
                    <a:pt x="652" y="4030"/>
                  </a:lnTo>
                  <a:lnTo>
                    <a:pt x="619" y="4030"/>
                  </a:lnTo>
                  <a:lnTo>
                    <a:pt x="590" y="4030"/>
                  </a:lnTo>
                  <a:lnTo>
                    <a:pt x="557" y="4030"/>
                  </a:lnTo>
                  <a:lnTo>
                    <a:pt x="557" y="3998"/>
                  </a:lnTo>
                  <a:lnTo>
                    <a:pt x="557" y="3969"/>
                  </a:lnTo>
                  <a:lnTo>
                    <a:pt x="615" y="3969"/>
                  </a:lnTo>
                  <a:lnTo>
                    <a:pt x="615" y="3987"/>
                  </a:lnTo>
                  <a:lnTo>
                    <a:pt x="597" y="3987"/>
                  </a:lnTo>
                  <a:lnTo>
                    <a:pt x="597" y="4003"/>
                  </a:lnTo>
                  <a:lnTo>
                    <a:pt x="641" y="4003"/>
                  </a:lnTo>
                  <a:lnTo>
                    <a:pt x="641" y="3950"/>
                  </a:lnTo>
                  <a:lnTo>
                    <a:pt x="447" y="3950"/>
                  </a:lnTo>
                  <a:lnTo>
                    <a:pt x="447" y="4003"/>
                  </a:lnTo>
                  <a:lnTo>
                    <a:pt x="498" y="4003"/>
                  </a:lnTo>
                  <a:lnTo>
                    <a:pt x="498" y="3987"/>
                  </a:lnTo>
                  <a:lnTo>
                    <a:pt x="473" y="3987"/>
                  </a:lnTo>
                  <a:lnTo>
                    <a:pt x="473" y="3969"/>
                  </a:lnTo>
                  <a:lnTo>
                    <a:pt x="531" y="3969"/>
                  </a:lnTo>
                  <a:lnTo>
                    <a:pt x="531" y="3998"/>
                  </a:lnTo>
                  <a:lnTo>
                    <a:pt x="531" y="4030"/>
                  </a:lnTo>
                  <a:lnTo>
                    <a:pt x="498" y="4030"/>
                  </a:lnTo>
                  <a:lnTo>
                    <a:pt x="469" y="4030"/>
                  </a:lnTo>
                  <a:lnTo>
                    <a:pt x="436" y="4030"/>
                  </a:lnTo>
                  <a:lnTo>
                    <a:pt x="403" y="4030"/>
                  </a:lnTo>
                  <a:lnTo>
                    <a:pt x="403" y="3996"/>
                  </a:lnTo>
                  <a:lnTo>
                    <a:pt x="381" y="3996"/>
                  </a:lnTo>
                  <a:lnTo>
                    <a:pt x="381" y="4012"/>
                  </a:lnTo>
                  <a:lnTo>
                    <a:pt x="381" y="4030"/>
                  </a:lnTo>
                  <a:lnTo>
                    <a:pt x="0" y="4030"/>
                  </a:lnTo>
                  <a:lnTo>
                    <a:pt x="0" y="4012"/>
                  </a:lnTo>
                  <a:lnTo>
                    <a:pt x="0" y="4012"/>
                  </a:lnTo>
                  <a:lnTo>
                    <a:pt x="0" y="3776"/>
                  </a:lnTo>
                  <a:lnTo>
                    <a:pt x="47" y="3776"/>
                  </a:lnTo>
                  <a:close/>
                  <a:moveTo>
                    <a:pt x="278" y="3959"/>
                  </a:moveTo>
                  <a:lnTo>
                    <a:pt x="278" y="3927"/>
                  </a:lnTo>
                  <a:lnTo>
                    <a:pt x="242" y="3927"/>
                  </a:lnTo>
                  <a:lnTo>
                    <a:pt x="242" y="3959"/>
                  </a:lnTo>
                  <a:lnTo>
                    <a:pt x="278" y="3959"/>
                  </a:lnTo>
                  <a:close/>
                  <a:moveTo>
                    <a:pt x="5254" y="4003"/>
                  </a:moveTo>
                  <a:lnTo>
                    <a:pt x="4961" y="4003"/>
                  </a:lnTo>
                  <a:lnTo>
                    <a:pt x="4961" y="3886"/>
                  </a:lnTo>
                  <a:lnTo>
                    <a:pt x="5056" y="3886"/>
                  </a:lnTo>
                  <a:lnTo>
                    <a:pt x="5056" y="3904"/>
                  </a:lnTo>
                  <a:lnTo>
                    <a:pt x="5020" y="3904"/>
                  </a:lnTo>
                  <a:lnTo>
                    <a:pt x="5020" y="3904"/>
                  </a:lnTo>
                  <a:lnTo>
                    <a:pt x="4990" y="3904"/>
                  </a:lnTo>
                  <a:lnTo>
                    <a:pt x="4990" y="3982"/>
                  </a:lnTo>
                  <a:lnTo>
                    <a:pt x="5042" y="3982"/>
                  </a:lnTo>
                  <a:lnTo>
                    <a:pt x="5097" y="3982"/>
                  </a:lnTo>
                  <a:lnTo>
                    <a:pt x="5097" y="3886"/>
                  </a:lnTo>
                  <a:lnTo>
                    <a:pt x="5221" y="3886"/>
                  </a:lnTo>
                  <a:lnTo>
                    <a:pt x="5221" y="3852"/>
                  </a:lnTo>
                  <a:lnTo>
                    <a:pt x="5221" y="3819"/>
                  </a:lnTo>
                  <a:lnTo>
                    <a:pt x="5221" y="3819"/>
                  </a:lnTo>
                  <a:lnTo>
                    <a:pt x="5185" y="3819"/>
                  </a:lnTo>
                  <a:lnTo>
                    <a:pt x="5148" y="3819"/>
                  </a:lnTo>
                  <a:lnTo>
                    <a:pt x="5148" y="3840"/>
                  </a:lnTo>
                  <a:lnTo>
                    <a:pt x="5188" y="3840"/>
                  </a:lnTo>
                  <a:lnTo>
                    <a:pt x="5188" y="3863"/>
                  </a:lnTo>
                  <a:lnTo>
                    <a:pt x="5097" y="3863"/>
                  </a:lnTo>
                  <a:lnTo>
                    <a:pt x="5097" y="3801"/>
                  </a:lnTo>
                  <a:lnTo>
                    <a:pt x="5254" y="3801"/>
                  </a:lnTo>
                  <a:lnTo>
                    <a:pt x="5254" y="3904"/>
                  </a:lnTo>
                  <a:lnTo>
                    <a:pt x="5122" y="3904"/>
                  </a:lnTo>
                  <a:lnTo>
                    <a:pt x="5122" y="3925"/>
                  </a:lnTo>
                  <a:lnTo>
                    <a:pt x="5122" y="3946"/>
                  </a:lnTo>
                  <a:lnTo>
                    <a:pt x="5122" y="3964"/>
                  </a:lnTo>
                  <a:lnTo>
                    <a:pt x="5122" y="3985"/>
                  </a:lnTo>
                  <a:lnTo>
                    <a:pt x="5225" y="3985"/>
                  </a:lnTo>
                  <a:lnTo>
                    <a:pt x="5225" y="3964"/>
                  </a:lnTo>
                  <a:lnTo>
                    <a:pt x="5225" y="3946"/>
                  </a:lnTo>
                  <a:lnTo>
                    <a:pt x="5196" y="3946"/>
                  </a:lnTo>
                  <a:lnTo>
                    <a:pt x="5196" y="3964"/>
                  </a:lnTo>
                  <a:lnTo>
                    <a:pt x="5163" y="3964"/>
                  </a:lnTo>
                  <a:lnTo>
                    <a:pt x="5163" y="3927"/>
                  </a:lnTo>
                  <a:lnTo>
                    <a:pt x="5254" y="3927"/>
                  </a:lnTo>
                  <a:lnTo>
                    <a:pt x="5254" y="4003"/>
                  </a:lnTo>
                  <a:close/>
                  <a:moveTo>
                    <a:pt x="5251" y="3776"/>
                  </a:moveTo>
                  <a:lnTo>
                    <a:pt x="5251" y="3760"/>
                  </a:lnTo>
                  <a:lnTo>
                    <a:pt x="5298" y="3760"/>
                  </a:lnTo>
                  <a:lnTo>
                    <a:pt x="5298" y="3741"/>
                  </a:lnTo>
                  <a:lnTo>
                    <a:pt x="5298" y="3721"/>
                  </a:lnTo>
                  <a:lnTo>
                    <a:pt x="5298" y="3700"/>
                  </a:lnTo>
                  <a:lnTo>
                    <a:pt x="5298" y="3682"/>
                  </a:lnTo>
                  <a:lnTo>
                    <a:pt x="5247" y="3682"/>
                  </a:lnTo>
                  <a:lnTo>
                    <a:pt x="5199" y="3682"/>
                  </a:lnTo>
                  <a:lnTo>
                    <a:pt x="5199" y="3718"/>
                  </a:lnTo>
                  <a:lnTo>
                    <a:pt x="5229" y="3718"/>
                  </a:lnTo>
                  <a:lnTo>
                    <a:pt x="5229" y="3707"/>
                  </a:lnTo>
                  <a:lnTo>
                    <a:pt x="5254" y="3707"/>
                  </a:lnTo>
                  <a:lnTo>
                    <a:pt x="5254" y="3735"/>
                  </a:lnTo>
                  <a:lnTo>
                    <a:pt x="5170" y="3735"/>
                  </a:lnTo>
                  <a:lnTo>
                    <a:pt x="5170" y="3613"/>
                  </a:lnTo>
                  <a:lnTo>
                    <a:pt x="5254" y="3613"/>
                  </a:lnTo>
                  <a:lnTo>
                    <a:pt x="5254" y="3638"/>
                  </a:lnTo>
                  <a:lnTo>
                    <a:pt x="5229" y="3638"/>
                  </a:lnTo>
                  <a:lnTo>
                    <a:pt x="5229" y="3629"/>
                  </a:lnTo>
                  <a:lnTo>
                    <a:pt x="5199" y="3629"/>
                  </a:lnTo>
                  <a:lnTo>
                    <a:pt x="5199" y="3666"/>
                  </a:lnTo>
                  <a:lnTo>
                    <a:pt x="5247" y="3666"/>
                  </a:lnTo>
                  <a:lnTo>
                    <a:pt x="5298" y="3666"/>
                  </a:lnTo>
                  <a:lnTo>
                    <a:pt x="5298" y="3645"/>
                  </a:lnTo>
                  <a:lnTo>
                    <a:pt x="5298" y="3624"/>
                  </a:lnTo>
                  <a:lnTo>
                    <a:pt x="5298" y="3606"/>
                  </a:lnTo>
                  <a:lnTo>
                    <a:pt x="5298" y="3585"/>
                  </a:lnTo>
                  <a:lnTo>
                    <a:pt x="5243" y="3585"/>
                  </a:lnTo>
                  <a:lnTo>
                    <a:pt x="5243" y="3574"/>
                  </a:lnTo>
                  <a:lnTo>
                    <a:pt x="5298" y="3574"/>
                  </a:lnTo>
                  <a:lnTo>
                    <a:pt x="5298" y="3549"/>
                  </a:lnTo>
                  <a:lnTo>
                    <a:pt x="5229" y="3549"/>
                  </a:lnTo>
                  <a:lnTo>
                    <a:pt x="5229" y="3491"/>
                  </a:lnTo>
                  <a:lnTo>
                    <a:pt x="5254" y="3491"/>
                  </a:lnTo>
                  <a:lnTo>
                    <a:pt x="5298" y="3491"/>
                  </a:lnTo>
                  <a:lnTo>
                    <a:pt x="5298" y="3464"/>
                  </a:lnTo>
                  <a:lnTo>
                    <a:pt x="5298" y="3393"/>
                  </a:lnTo>
                  <a:lnTo>
                    <a:pt x="5298" y="3365"/>
                  </a:lnTo>
                  <a:lnTo>
                    <a:pt x="5254" y="3365"/>
                  </a:lnTo>
                  <a:lnTo>
                    <a:pt x="5229" y="3365"/>
                  </a:lnTo>
                  <a:lnTo>
                    <a:pt x="5192" y="3365"/>
                  </a:lnTo>
                  <a:lnTo>
                    <a:pt x="5185" y="3365"/>
                  </a:lnTo>
                  <a:lnTo>
                    <a:pt x="5185" y="3439"/>
                  </a:lnTo>
                  <a:lnTo>
                    <a:pt x="5229" y="3439"/>
                  </a:lnTo>
                  <a:lnTo>
                    <a:pt x="5229" y="3393"/>
                  </a:lnTo>
                  <a:lnTo>
                    <a:pt x="5254" y="3393"/>
                  </a:lnTo>
                  <a:lnTo>
                    <a:pt x="5254" y="3464"/>
                  </a:lnTo>
                  <a:lnTo>
                    <a:pt x="5185" y="3464"/>
                  </a:lnTo>
                  <a:lnTo>
                    <a:pt x="5185" y="3574"/>
                  </a:lnTo>
                  <a:lnTo>
                    <a:pt x="5203" y="3574"/>
                  </a:lnTo>
                  <a:lnTo>
                    <a:pt x="5203" y="3585"/>
                  </a:lnTo>
                  <a:lnTo>
                    <a:pt x="5166" y="3585"/>
                  </a:lnTo>
                  <a:lnTo>
                    <a:pt x="5130" y="3585"/>
                  </a:lnTo>
                  <a:lnTo>
                    <a:pt x="5130" y="3760"/>
                  </a:lnTo>
                  <a:lnTo>
                    <a:pt x="5166" y="3760"/>
                  </a:lnTo>
                  <a:lnTo>
                    <a:pt x="5207" y="3760"/>
                  </a:lnTo>
                  <a:lnTo>
                    <a:pt x="5207" y="3776"/>
                  </a:lnTo>
                  <a:lnTo>
                    <a:pt x="5056" y="3776"/>
                  </a:lnTo>
                  <a:lnTo>
                    <a:pt x="5056" y="3801"/>
                  </a:lnTo>
                  <a:lnTo>
                    <a:pt x="5056" y="3863"/>
                  </a:lnTo>
                  <a:lnTo>
                    <a:pt x="4917" y="3863"/>
                  </a:lnTo>
                  <a:lnTo>
                    <a:pt x="4917" y="3891"/>
                  </a:lnTo>
                  <a:lnTo>
                    <a:pt x="4917" y="3916"/>
                  </a:lnTo>
                  <a:lnTo>
                    <a:pt x="4917" y="3943"/>
                  </a:lnTo>
                  <a:lnTo>
                    <a:pt x="4917" y="3971"/>
                  </a:lnTo>
                  <a:lnTo>
                    <a:pt x="4895" y="3971"/>
                  </a:lnTo>
                  <a:lnTo>
                    <a:pt x="4895" y="3948"/>
                  </a:lnTo>
                  <a:lnTo>
                    <a:pt x="4895" y="3925"/>
                  </a:lnTo>
                  <a:lnTo>
                    <a:pt x="4613" y="3925"/>
                  </a:lnTo>
                  <a:lnTo>
                    <a:pt x="4613" y="3948"/>
                  </a:lnTo>
                  <a:lnTo>
                    <a:pt x="4613" y="3971"/>
                  </a:lnTo>
                  <a:lnTo>
                    <a:pt x="4595" y="3971"/>
                  </a:lnTo>
                  <a:lnTo>
                    <a:pt x="4595" y="3959"/>
                  </a:lnTo>
                  <a:lnTo>
                    <a:pt x="4419" y="3959"/>
                  </a:lnTo>
                  <a:lnTo>
                    <a:pt x="4419" y="4003"/>
                  </a:lnTo>
                  <a:lnTo>
                    <a:pt x="4305" y="4003"/>
                  </a:lnTo>
                  <a:lnTo>
                    <a:pt x="4305" y="3987"/>
                  </a:lnTo>
                  <a:lnTo>
                    <a:pt x="4375" y="3987"/>
                  </a:lnTo>
                  <a:lnTo>
                    <a:pt x="4375" y="3959"/>
                  </a:lnTo>
                  <a:lnTo>
                    <a:pt x="4261" y="3959"/>
                  </a:lnTo>
                  <a:lnTo>
                    <a:pt x="4261" y="3964"/>
                  </a:lnTo>
                  <a:lnTo>
                    <a:pt x="4261" y="3987"/>
                  </a:lnTo>
                  <a:lnTo>
                    <a:pt x="4261" y="4003"/>
                  </a:lnTo>
                  <a:lnTo>
                    <a:pt x="4261" y="4030"/>
                  </a:lnTo>
                  <a:lnTo>
                    <a:pt x="4313" y="4030"/>
                  </a:lnTo>
                  <a:lnTo>
                    <a:pt x="4360" y="4030"/>
                  </a:lnTo>
                  <a:lnTo>
                    <a:pt x="4411" y="4030"/>
                  </a:lnTo>
                  <a:lnTo>
                    <a:pt x="4463" y="4030"/>
                  </a:lnTo>
                  <a:lnTo>
                    <a:pt x="4463" y="3987"/>
                  </a:lnTo>
                  <a:lnTo>
                    <a:pt x="4554" y="3987"/>
                  </a:lnTo>
                  <a:lnTo>
                    <a:pt x="4554" y="4030"/>
                  </a:lnTo>
                  <a:lnTo>
                    <a:pt x="4595" y="4030"/>
                  </a:lnTo>
                  <a:lnTo>
                    <a:pt x="4595" y="3996"/>
                  </a:lnTo>
                  <a:lnTo>
                    <a:pt x="4613" y="3996"/>
                  </a:lnTo>
                  <a:lnTo>
                    <a:pt x="4613" y="4030"/>
                  </a:lnTo>
                  <a:lnTo>
                    <a:pt x="4646" y="4030"/>
                  </a:lnTo>
                  <a:lnTo>
                    <a:pt x="4679" y="4030"/>
                  </a:lnTo>
                  <a:lnTo>
                    <a:pt x="4708" y="4030"/>
                  </a:lnTo>
                  <a:lnTo>
                    <a:pt x="4741" y="4030"/>
                  </a:lnTo>
                  <a:lnTo>
                    <a:pt x="4741" y="3998"/>
                  </a:lnTo>
                  <a:lnTo>
                    <a:pt x="4741" y="3969"/>
                  </a:lnTo>
                  <a:lnTo>
                    <a:pt x="4683" y="3969"/>
                  </a:lnTo>
                  <a:lnTo>
                    <a:pt x="4683" y="3987"/>
                  </a:lnTo>
                  <a:lnTo>
                    <a:pt x="4701" y="3987"/>
                  </a:lnTo>
                  <a:lnTo>
                    <a:pt x="4701" y="4003"/>
                  </a:lnTo>
                  <a:lnTo>
                    <a:pt x="4657" y="4003"/>
                  </a:lnTo>
                  <a:lnTo>
                    <a:pt x="4657" y="3950"/>
                  </a:lnTo>
                  <a:lnTo>
                    <a:pt x="4851" y="3950"/>
                  </a:lnTo>
                  <a:lnTo>
                    <a:pt x="4851" y="4003"/>
                  </a:lnTo>
                  <a:lnTo>
                    <a:pt x="4800" y="4003"/>
                  </a:lnTo>
                  <a:lnTo>
                    <a:pt x="4800" y="3987"/>
                  </a:lnTo>
                  <a:lnTo>
                    <a:pt x="4825" y="3987"/>
                  </a:lnTo>
                  <a:lnTo>
                    <a:pt x="4825" y="3969"/>
                  </a:lnTo>
                  <a:lnTo>
                    <a:pt x="4767" y="3969"/>
                  </a:lnTo>
                  <a:lnTo>
                    <a:pt x="4767" y="3998"/>
                  </a:lnTo>
                  <a:lnTo>
                    <a:pt x="4767" y="4030"/>
                  </a:lnTo>
                  <a:lnTo>
                    <a:pt x="4800" y="4030"/>
                  </a:lnTo>
                  <a:lnTo>
                    <a:pt x="4829" y="4030"/>
                  </a:lnTo>
                  <a:lnTo>
                    <a:pt x="4862" y="4030"/>
                  </a:lnTo>
                  <a:lnTo>
                    <a:pt x="4895" y="4030"/>
                  </a:lnTo>
                  <a:lnTo>
                    <a:pt x="4895" y="3996"/>
                  </a:lnTo>
                  <a:lnTo>
                    <a:pt x="4917" y="3996"/>
                  </a:lnTo>
                  <a:lnTo>
                    <a:pt x="4917" y="4012"/>
                  </a:lnTo>
                  <a:lnTo>
                    <a:pt x="4917" y="4030"/>
                  </a:lnTo>
                  <a:lnTo>
                    <a:pt x="5298" y="4030"/>
                  </a:lnTo>
                  <a:lnTo>
                    <a:pt x="5298" y="4012"/>
                  </a:lnTo>
                  <a:lnTo>
                    <a:pt x="5298" y="4012"/>
                  </a:lnTo>
                  <a:lnTo>
                    <a:pt x="5298" y="3776"/>
                  </a:lnTo>
                  <a:lnTo>
                    <a:pt x="5251" y="3776"/>
                  </a:lnTo>
                  <a:close/>
                  <a:moveTo>
                    <a:pt x="5020" y="3959"/>
                  </a:moveTo>
                  <a:lnTo>
                    <a:pt x="5020" y="3927"/>
                  </a:lnTo>
                  <a:lnTo>
                    <a:pt x="5056" y="3927"/>
                  </a:lnTo>
                  <a:lnTo>
                    <a:pt x="5056" y="3959"/>
                  </a:lnTo>
                  <a:lnTo>
                    <a:pt x="5020" y="3959"/>
                  </a:lnTo>
                  <a:close/>
                  <a:moveTo>
                    <a:pt x="0" y="3342"/>
                  </a:moveTo>
                  <a:lnTo>
                    <a:pt x="0" y="688"/>
                  </a:lnTo>
                  <a:lnTo>
                    <a:pt x="51" y="688"/>
                  </a:lnTo>
                  <a:lnTo>
                    <a:pt x="51" y="3342"/>
                  </a:lnTo>
                  <a:lnTo>
                    <a:pt x="0" y="3342"/>
                  </a:lnTo>
                  <a:close/>
                  <a:moveTo>
                    <a:pt x="5247" y="3342"/>
                  </a:moveTo>
                  <a:lnTo>
                    <a:pt x="5247" y="688"/>
                  </a:lnTo>
                  <a:lnTo>
                    <a:pt x="5298" y="688"/>
                  </a:lnTo>
                  <a:lnTo>
                    <a:pt x="5298" y="3342"/>
                  </a:lnTo>
                  <a:lnTo>
                    <a:pt x="5247" y="3342"/>
                  </a:lnTo>
                  <a:close/>
                  <a:moveTo>
                    <a:pt x="1062" y="0"/>
                  </a:moveTo>
                  <a:lnTo>
                    <a:pt x="4236" y="0"/>
                  </a:lnTo>
                  <a:lnTo>
                    <a:pt x="4236" y="32"/>
                  </a:lnTo>
                  <a:lnTo>
                    <a:pt x="1062" y="32"/>
                  </a:lnTo>
                  <a:lnTo>
                    <a:pt x="1062" y="0"/>
                  </a:lnTo>
                  <a:close/>
                  <a:moveTo>
                    <a:pt x="44" y="27"/>
                  </a:moveTo>
                  <a:lnTo>
                    <a:pt x="337" y="27"/>
                  </a:lnTo>
                  <a:lnTo>
                    <a:pt x="337" y="144"/>
                  </a:lnTo>
                  <a:lnTo>
                    <a:pt x="242" y="144"/>
                  </a:lnTo>
                  <a:lnTo>
                    <a:pt x="242" y="126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308" y="126"/>
                  </a:lnTo>
                  <a:lnTo>
                    <a:pt x="308" y="48"/>
                  </a:lnTo>
                  <a:lnTo>
                    <a:pt x="256" y="48"/>
                  </a:lnTo>
                  <a:lnTo>
                    <a:pt x="201" y="48"/>
                  </a:lnTo>
                  <a:lnTo>
                    <a:pt x="201" y="144"/>
                  </a:lnTo>
                  <a:lnTo>
                    <a:pt x="77" y="144"/>
                  </a:lnTo>
                  <a:lnTo>
                    <a:pt x="77" y="178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113" y="211"/>
                  </a:lnTo>
                  <a:lnTo>
                    <a:pt x="150" y="211"/>
                  </a:lnTo>
                  <a:lnTo>
                    <a:pt x="150" y="190"/>
                  </a:lnTo>
                  <a:lnTo>
                    <a:pt x="110" y="190"/>
                  </a:lnTo>
                  <a:lnTo>
                    <a:pt x="110" y="167"/>
                  </a:lnTo>
                  <a:lnTo>
                    <a:pt x="201" y="167"/>
                  </a:lnTo>
                  <a:lnTo>
                    <a:pt x="201" y="229"/>
                  </a:lnTo>
                  <a:lnTo>
                    <a:pt x="44" y="229"/>
                  </a:lnTo>
                  <a:lnTo>
                    <a:pt x="44" y="126"/>
                  </a:lnTo>
                  <a:lnTo>
                    <a:pt x="176" y="126"/>
                  </a:lnTo>
                  <a:lnTo>
                    <a:pt x="176" y="105"/>
                  </a:lnTo>
                  <a:lnTo>
                    <a:pt x="176" y="84"/>
                  </a:lnTo>
                  <a:lnTo>
                    <a:pt x="176" y="66"/>
                  </a:lnTo>
                  <a:lnTo>
                    <a:pt x="176" y="45"/>
                  </a:lnTo>
                  <a:lnTo>
                    <a:pt x="73" y="45"/>
                  </a:lnTo>
                  <a:lnTo>
                    <a:pt x="73" y="66"/>
                  </a:lnTo>
                  <a:lnTo>
                    <a:pt x="73" y="84"/>
                  </a:lnTo>
                  <a:lnTo>
                    <a:pt x="102" y="84"/>
                  </a:lnTo>
                  <a:lnTo>
                    <a:pt x="102" y="66"/>
                  </a:lnTo>
                  <a:lnTo>
                    <a:pt x="135" y="66"/>
                  </a:lnTo>
                  <a:lnTo>
                    <a:pt x="135" y="103"/>
                  </a:lnTo>
                  <a:lnTo>
                    <a:pt x="44" y="103"/>
                  </a:lnTo>
                  <a:lnTo>
                    <a:pt x="44" y="27"/>
                  </a:lnTo>
                  <a:close/>
                  <a:moveTo>
                    <a:pt x="47" y="254"/>
                  </a:moveTo>
                  <a:lnTo>
                    <a:pt x="47" y="270"/>
                  </a:lnTo>
                  <a:lnTo>
                    <a:pt x="0" y="270"/>
                  </a:lnTo>
                  <a:lnTo>
                    <a:pt x="0" y="289"/>
                  </a:lnTo>
                  <a:lnTo>
                    <a:pt x="0" y="309"/>
                  </a:lnTo>
                  <a:lnTo>
                    <a:pt x="0" y="330"/>
                  </a:lnTo>
                  <a:lnTo>
                    <a:pt x="0" y="348"/>
                  </a:lnTo>
                  <a:lnTo>
                    <a:pt x="51" y="348"/>
                  </a:lnTo>
                  <a:lnTo>
                    <a:pt x="99" y="348"/>
                  </a:lnTo>
                  <a:lnTo>
                    <a:pt x="99" y="312"/>
                  </a:lnTo>
                  <a:lnTo>
                    <a:pt x="69" y="312"/>
                  </a:lnTo>
                  <a:lnTo>
                    <a:pt x="69" y="323"/>
                  </a:lnTo>
                  <a:lnTo>
                    <a:pt x="44" y="323"/>
                  </a:lnTo>
                  <a:lnTo>
                    <a:pt x="44" y="295"/>
                  </a:lnTo>
                  <a:lnTo>
                    <a:pt x="128" y="295"/>
                  </a:lnTo>
                  <a:lnTo>
                    <a:pt x="128" y="417"/>
                  </a:lnTo>
                  <a:lnTo>
                    <a:pt x="44" y="417"/>
                  </a:lnTo>
                  <a:lnTo>
                    <a:pt x="44" y="392"/>
                  </a:lnTo>
                  <a:lnTo>
                    <a:pt x="69" y="392"/>
                  </a:lnTo>
                  <a:lnTo>
                    <a:pt x="69" y="401"/>
                  </a:lnTo>
                  <a:lnTo>
                    <a:pt x="99" y="401"/>
                  </a:lnTo>
                  <a:lnTo>
                    <a:pt x="99" y="364"/>
                  </a:lnTo>
                  <a:lnTo>
                    <a:pt x="51" y="364"/>
                  </a:lnTo>
                  <a:lnTo>
                    <a:pt x="0" y="364"/>
                  </a:lnTo>
                  <a:lnTo>
                    <a:pt x="0" y="385"/>
                  </a:lnTo>
                  <a:lnTo>
                    <a:pt x="0" y="406"/>
                  </a:lnTo>
                  <a:lnTo>
                    <a:pt x="0" y="424"/>
                  </a:lnTo>
                  <a:lnTo>
                    <a:pt x="0" y="445"/>
                  </a:lnTo>
                  <a:lnTo>
                    <a:pt x="55" y="445"/>
                  </a:lnTo>
                  <a:lnTo>
                    <a:pt x="55" y="456"/>
                  </a:lnTo>
                  <a:lnTo>
                    <a:pt x="0" y="456"/>
                  </a:lnTo>
                  <a:lnTo>
                    <a:pt x="0" y="481"/>
                  </a:lnTo>
                  <a:lnTo>
                    <a:pt x="69" y="481"/>
                  </a:lnTo>
                  <a:lnTo>
                    <a:pt x="69" y="539"/>
                  </a:lnTo>
                  <a:lnTo>
                    <a:pt x="44" y="539"/>
                  </a:lnTo>
                  <a:lnTo>
                    <a:pt x="0" y="539"/>
                  </a:lnTo>
                  <a:lnTo>
                    <a:pt x="0" y="566"/>
                  </a:lnTo>
                  <a:lnTo>
                    <a:pt x="0" y="637"/>
                  </a:lnTo>
                  <a:lnTo>
                    <a:pt x="0" y="665"/>
                  </a:lnTo>
                  <a:lnTo>
                    <a:pt x="44" y="665"/>
                  </a:lnTo>
                  <a:lnTo>
                    <a:pt x="69" y="665"/>
                  </a:lnTo>
                  <a:lnTo>
                    <a:pt x="106" y="665"/>
                  </a:lnTo>
                  <a:lnTo>
                    <a:pt x="113" y="665"/>
                  </a:lnTo>
                  <a:lnTo>
                    <a:pt x="113" y="591"/>
                  </a:lnTo>
                  <a:lnTo>
                    <a:pt x="69" y="591"/>
                  </a:lnTo>
                  <a:lnTo>
                    <a:pt x="69" y="637"/>
                  </a:lnTo>
                  <a:lnTo>
                    <a:pt x="44" y="637"/>
                  </a:lnTo>
                  <a:lnTo>
                    <a:pt x="44" y="566"/>
                  </a:lnTo>
                  <a:lnTo>
                    <a:pt x="113" y="566"/>
                  </a:lnTo>
                  <a:lnTo>
                    <a:pt x="113" y="456"/>
                  </a:lnTo>
                  <a:lnTo>
                    <a:pt x="95" y="456"/>
                  </a:lnTo>
                  <a:lnTo>
                    <a:pt x="95" y="445"/>
                  </a:lnTo>
                  <a:lnTo>
                    <a:pt x="132" y="445"/>
                  </a:lnTo>
                  <a:lnTo>
                    <a:pt x="168" y="445"/>
                  </a:lnTo>
                  <a:lnTo>
                    <a:pt x="168" y="270"/>
                  </a:lnTo>
                  <a:lnTo>
                    <a:pt x="132" y="270"/>
                  </a:lnTo>
                  <a:lnTo>
                    <a:pt x="91" y="270"/>
                  </a:lnTo>
                  <a:lnTo>
                    <a:pt x="91" y="254"/>
                  </a:lnTo>
                  <a:lnTo>
                    <a:pt x="242" y="254"/>
                  </a:lnTo>
                  <a:lnTo>
                    <a:pt x="242" y="229"/>
                  </a:lnTo>
                  <a:lnTo>
                    <a:pt x="242" y="167"/>
                  </a:lnTo>
                  <a:lnTo>
                    <a:pt x="381" y="167"/>
                  </a:lnTo>
                  <a:lnTo>
                    <a:pt x="381" y="139"/>
                  </a:lnTo>
                  <a:lnTo>
                    <a:pt x="381" y="114"/>
                  </a:lnTo>
                  <a:lnTo>
                    <a:pt x="381" y="87"/>
                  </a:lnTo>
                  <a:lnTo>
                    <a:pt x="381" y="59"/>
                  </a:lnTo>
                  <a:lnTo>
                    <a:pt x="403" y="59"/>
                  </a:lnTo>
                  <a:lnTo>
                    <a:pt x="403" y="82"/>
                  </a:lnTo>
                  <a:lnTo>
                    <a:pt x="403" y="105"/>
                  </a:lnTo>
                  <a:lnTo>
                    <a:pt x="685" y="105"/>
                  </a:lnTo>
                  <a:lnTo>
                    <a:pt x="685" y="82"/>
                  </a:lnTo>
                  <a:lnTo>
                    <a:pt x="685" y="59"/>
                  </a:lnTo>
                  <a:lnTo>
                    <a:pt x="703" y="59"/>
                  </a:lnTo>
                  <a:lnTo>
                    <a:pt x="703" y="71"/>
                  </a:lnTo>
                  <a:lnTo>
                    <a:pt x="879" y="71"/>
                  </a:lnTo>
                  <a:lnTo>
                    <a:pt x="879" y="27"/>
                  </a:lnTo>
                  <a:lnTo>
                    <a:pt x="993" y="27"/>
                  </a:lnTo>
                  <a:lnTo>
                    <a:pt x="993" y="43"/>
                  </a:lnTo>
                  <a:lnTo>
                    <a:pt x="923" y="43"/>
                  </a:lnTo>
                  <a:lnTo>
                    <a:pt x="923" y="71"/>
                  </a:lnTo>
                  <a:lnTo>
                    <a:pt x="1037" y="71"/>
                  </a:lnTo>
                  <a:lnTo>
                    <a:pt x="1037" y="66"/>
                  </a:lnTo>
                  <a:lnTo>
                    <a:pt x="1037" y="43"/>
                  </a:lnTo>
                  <a:lnTo>
                    <a:pt x="1037" y="27"/>
                  </a:lnTo>
                  <a:lnTo>
                    <a:pt x="1037" y="0"/>
                  </a:lnTo>
                  <a:lnTo>
                    <a:pt x="985" y="0"/>
                  </a:lnTo>
                  <a:lnTo>
                    <a:pt x="938" y="0"/>
                  </a:lnTo>
                  <a:lnTo>
                    <a:pt x="887" y="0"/>
                  </a:lnTo>
                  <a:lnTo>
                    <a:pt x="835" y="0"/>
                  </a:lnTo>
                  <a:lnTo>
                    <a:pt x="835" y="43"/>
                  </a:lnTo>
                  <a:lnTo>
                    <a:pt x="744" y="43"/>
                  </a:lnTo>
                  <a:lnTo>
                    <a:pt x="744" y="0"/>
                  </a:lnTo>
                  <a:lnTo>
                    <a:pt x="703" y="0"/>
                  </a:lnTo>
                  <a:lnTo>
                    <a:pt x="703" y="34"/>
                  </a:lnTo>
                  <a:lnTo>
                    <a:pt x="685" y="34"/>
                  </a:lnTo>
                  <a:lnTo>
                    <a:pt x="685" y="0"/>
                  </a:lnTo>
                  <a:lnTo>
                    <a:pt x="652" y="0"/>
                  </a:lnTo>
                  <a:lnTo>
                    <a:pt x="619" y="0"/>
                  </a:lnTo>
                  <a:lnTo>
                    <a:pt x="590" y="0"/>
                  </a:lnTo>
                  <a:lnTo>
                    <a:pt x="557" y="0"/>
                  </a:lnTo>
                  <a:lnTo>
                    <a:pt x="557" y="32"/>
                  </a:lnTo>
                  <a:lnTo>
                    <a:pt x="557" y="61"/>
                  </a:lnTo>
                  <a:lnTo>
                    <a:pt x="615" y="61"/>
                  </a:lnTo>
                  <a:lnTo>
                    <a:pt x="615" y="43"/>
                  </a:lnTo>
                  <a:lnTo>
                    <a:pt x="597" y="43"/>
                  </a:lnTo>
                  <a:lnTo>
                    <a:pt x="597" y="27"/>
                  </a:lnTo>
                  <a:lnTo>
                    <a:pt x="641" y="27"/>
                  </a:lnTo>
                  <a:lnTo>
                    <a:pt x="641" y="80"/>
                  </a:lnTo>
                  <a:lnTo>
                    <a:pt x="447" y="80"/>
                  </a:lnTo>
                  <a:lnTo>
                    <a:pt x="447" y="27"/>
                  </a:lnTo>
                  <a:lnTo>
                    <a:pt x="498" y="27"/>
                  </a:lnTo>
                  <a:lnTo>
                    <a:pt x="498" y="43"/>
                  </a:lnTo>
                  <a:lnTo>
                    <a:pt x="473" y="43"/>
                  </a:lnTo>
                  <a:lnTo>
                    <a:pt x="473" y="61"/>
                  </a:lnTo>
                  <a:lnTo>
                    <a:pt x="531" y="61"/>
                  </a:lnTo>
                  <a:lnTo>
                    <a:pt x="531" y="32"/>
                  </a:lnTo>
                  <a:lnTo>
                    <a:pt x="531" y="0"/>
                  </a:lnTo>
                  <a:lnTo>
                    <a:pt x="498" y="0"/>
                  </a:lnTo>
                  <a:lnTo>
                    <a:pt x="469" y="0"/>
                  </a:lnTo>
                  <a:lnTo>
                    <a:pt x="436" y="0"/>
                  </a:lnTo>
                  <a:lnTo>
                    <a:pt x="403" y="0"/>
                  </a:lnTo>
                  <a:lnTo>
                    <a:pt x="403" y="34"/>
                  </a:lnTo>
                  <a:lnTo>
                    <a:pt x="381" y="34"/>
                  </a:lnTo>
                  <a:lnTo>
                    <a:pt x="381" y="18"/>
                  </a:lnTo>
                  <a:lnTo>
                    <a:pt x="381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54"/>
                  </a:lnTo>
                  <a:lnTo>
                    <a:pt x="47" y="254"/>
                  </a:lnTo>
                  <a:close/>
                  <a:moveTo>
                    <a:pt x="278" y="71"/>
                  </a:moveTo>
                  <a:lnTo>
                    <a:pt x="278" y="103"/>
                  </a:lnTo>
                  <a:lnTo>
                    <a:pt x="242" y="103"/>
                  </a:lnTo>
                  <a:lnTo>
                    <a:pt x="242" y="71"/>
                  </a:lnTo>
                  <a:lnTo>
                    <a:pt x="278" y="71"/>
                  </a:lnTo>
                  <a:close/>
                  <a:moveTo>
                    <a:pt x="5254" y="27"/>
                  </a:moveTo>
                  <a:lnTo>
                    <a:pt x="4961" y="27"/>
                  </a:lnTo>
                  <a:lnTo>
                    <a:pt x="4961" y="144"/>
                  </a:lnTo>
                  <a:lnTo>
                    <a:pt x="5056" y="144"/>
                  </a:lnTo>
                  <a:lnTo>
                    <a:pt x="5056" y="126"/>
                  </a:lnTo>
                  <a:lnTo>
                    <a:pt x="5020" y="126"/>
                  </a:lnTo>
                  <a:lnTo>
                    <a:pt x="5020" y="126"/>
                  </a:lnTo>
                  <a:lnTo>
                    <a:pt x="4990" y="126"/>
                  </a:lnTo>
                  <a:lnTo>
                    <a:pt x="4990" y="48"/>
                  </a:lnTo>
                  <a:lnTo>
                    <a:pt x="5042" y="48"/>
                  </a:lnTo>
                  <a:lnTo>
                    <a:pt x="5097" y="48"/>
                  </a:lnTo>
                  <a:lnTo>
                    <a:pt x="5097" y="144"/>
                  </a:lnTo>
                  <a:lnTo>
                    <a:pt x="5221" y="144"/>
                  </a:lnTo>
                  <a:lnTo>
                    <a:pt x="5221" y="178"/>
                  </a:lnTo>
                  <a:lnTo>
                    <a:pt x="5221" y="211"/>
                  </a:lnTo>
                  <a:lnTo>
                    <a:pt x="5221" y="211"/>
                  </a:lnTo>
                  <a:lnTo>
                    <a:pt x="5185" y="211"/>
                  </a:lnTo>
                  <a:lnTo>
                    <a:pt x="5148" y="211"/>
                  </a:lnTo>
                  <a:lnTo>
                    <a:pt x="5148" y="190"/>
                  </a:lnTo>
                  <a:lnTo>
                    <a:pt x="5188" y="190"/>
                  </a:lnTo>
                  <a:lnTo>
                    <a:pt x="5188" y="167"/>
                  </a:lnTo>
                  <a:lnTo>
                    <a:pt x="5097" y="167"/>
                  </a:lnTo>
                  <a:lnTo>
                    <a:pt x="5097" y="229"/>
                  </a:lnTo>
                  <a:lnTo>
                    <a:pt x="5254" y="229"/>
                  </a:lnTo>
                  <a:lnTo>
                    <a:pt x="5254" y="126"/>
                  </a:lnTo>
                  <a:lnTo>
                    <a:pt x="5122" y="126"/>
                  </a:lnTo>
                  <a:lnTo>
                    <a:pt x="5122" y="105"/>
                  </a:lnTo>
                  <a:lnTo>
                    <a:pt x="5122" y="84"/>
                  </a:lnTo>
                  <a:lnTo>
                    <a:pt x="5122" y="66"/>
                  </a:lnTo>
                  <a:lnTo>
                    <a:pt x="5122" y="45"/>
                  </a:lnTo>
                  <a:lnTo>
                    <a:pt x="5225" y="45"/>
                  </a:lnTo>
                  <a:lnTo>
                    <a:pt x="5225" y="66"/>
                  </a:lnTo>
                  <a:lnTo>
                    <a:pt x="5225" y="84"/>
                  </a:lnTo>
                  <a:lnTo>
                    <a:pt x="5196" y="84"/>
                  </a:lnTo>
                  <a:lnTo>
                    <a:pt x="5196" y="66"/>
                  </a:lnTo>
                  <a:lnTo>
                    <a:pt x="5163" y="66"/>
                  </a:lnTo>
                  <a:lnTo>
                    <a:pt x="5163" y="103"/>
                  </a:lnTo>
                  <a:lnTo>
                    <a:pt x="5254" y="103"/>
                  </a:lnTo>
                  <a:lnTo>
                    <a:pt x="5254" y="27"/>
                  </a:lnTo>
                  <a:close/>
                  <a:moveTo>
                    <a:pt x="5251" y="254"/>
                  </a:moveTo>
                  <a:lnTo>
                    <a:pt x="5251" y="270"/>
                  </a:lnTo>
                  <a:lnTo>
                    <a:pt x="5298" y="270"/>
                  </a:lnTo>
                  <a:lnTo>
                    <a:pt x="5298" y="289"/>
                  </a:lnTo>
                  <a:lnTo>
                    <a:pt x="5298" y="309"/>
                  </a:lnTo>
                  <a:lnTo>
                    <a:pt x="5298" y="330"/>
                  </a:lnTo>
                  <a:lnTo>
                    <a:pt x="5298" y="348"/>
                  </a:lnTo>
                  <a:lnTo>
                    <a:pt x="5247" y="348"/>
                  </a:lnTo>
                  <a:lnTo>
                    <a:pt x="5199" y="348"/>
                  </a:lnTo>
                  <a:lnTo>
                    <a:pt x="5199" y="312"/>
                  </a:lnTo>
                  <a:lnTo>
                    <a:pt x="5229" y="312"/>
                  </a:lnTo>
                  <a:lnTo>
                    <a:pt x="5229" y="323"/>
                  </a:lnTo>
                  <a:lnTo>
                    <a:pt x="5254" y="323"/>
                  </a:lnTo>
                  <a:lnTo>
                    <a:pt x="5254" y="295"/>
                  </a:lnTo>
                  <a:lnTo>
                    <a:pt x="5170" y="295"/>
                  </a:lnTo>
                  <a:lnTo>
                    <a:pt x="5170" y="417"/>
                  </a:lnTo>
                  <a:lnTo>
                    <a:pt x="5254" y="417"/>
                  </a:lnTo>
                  <a:lnTo>
                    <a:pt x="5254" y="392"/>
                  </a:lnTo>
                  <a:lnTo>
                    <a:pt x="5229" y="392"/>
                  </a:lnTo>
                  <a:lnTo>
                    <a:pt x="5229" y="401"/>
                  </a:lnTo>
                  <a:lnTo>
                    <a:pt x="5199" y="401"/>
                  </a:lnTo>
                  <a:lnTo>
                    <a:pt x="5199" y="364"/>
                  </a:lnTo>
                  <a:lnTo>
                    <a:pt x="5247" y="364"/>
                  </a:lnTo>
                  <a:lnTo>
                    <a:pt x="5298" y="364"/>
                  </a:lnTo>
                  <a:lnTo>
                    <a:pt x="5298" y="385"/>
                  </a:lnTo>
                  <a:lnTo>
                    <a:pt x="5298" y="406"/>
                  </a:lnTo>
                  <a:lnTo>
                    <a:pt x="5298" y="424"/>
                  </a:lnTo>
                  <a:lnTo>
                    <a:pt x="5298" y="445"/>
                  </a:lnTo>
                  <a:lnTo>
                    <a:pt x="5243" y="445"/>
                  </a:lnTo>
                  <a:lnTo>
                    <a:pt x="5243" y="456"/>
                  </a:lnTo>
                  <a:lnTo>
                    <a:pt x="5298" y="456"/>
                  </a:lnTo>
                  <a:lnTo>
                    <a:pt x="5298" y="481"/>
                  </a:lnTo>
                  <a:lnTo>
                    <a:pt x="5229" y="481"/>
                  </a:lnTo>
                  <a:lnTo>
                    <a:pt x="5229" y="539"/>
                  </a:lnTo>
                  <a:lnTo>
                    <a:pt x="5254" y="539"/>
                  </a:lnTo>
                  <a:lnTo>
                    <a:pt x="5298" y="539"/>
                  </a:lnTo>
                  <a:lnTo>
                    <a:pt x="5298" y="566"/>
                  </a:lnTo>
                  <a:lnTo>
                    <a:pt x="5298" y="637"/>
                  </a:lnTo>
                  <a:lnTo>
                    <a:pt x="5298" y="665"/>
                  </a:lnTo>
                  <a:lnTo>
                    <a:pt x="5254" y="665"/>
                  </a:lnTo>
                  <a:lnTo>
                    <a:pt x="5229" y="665"/>
                  </a:lnTo>
                  <a:lnTo>
                    <a:pt x="5192" y="665"/>
                  </a:lnTo>
                  <a:lnTo>
                    <a:pt x="5185" y="665"/>
                  </a:lnTo>
                  <a:lnTo>
                    <a:pt x="5185" y="591"/>
                  </a:lnTo>
                  <a:lnTo>
                    <a:pt x="5229" y="591"/>
                  </a:lnTo>
                  <a:lnTo>
                    <a:pt x="5229" y="637"/>
                  </a:lnTo>
                  <a:lnTo>
                    <a:pt x="5254" y="637"/>
                  </a:lnTo>
                  <a:lnTo>
                    <a:pt x="5254" y="566"/>
                  </a:lnTo>
                  <a:lnTo>
                    <a:pt x="5185" y="566"/>
                  </a:lnTo>
                  <a:lnTo>
                    <a:pt x="5185" y="456"/>
                  </a:lnTo>
                  <a:lnTo>
                    <a:pt x="5203" y="456"/>
                  </a:lnTo>
                  <a:lnTo>
                    <a:pt x="5203" y="445"/>
                  </a:lnTo>
                  <a:lnTo>
                    <a:pt x="5166" y="445"/>
                  </a:lnTo>
                  <a:lnTo>
                    <a:pt x="5130" y="445"/>
                  </a:lnTo>
                  <a:lnTo>
                    <a:pt x="5130" y="270"/>
                  </a:lnTo>
                  <a:lnTo>
                    <a:pt x="5166" y="270"/>
                  </a:lnTo>
                  <a:lnTo>
                    <a:pt x="5207" y="270"/>
                  </a:lnTo>
                  <a:lnTo>
                    <a:pt x="5207" y="254"/>
                  </a:lnTo>
                  <a:lnTo>
                    <a:pt x="5056" y="254"/>
                  </a:lnTo>
                  <a:lnTo>
                    <a:pt x="5056" y="229"/>
                  </a:lnTo>
                  <a:lnTo>
                    <a:pt x="5056" y="167"/>
                  </a:lnTo>
                  <a:lnTo>
                    <a:pt x="4917" y="167"/>
                  </a:lnTo>
                  <a:lnTo>
                    <a:pt x="4917" y="139"/>
                  </a:lnTo>
                  <a:lnTo>
                    <a:pt x="4917" y="114"/>
                  </a:lnTo>
                  <a:lnTo>
                    <a:pt x="4917" y="87"/>
                  </a:lnTo>
                  <a:lnTo>
                    <a:pt x="4917" y="59"/>
                  </a:lnTo>
                  <a:lnTo>
                    <a:pt x="4895" y="59"/>
                  </a:lnTo>
                  <a:lnTo>
                    <a:pt x="4895" y="82"/>
                  </a:lnTo>
                  <a:lnTo>
                    <a:pt x="4895" y="105"/>
                  </a:lnTo>
                  <a:lnTo>
                    <a:pt x="4613" y="105"/>
                  </a:lnTo>
                  <a:lnTo>
                    <a:pt x="4613" y="82"/>
                  </a:lnTo>
                  <a:lnTo>
                    <a:pt x="4613" y="59"/>
                  </a:lnTo>
                  <a:lnTo>
                    <a:pt x="4595" y="59"/>
                  </a:lnTo>
                  <a:lnTo>
                    <a:pt x="4595" y="71"/>
                  </a:lnTo>
                  <a:lnTo>
                    <a:pt x="4419" y="71"/>
                  </a:lnTo>
                  <a:lnTo>
                    <a:pt x="4419" y="27"/>
                  </a:lnTo>
                  <a:lnTo>
                    <a:pt x="4305" y="27"/>
                  </a:lnTo>
                  <a:lnTo>
                    <a:pt x="4305" y="43"/>
                  </a:lnTo>
                  <a:lnTo>
                    <a:pt x="4375" y="43"/>
                  </a:lnTo>
                  <a:lnTo>
                    <a:pt x="4375" y="71"/>
                  </a:lnTo>
                  <a:lnTo>
                    <a:pt x="4261" y="71"/>
                  </a:lnTo>
                  <a:lnTo>
                    <a:pt x="4261" y="66"/>
                  </a:lnTo>
                  <a:lnTo>
                    <a:pt x="4261" y="43"/>
                  </a:lnTo>
                  <a:lnTo>
                    <a:pt x="4261" y="27"/>
                  </a:lnTo>
                  <a:lnTo>
                    <a:pt x="4261" y="0"/>
                  </a:lnTo>
                  <a:lnTo>
                    <a:pt x="4313" y="0"/>
                  </a:lnTo>
                  <a:lnTo>
                    <a:pt x="4360" y="0"/>
                  </a:lnTo>
                  <a:lnTo>
                    <a:pt x="4411" y="0"/>
                  </a:lnTo>
                  <a:lnTo>
                    <a:pt x="4463" y="0"/>
                  </a:lnTo>
                  <a:lnTo>
                    <a:pt x="4463" y="43"/>
                  </a:lnTo>
                  <a:lnTo>
                    <a:pt x="4554" y="43"/>
                  </a:lnTo>
                  <a:lnTo>
                    <a:pt x="4554" y="0"/>
                  </a:lnTo>
                  <a:lnTo>
                    <a:pt x="4595" y="0"/>
                  </a:lnTo>
                  <a:lnTo>
                    <a:pt x="4595" y="34"/>
                  </a:lnTo>
                  <a:lnTo>
                    <a:pt x="4613" y="34"/>
                  </a:lnTo>
                  <a:lnTo>
                    <a:pt x="4613" y="0"/>
                  </a:lnTo>
                  <a:lnTo>
                    <a:pt x="4646" y="0"/>
                  </a:lnTo>
                  <a:lnTo>
                    <a:pt x="4679" y="0"/>
                  </a:lnTo>
                  <a:lnTo>
                    <a:pt x="4708" y="0"/>
                  </a:lnTo>
                  <a:lnTo>
                    <a:pt x="4741" y="0"/>
                  </a:lnTo>
                  <a:lnTo>
                    <a:pt x="4741" y="32"/>
                  </a:lnTo>
                  <a:lnTo>
                    <a:pt x="4741" y="61"/>
                  </a:lnTo>
                  <a:lnTo>
                    <a:pt x="4683" y="61"/>
                  </a:lnTo>
                  <a:lnTo>
                    <a:pt x="4683" y="43"/>
                  </a:lnTo>
                  <a:lnTo>
                    <a:pt x="4701" y="43"/>
                  </a:lnTo>
                  <a:lnTo>
                    <a:pt x="4701" y="27"/>
                  </a:lnTo>
                  <a:lnTo>
                    <a:pt x="4657" y="27"/>
                  </a:lnTo>
                  <a:lnTo>
                    <a:pt x="4657" y="80"/>
                  </a:lnTo>
                  <a:lnTo>
                    <a:pt x="4851" y="80"/>
                  </a:lnTo>
                  <a:lnTo>
                    <a:pt x="4851" y="27"/>
                  </a:lnTo>
                  <a:lnTo>
                    <a:pt x="4800" y="27"/>
                  </a:lnTo>
                  <a:lnTo>
                    <a:pt x="4800" y="43"/>
                  </a:lnTo>
                  <a:lnTo>
                    <a:pt x="4825" y="43"/>
                  </a:lnTo>
                  <a:lnTo>
                    <a:pt x="4825" y="61"/>
                  </a:lnTo>
                  <a:lnTo>
                    <a:pt x="4767" y="61"/>
                  </a:lnTo>
                  <a:lnTo>
                    <a:pt x="4767" y="32"/>
                  </a:lnTo>
                  <a:lnTo>
                    <a:pt x="4767" y="0"/>
                  </a:lnTo>
                  <a:lnTo>
                    <a:pt x="4800" y="0"/>
                  </a:lnTo>
                  <a:lnTo>
                    <a:pt x="4829" y="0"/>
                  </a:lnTo>
                  <a:lnTo>
                    <a:pt x="4862" y="0"/>
                  </a:lnTo>
                  <a:lnTo>
                    <a:pt x="4895" y="0"/>
                  </a:lnTo>
                  <a:lnTo>
                    <a:pt x="4895" y="34"/>
                  </a:lnTo>
                  <a:lnTo>
                    <a:pt x="4917" y="34"/>
                  </a:lnTo>
                  <a:lnTo>
                    <a:pt x="4917" y="18"/>
                  </a:lnTo>
                  <a:lnTo>
                    <a:pt x="4917" y="0"/>
                  </a:lnTo>
                  <a:lnTo>
                    <a:pt x="5298" y="0"/>
                  </a:lnTo>
                  <a:lnTo>
                    <a:pt x="5298" y="18"/>
                  </a:lnTo>
                  <a:lnTo>
                    <a:pt x="5298" y="18"/>
                  </a:lnTo>
                  <a:lnTo>
                    <a:pt x="5298" y="254"/>
                  </a:lnTo>
                  <a:lnTo>
                    <a:pt x="5251" y="254"/>
                  </a:lnTo>
                  <a:close/>
                  <a:moveTo>
                    <a:pt x="5020" y="71"/>
                  </a:moveTo>
                  <a:lnTo>
                    <a:pt x="5020" y="103"/>
                  </a:lnTo>
                  <a:lnTo>
                    <a:pt x="5056" y="103"/>
                  </a:lnTo>
                  <a:lnTo>
                    <a:pt x="5056" y="71"/>
                  </a:lnTo>
                  <a:lnTo>
                    <a:pt x="5020" y="71"/>
                  </a:lnTo>
                  <a:close/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8974" name="Group 14"/>
            <p:cNvGrpSpPr>
              <a:grpSpLocks/>
            </p:cNvGrpSpPr>
            <p:nvPr/>
          </p:nvGrpSpPr>
          <p:grpSpPr bwMode="auto">
            <a:xfrm>
              <a:off x="18" y="11"/>
              <a:ext cx="5724" cy="4298"/>
              <a:chOff x="18" y="11"/>
              <a:chExt cx="5724" cy="4298"/>
            </a:xfrm>
          </p:grpSpPr>
          <p:sp>
            <p:nvSpPr>
              <p:cNvPr id="168975" name="Freeform 15"/>
              <p:cNvSpPr>
                <a:spLocks noEditPoints="1"/>
              </p:cNvSpPr>
              <p:nvPr/>
            </p:nvSpPr>
            <p:spPr bwMode="auto">
              <a:xfrm>
                <a:off x="18" y="11"/>
                <a:ext cx="5724" cy="429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5709" y="0"/>
                  </a:cxn>
                  <a:cxn ang="0">
                    <a:pos x="5709" y="19"/>
                  </a:cxn>
                  <a:cxn ang="0">
                    <a:pos x="15" y="19"/>
                  </a:cxn>
                  <a:cxn ang="0">
                    <a:pos x="15" y="0"/>
                  </a:cxn>
                  <a:cxn ang="0">
                    <a:pos x="5709" y="0"/>
                  </a:cxn>
                  <a:cxn ang="0">
                    <a:pos x="5724" y="0"/>
                  </a:cxn>
                  <a:cxn ang="0">
                    <a:pos x="5724" y="10"/>
                  </a:cxn>
                  <a:cxn ang="0">
                    <a:pos x="5709" y="10"/>
                  </a:cxn>
                  <a:cxn ang="0">
                    <a:pos x="5709" y="0"/>
                  </a:cxn>
                  <a:cxn ang="0">
                    <a:pos x="5724" y="10"/>
                  </a:cxn>
                  <a:cxn ang="0">
                    <a:pos x="5724" y="4288"/>
                  </a:cxn>
                  <a:cxn ang="0">
                    <a:pos x="5694" y="4288"/>
                  </a:cxn>
                  <a:cxn ang="0">
                    <a:pos x="5694" y="10"/>
                  </a:cxn>
                  <a:cxn ang="0">
                    <a:pos x="5724" y="10"/>
                  </a:cxn>
                  <a:cxn ang="0">
                    <a:pos x="5724" y="4288"/>
                  </a:cxn>
                  <a:cxn ang="0">
                    <a:pos x="5724" y="4298"/>
                  </a:cxn>
                  <a:cxn ang="0">
                    <a:pos x="5709" y="4298"/>
                  </a:cxn>
                  <a:cxn ang="0">
                    <a:pos x="5709" y="4288"/>
                  </a:cxn>
                  <a:cxn ang="0">
                    <a:pos x="5724" y="4288"/>
                  </a:cxn>
                  <a:cxn ang="0">
                    <a:pos x="5709" y="4298"/>
                  </a:cxn>
                  <a:cxn ang="0">
                    <a:pos x="15" y="4298"/>
                  </a:cxn>
                  <a:cxn ang="0">
                    <a:pos x="15" y="4279"/>
                  </a:cxn>
                  <a:cxn ang="0">
                    <a:pos x="5709" y="4279"/>
                  </a:cxn>
                  <a:cxn ang="0">
                    <a:pos x="5709" y="4298"/>
                  </a:cxn>
                  <a:cxn ang="0">
                    <a:pos x="15" y="4298"/>
                  </a:cxn>
                  <a:cxn ang="0">
                    <a:pos x="0" y="4298"/>
                  </a:cxn>
                  <a:cxn ang="0">
                    <a:pos x="0" y="4288"/>
                  </a:cxn>
                  <a:cxn ang="0">
                    <a:pos x="15" y="4288"/>
                  </a:cxn>
                  <a:cxn ang="0">
                    <a:pos x="15" y="4298"/>
                  </a:cxn>
                  <a:cxn ang="0">
                    <a:pos x="0" y="4288"/>
                  </a:cxn>
                  <a:cxn ang="0">
                    <a:pos x="0" y="10"/>
                  </a:cxn>
                  <a:cxn ang="0">
                    <a:pos x="30" y="10"/>
                  </a:cxn>
                  <a:cxn ang="0">
                    <a:pos x="30" y="4288"/>
                  </a:cxn>
                  <a:cxn ang="0">
                    <a:pos x="0" y="4288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10"/>
                  </a:cxn>
                  <a:cxn ang="0">
                    <a:pos x="0" y="10"/>
                  </a:cxn>
                </a:cxnLst>
                <a:rect l="0" t="0" r="r" b="b"/>
                <a:pathLst>
                  <a:path w="5724" h="4298">
                    <a:moveTo>
                      <a:pt x="15" y="0"/>
                    </a:moveTo>
                    <a:lnTo>
                      <a:pt x="5709" y="0"/>
                    </a:lnTo>
                    <a:lnTo>
                      <a:pt x="5709" y="19"/>
                    </a:lnTo>
                    <a:lnTo>
                      <a:pt x="15" y="19"/>
                    </a:lnTo>
                    <a:lnTo>
                      <a:pt x="15" y="0"/>
                    </a:lnTo>
                    <a:close/>
                    <a:moveTo>
                      <a:pt x="5709" y="0"/>
                    </a:moveTo>
                    <a:lnTo>
                      <a:pt x="5724" y="0"/>
                    </a:lnTo>
                    <a:lnTo>
                      <a:pt x="5724" y="10"/>
                    </a:lnTo>
                    <a:lnTo>
                      <a:pt x="5709" y="10"/>
                    </a:lnTo>
                    <a:lnTo>
                      <a:pt x="5709" y="0"/>
                    </a:lnTo>
                    <a:close/>
                    <a:moveTo>
                      <a:pt x="5724" y="10"/>
                    </a:moveTo>
                    <a:lnTo>
                      <a:pt x="5724" y="4288"/>
                    </a:lnTo>
                    <a:lnTo>
                      <a:pt x="5694" y="4288"/>
                    </a:lnTo>
                    <a:lnTo>
                      <a:pt x="5694" y="10"/>
                    </a:lnTo>
                    <a:lnTo>
                      <a:pt x="5724" y="10"/>
                    </a:lnTo>
                    <a:close/>
                    <a:moveTo>
                      <a:pt x="5724" y="4288"/>
                    </a:moveTo>
                    <a:lnTo>
                      <a:pt x="5724" y="4298"/>
                    </a:lnTo>
                    <a:lnTo>
                      <a:pt x="5709" y="4298"/>
                    </a:lnTo>
                    <a:lnTo>
                      <a:pt x="5709" y="4288"/>
                    </a:lnTo>
                    <a:lnTo>
                      <a:pt x="5724" y="4288"/>
                    </a:lnTo>
                    <a:close/>
                    <a:moveTo>
                      <a:pt x="5709" y="4298"/>
                    </a:moveTo>
                    <a:lnTo>
                      <a:pt x="15" y="4298"/>
                    </a:lnTo>
                    <a:lnTo>
                      <a:pt x="15" y="4279"/>
                    </a:lnTo>
                    <a:lnTo>
                      <a:pt x="5709" y="4279"/>
                    </a:lnTo>
                    <a:lnTo>
                      <a:pt x="5709" y="4298"/>
                    </a:lnTo>
                    <a:close/>
                    <a:moveTo>
                      <a:pt x="15" y="4298"/>
                    </a:moveTo>
                    <a:lnTo>
                      <a:pt x="0" y="4298"/>
                    </a:lnTo>
                    <a:lnTo>
                      <a:pt x="0" y="4288"/>
                    </a:lnTo>
                    <a:lnTo>
                      <a:pt x="15" y="4288"/>
                    </a:lnTo>
                    <a:lnTo>
                      <a:pt x="15" y="4298"/>
                    </a:lnTo>
                    <a:close/>
                    <a:moveTo>
                      <a:pt x="0" y="4288"/>
                    </a:moveTo>
                    <a:lnTo>
                      <a:pt x="0" y="10"/>
                    </a:lnTo>
                    <a:lnTo>
                      <a:pt x="30" y="10"/>
                    </a:lnTo>
                    <a:lnTo>
                      <a:pt x="30" y="4288"/>
                    </a:lnTo>
                    <a:lnTo>
                      <a:pt x="0" y="4288"/>
                    </a:lnTo>
                    <a:close/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6" name="Rectangle 16"/>
              <p:cNvSpPr>
                <a:spLocks noChangeArrowheads="1"/>
              </p:cNvSpPr>
              <p:nvPr/>
            </p:nvSpPr>
            <p:spPr bwMode="auto">
              <a:xfrm>
                <a:off x="202" y="126"/>
                <a:ext cx="5356" cy="4068"/>
              </a:xfrm>
              <a:prstGeom prst="rect">
                <a:avLst/>
              </a:prstGeom>
              <a:noFill/>
              <a:ln w="0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animBg="1"/>
      <p:bldP spid="1689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AutoShape 5"/>
          <p:cNvSpPr>
            <a:spLocks noChangeArrowheads="1"/>
          </p:cNvSpPr>
          <p:nvPr/>
        </p:nvSpPr>
        <p:spPr bwMode="auto">
          <a:xfrm>
            <a:off x="1066800" y="1600200"/>
            <a:ext cx="7239000" cy="3276600"/>
          </a:xfrm>
          <a:prstGeom prst="wedgeRoundRectCallout">
            <a:avLst>
              <a:gd name="adj1" fmla="val -39296"/>
              <a:gd name="adj2" fmla="val 96366"/>
              <a:gd name="adj3" fmla="val 16667"/>
            </a:avLst>
          </a:prstGeom>
          <a:gradFill rotWithShape="1">
            <a:gsLst>
              <a:gs pos="0">
                <a:srgbClr val="66FF66">
                  <a:gamma/>
                  <a:shade val="46275"/>
                  <a:invGamma/>
                </a:srgbClr>
              </a:gs>
              <a:gs pos="100000">
                <a:srgbClr val="66FF66">
                  <a:alpha val="56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5400" b="1">
                <a:latin typeface="Times New Roman" pitchFamily="18" charset="0"/>
              </a:rPr>
              <a:t>Theo em, tại sao vua Quang Trung lại đề cao chữ Nôm ?</a:t>
            </a:r>
          </a:p>
        </p:txBody>
      </p:sp>
      <p:pic>
        <p:nvPicPr>
          <p:cNvPr id="150534" name="Picture 6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1675" y="0"/>
            <a:ext cx="822325" cy="846138"/>
          </a:xfrm>
          <a:prstGeom prst="rect">
            <a:avLst/>
          </a:prstGeom>
          <a:noFill/>
        </p:spPr>
      </p:pic>
      <p:pic>
        <p:nvPicPr>
          <p:cNvPr id="150535" name="Picture 7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2325" cy="846138"/>
          </a:xfrm>
          <a:prstGeom prst="rect">
            <a:avLst/>
          </a:prstGeom>
          <a:noFill/>
        </p:spPr>
      </p:pic>
      <p:pic>
        <p:nvPicPr>
          <p:cNvPr id="150536" name="Picture 8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</p:spPr>
      </p:pic>
      <p:pic>
        <p:nvPicPr>
          <p:cNvPr id="150537" name="Picture 9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6" name="Rectangle 14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8015288" cy="914400"/>
          </a:xfrm>
          <a:noFill/>
          <a:ln/>
        </p:spPr>
        <p:txBody>
          <a:bodyPr/>
          <a:lstStyle/>
          <a:p>
            <a:r>
              <a:rPr lang="en-US"/>
              <a:t>      </a:t>
            </a:r>
            <a:r>
              <a:rPr lang="en-US" b="1"/>
              <a:t>TRÒ CHƠI Ô CỬA BÍ MẬT</a:t>
            </a: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1600200" y="3276600"/>
            <a:ext cx="2590800" cy="228600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shade val="46275"/>
                  <a:invGamma/>
                </a:srgbClr>
              </a:gs>
              <a:gs pos="50000">
                <a:srgbClr val="FF6699"/>
              </a:gs>
              <a:gs pos="100000">
                <a:srgbClr val="FF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1905000" y="3657600"/>
            <a:ext cx="182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</a:rPr>
              <a:t>Ô cửa số 2</a:t>
            </a:r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5562600" y="3276600"/>
            <a:ext cx="2590800" cy="2209800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6019800" y="3581400"/>
            <a:ext cx="182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</a:rPr>
              <a:t>Ô cửa số 3</a:t>
            </a:r>
          </a:p>
        </p:txBody>
      </p:sp>
      <p:sp>
        <p:nvSpPr>
          <p:cNvPr id="151572" name="Rectangle 20"/>
          <p:cNvSpPr>
            <a:spLocks noChangeArrowheads="1"/>
          </p:cNvSpPr>
          <p:nvPr/>
        </p:nvSpPr>
        <p:spPr bwMode="auto">
          <a:xfrm>
            <a:off x="1828800" y="609600"/>
            <a:ext cx="571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u="sng" dirty="0" err="1" smtClean="0">
                <a:solidFill>
                  <a:srgbClr val="FF0066"/>
                </a:solidFill>
              </a:rPr>
              <a:t>Ôn</a:t>
            </a:r>
            <a:r>
              <a:rPr lang="en-US" sz="4800" u="sng" dirty="0" smtClean="0">
                <a:solidFill>
                  <a:srgbClr val="FF0066"/>
                </a:solidFill>
              </a:rPr>
              <a:t> </a:t>
            </a:r>
            <a:r>
              <a:rPr lang="en-US" sz="4800" u="sng" dirty="0" err="1" smtClean="0">
                <a:solidFill>
                  <a:srgbClr val="FF0066"/>
                </a:solidFill>
              </a:rPr>
              <a:t>bài</a:t>
            </a:r>
            <a:r>
              <a:rPr lang="en-US" sz="4800" u="sng" dirty="0" smtClean="0">
                <a:solidFill>
                  <a:srgbClr val="FF0066"/>
                </a:solidFill>
              </a:rPr>
              <a:t> </a:t>
            </a:r>
            <a:r>
              <a:rPr lang="en-US" sz="4800" u="sng" dirty="0" err="1">
                <a:solidFill>
                  <a:srgbClr val="FF0066"/>
                </a:solidFill>
              </a:rPr>
              <a:t>cũ</a:t>
            </a:r>
            <a:endParaRPr lang="en-US" sz="4800" u="sng" dirty="0">
              <a:solidFill>
                <a:srgbClr val="FF0066"/>
              </a:solidFill>
            </a:endParaRPr>
          </a:p>
        </p:txBody>
      </p:sp>
      <p:pic>
        <p:nvPicPr>
          <p:cNvPr id="151579" name="Picture 27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95587" y="3252787"/>
            <a:ext cx="5943600" cy="352425"/>
          </a:xfrm>
          <a:prstGeom prst="rect">
            <a:avLst/>
          </a:prstGeom>
          <a:noFill/>
        </p:spPr>
      </p:pic>
      <p:pic>
        <p:nvPicPr>
          <p:cNvPr id="151580" name="Picture 28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995988" y="3328987"/>
            <a:ext cx="5943600" cy="352425"/>
          </a:xfrm>
          <a:prstGeom prst="rect">
            <a:avLst/>
          </a:prstGeom>
          <a:noFill/>
        </p:spPr>
      </p:pic>
      <p:pic>
        <p:nvPicPr>
          <p:cNvPr id="151581" name="Picture 29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</p:spPr>
      </p:pic>
      <p:pic>
        <p:nvPicPr>
          <p:cNvPr id="151582" name="Picture 30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6" grpId="0"/>
      <p:bldP spid="151568" grpId="0" animBg="1"/>
      <p:bldP spid="151569" grpId="0"/>
      <p:bldP spid="151570" grpId="0" animBg="1"/>
      <p:bldP spid="1515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8" descr="6c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7" name="AutoShape 7" descr="50%"/>
          <p:cNvSpPr>
            <a:spLocks noChangeArrowheads="1"/>
          </p:cNvSpPr>
          <p:nvPr/>
        </p:nvSpPr>
        <p:spPr bwMode="auto">
          <a:xfrm>
            <a:off x="838200" y="1066800"/>
            <a:ext cx="7315200" cy="4038600"/>
          </a:xfrm>
          <a:prstGeom prst="wedgeRoundRectCallout">
            <a:avLst>
              <a:gd name="adj1" fmla="val -47699"/>
              <a:gd name="adj2" fmla="val 84907"/>
              <a:gd name="adj3" fmla="val 16667"/>
            </a:avLst>
          </a:prstGeom>
          <a:pattFill prst="pct50">
            <a:fgClr>
              <a:srgbClr val="66FF33">
                <a:alpha val="33000"/>
              </a:srgbClr>
            </a:fgClr>
            <a:bgClr>
              <a:srgbClr val="2F7617">
                <a:alpha val="33000"/>
              </a:srgb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en-US" sz="4400">
                <a:solidFill>
                  <a:srgbClr val="993300"/>
                </a:solidFill>
                <a:latin typeface="Times New Roman" pitchFamily="18" charset="0"/>
              </a:rPr>
              <a:t>   </a:t>
            </a:r>
            <a:r>
              <a:rPr lang="en-US" sz="4800">
                <a:solidFill>
                  <a:srgbClr val="0000FF"/>
                </a:solidFill>
                <a:latin typeface="Times New Roman" pitchFamily="18" charset="0"/>
              </a:rPr>
              <a:t>Em hiểu câu </a:t>
            </a:r>
            <a:r>
              <a:rPr lang="en-US" sz="4800" b="1" i="1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en-US" sz="4800" b="1" i="1">
                <a:solidFill>
                  <a:srgbClr val="CC0000"/>
                </a:solidFill>
                <a:latin typeface="Times New Roman" pitchFamily="18" charset="0"/>
              </a:rPr>
              <a:t>xây dựng đất nước lấy việc học làm đầu</a:t>
            </a:r>
            <a:r>
              <a:rPr lang="en-US" sz="4800" b="1" i="1">
                <a:solidFill>
                  <a:srgbClr val="0000FF"/>
                </a:solidFill>
                <a:latin typeface="Times New Roman" pitchFamily="18" charset="0"/>
              </a:rPr>
              <a:t>”</a:t>
            </a:r>
            <a:r>
              <a:rPr lang="en-US" sz="4800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của vua Quang Trung như thế nào?</a:t>
            </a:r>
          </a:p>
          <a:p>
            <a:pPr algn="ctr"/>
            <a:endParaRPr lang="en-US" sz="48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28008" name="Picture 8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22325" cy="846138"/>
          </a:xfrm>
          <a:prstGeom prst="rect">
            <a:avLst/>
          </a:prstGeom>
          <a:noFill/>
        </p:spPr>
      </p:pic>
      <p:pic>
        <p:nvPicPr>
          <p:cNvPr id="128009" name="Picture 9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</p:spPr>
      </p:pic>
      <p:pic>
        <p:nvPicPr>
          <p:cNvPr id="128010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</p:spPr>
      </p:pic>
      <p:pic>
        <p:nvPicPr>
          <p:cNvPr id="128011" name="Picture 11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675" y="0"/>
            <a:ext cx="822325" cy="846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828800" y="457200"/>
            <a:ext cx="571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u="sng" dirty="0" err="1" smtClean="0">
                <a:solidFill>
                  <a:srgbClr val="FF0066"/>
                </a:solidFill>
              </a:rPr>
              <a:t>Ôn</a:t>
            </a:r>
            <a:r>
              <a:rPr lang="en-US" sz="4800" u="sng" dirty="0" smtClean="0">
                <a:solidFill>
                  <a:srgbClr val="FF0066"/>
                </a:solidFill>
              </a:rPr>
              <a:t> </a:t>
            </a:r>
            <a:r>
              <a:rPr lang="en-US" sz="4800" u="sng" dirty="0" err="1" smtClean="0">
                <a:solidFill>
                  <a:srgbClr val="FF0066"/>
                </a:solidFill>
              </a:rPr>
              <a:t>bài</a:t>
            </a:r>
            <a:r>
              <a:rPr lang="en-US" sz="4800" u="sng" dirty="0" smtClean="0">
                <a:solidFill>
                  <a:srgbClr val="FF0066"/>
                </a:solidFill>
              </a:rPr>
              <a:t> </a:t>
            </a:r>
            <a:r>
              <a:rPr lang="en-US" sz="4800" u="sng" dirty="0" err="1">
                <a:solidFill>
                  <a:srgbClr val="FF0066"/>
                </a:solidFill>
              </a:rPr>
              <a:t>cũ</a:t>
            </a:r>
            <a:endParaRPr lang="en-US" sz="4800" u="sng" dirty="0">
              <a:solidFill>
                <a:srgbClr val="FF0066"/>
              </a:solidFill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8015288" cy="914400"/>
          </a:xfrm>
          <a:noFill/>
          <a:ln/>
        </p:spPr>
        <p:txBody>
          <a:bodyPr/>
          <a:lstStyle/>
          <a:p>
            <a:r>
              <a:rPr lang="en-US"/>
              <a:t>      </a:t>
            </a:r>
            <a:r>
              <a:rPr lang="en-US" sz="4400" b="1"/>
              <a:t>TRÒ CHƠI Ô CỬA BÍ MẬT</a:t>
            </a: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2971800" y="3124200"/>
            <a:ext cx="3429000" cy="2667000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3124200" y="3429000"/>
            <a:ext cx="2971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latin typeface="Times New Roman" pitchFamily="18" charset="0"/>
              </a:rPr>
              <a:t>Ô cửa số 3</a:t>
            </a:r>
          </a:p>
        </p:txBody>
      </p:sp>
      <p:pic>
        <p:nvPicPr>
          <p:cNvPr id="152589" name="Picture 13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95587" y="3252787"/>
            <a:ext cx="5943600" cy="352425"/>
          </a:xfrm>
          <a:prstGeom prst="rect">
            <a:avLst/>
          </a:prstGeom>
          <a:noFill/>
        </p:spPr>
      </p:pic>
      <p:pic>
        <p:nvPicPr>
          <p:cNvPr id="152590" name="Picture 14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995988" y="3328987"/>
            <a:ext cx="5943600" cy="352425"/>
          </a:xfrm>
          <a:prstGeom prst="rect">
            <a:avLst/>
          </a:prstGeom>
          <a:noFill/>
        </p:spPr>
      </p:pic>
      <p:pic>
        <p:nvPicPr>
          <p:cNvPr id="152591" name="Picture 15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</p:spPr>
      </p:pic>
      <p:pic>
        <p:nvPicPr>
          <p:cNvPr id="152592" name="Picture 16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2425"/>
          </a:xfrm>
          <a:prstGeom prst="rect">
            <a:avLst/>
          </a:prstGeom>
          <a:noFill/>
        </p:spPr>
      </p:pic>
      <p:pic>
        <p:nvPicPr>
          <p:cNvPr id="152593" name="Picture 17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3">
            <a:lum bright="26000" contrast="30000"/>
          </a:blip>
          <a:srcRect/>
          <a:stretch>
            <a:fillRect/>
          </a:stretch>
        </p:blipFill>
        <p:spPr bwMode="auto">
          <a:xfrm>
            <a:off x="2438400" y="1905000"/>
            <a:ext cx="449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/>
      <p:bldP spid="152587" grpId="0" animBg="1"/>
      <p:bldP spid="1525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/>
          <p:cNvSpPr>
            <a:spLocks noChangeArrowheads="1"/>
          </p:cNvSpPr>
          <p:nvPr/>
        </p:nvSpPr>
        <p:spPr bwMode="auto">
          <a:xfrm>
            <a:off x="1600200" y="1219200"/>
            <a:ext cx="6400800" cy="2667000"/>
          </a:xfrm>
          <a:prstGeom prst="cloudCallout">
            <a:avLst>
              <a:gd name="adj1" fmla="val -60468"/>
              <a:gd name="adj2" fmla="val 7613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4000"/>
          </a:p>
          <a:p>
            <a:pPr algn="ctr"/>
            <a:r>
              <a:rPr lang="en-US" sz="4000">
                <a:solidFill>
                  <a:schemeClr val="bg1"/>
                </a:solidFill>
              </a:rPr>
              <a:t>PHẦN THƯỞNG</a:t>
            </a:r>
          </a:p>
        </p:txBody>
      </p:sp>
      <p:pic>
        <p:nvPicPr>
          <p:cNvPr id="129032" name="Picture 8" descr="Copy of 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" cy="1260475"/>
          </a:xfrm>
          <a:prstGeom prst="rect">
            <a:avLst/>
          </a:prstGeom>
          <a:noFill/>
        </p:spPr>
      </p:pic>
      <p:pic>
        <p:nvPicPr>
          <p:cNvPr id="129033" name="Picture 9" descr="Copy of 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67375"/>
            <a:ext cx="1295400" cy="1190625"/>
          </a:xfrm>
          <a:prstGeom prst="rect">
            <a:avLst/>
          </a:prstGeom>
          <a:noFill/>
        </p:spPr>
      </p:pic>
      <p:pic>
        <p:nvPicPr>
          <p:cNvPr id="129034" name="Picture 10" descr="Copy of 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597525"/>
            <a:ext cx="1371600" cy="1260475"/>
          </a:xfrm>
          <a:prstGeom prst="rect">
            <a:avLst/>
          </a:prstGeom>
          <a:noFill/>
        </p:spPr>
      </p:pic>
      <p:pic>
        <p:nvPicPr>
          <p:cNvPr id="129035" name="Picture 11" descr="Copy of 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0"/>
            <a:ext cx="1371600" cy="126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6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6c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810000" y="762000"/>
            <a:ext cx="2438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Lịch sử</a:t>
            </a:r>
          </a:p>
        </p:txBody>
      </p:sp>
      <p:sp>
        <p:nvSpPr>
          <p:cNvPr id="4105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0" y="1905000"/>
            <a:ext cx="7848600" cy="3200400"/>
          </a:xfrm>
          <a:prstGeom prst="horizontalScroll">
            <a:avLst>
              <a:gd name="adj" fmla="val 24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57400" y="3581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600200" y="2743200"/>
            <a:ext cx="6781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I/ Hoàn cảnh ra đời  của Nhà Nguyễn. </a:t>
            </a:r>
            <a:endParaRPr lang="en-US" sz="40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5105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4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Nhà Nguyễn thành lập</a:t>
            </a:r>
          </a:p>
        </p:txBody>
      </p:sp>
      <p:pic>
        <p:nvPicPr>
          <p:cNvPr id="3084" name="Picture 6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48768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6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6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816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5" grpId="0" animBg="1"/>
      <p:bldP spid="28680" grpId="0"/>
      <p:bldP spid="308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736"/>
  <p:tag name="VIOLETTITLE" val="nha nguyen thanh lap .ls lop 4 tuan 31"/>
  <p:tag name="VIOLETLESSON" val="27"/>
  <p:tag name="VIOLETCATID" val="8049777"/>
  <p:tag name="VIOLETSUBJECT" val="Lịch sử 4"/>
  <p:tag name="VIOLETAUTHORID" val="1937511"/>
  <p:tag name="VIOLETAUTHORNAME" val="Bùi Phước Hòa"/>
  <p:tag name="VIOLETAUTHORAVATAR" val="1/937/511/avatar.jpg"/>
  <p:tag name="VIOLETAUTHORADDRESS" val="nguyễn trung trực  - an giang"/>
  <p:tag name="VIOLETDATE" val="2011-04-05 21:03:53"/>
  <p:tag name="VIOLETHIT" val="610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3&quot;/&gt;&lt;/object&gt;&lt;object type=&quot;3&quot; unique_id=&quot;10005&quot;&gt;&lt;property id=&quot;20148&quot; value=&quot;5&quot;/&gt;&lt;property id=&quot;20300&quot; value=&quot;Slide 2&quot;/&gt;&lt;property id=&quot;20307&quot; value=&quot;339&quot;/&gt;&lt;/object&gt;&lt;object type=&quot;3&quot; unique_id=&quot;10006&quot;&gt;&lt;property id=&quot;20148&quot; value=&quot;5&quot;/&gt;&lt;property id=&quot;20300&quot; value=&quot;Slide 3 - &amp;quot;      TRÒ CHƠI: Ô CỬA BÍ MẬT&amp;quot;&quot;/&gt;&lt;property id=&quot;20307&quot; value=&quot;310&quot;/&gt;&lt;/object&gt;&lt;object type=&quot;3&quot; unique_id=&quot;10007&quot;&gt;&lt;property id=&quot;20148&quot; value=&quot;5&quot;/&gt;&lt;property id=&quot;20300&quot; value=&quot;Slide 4&quot;/&gt;&lt;property id=&quot;20307&quot; value=&quot;323&quot;/&gt;&lt;/object&gt;&lt;object type=&quot;3&quot; unique_id=&quot;10008&quot;&gt;&lt;property id=&quot;20148&quot; value=&quot;5&quot;/&gt;&lt;property id=&quot;20300&quot; value=&quot;Slide 5 - &amp;quot;      TRÒ CHƠI Ô CỬA BÍ MẬT&amp;quot;&quot;/&gt;&lt;property id=&quot;20307&quot; value=&quot;324&quot;/&gt;&lt;/object&gt;&lt;object type=&quot;3&quot; unique_id=&quot;10009&quot;&gt;&lt;property id=&quot;20148&quot; value=&quot;5&quot;/&gt;&lt;property id=&quot;20300&quot; value=&quot;Slide 6&quot;/&gt;&lt;property id=&quot;20307&quot; value=&quot;313&quot;/&gt;&lt;/object&gt;&lt;object type=&quot;3&quot; unique_id=&quot;10010&quot;&gt;&lt;property id=&quot;20148&quot; value=&quot;5&quot;/&gt;&lt;property id=&quot;20300&quot; value=&quot;Slide 7 - &amp;quot;      TRÒ CHƠI Ô CỬA BÍ MẬT&amp;quot;&quot;/&gt;&lt;property id=&quot;20307&quot; value=&quot;325&quot;/&gt;&lt;/object&gt;&lt;object type=&quot;3&quot; unique_id=&quot;10011&quot;&gt;&lt;property id=&quot;20148&quot; value=&quot;5&quot;/&gt;&lt;property id=&quot;20300&quot; value=&quot;Slide 8&quot;/&gt;&lt;property id=&quot;20307&quot; value=&quot;314&quot;/&gt;&lt;/object&gt;&lt;object type=&quot;3&quot; unique_id=&quot;10012&quot;&gt;&lt;property id=&quot;20148&quot; value=&quot;5&quot;/&gt;&lt;property id=&quot;20300&quot; value=&quot;Slide 9&quot;/&gt;&lt;property id=&quot;20307&quot; value=&quot;258&quot;/&gt;&lt;/object&gt;&lt;object type=&quot;3&quot; unique_id=&quot;10013&quot;&gt;&lt;property id=&quot;20148&quot; value=&quot;5&quot;/&gt;&lt;property id=&quot;20300&quot; value=&quot;Slide 10&quot;/&gt;&lt;property id=&quot;20307&quot; value=&quot;282&quot;/&gt;&lt;/object&gt;&lt;object type=&quot;3&quot; unique_id=&quot;10014&quot;&gt;&lt;property id=&quot;20148&quot; value=&quot;5&quot;/&gt;&lt;property id=&quot;20300&quot; value=&quot;Slide 11&quot;/&gt;&lt;property id=&quot;20307&quot; value=&quot;326&quot;/&gt;&lt;/object&gt;&lt;object type=&quot;3&quot; unique_id=&quot;10015&quot;&gt;&lt;property id=&quot;20148&quot; value=&quot;5&quot;/&gt;&lt;property id=&quot;20300&quot; value=&quot;Slide 12&quot;/&gt;&lt;property id=&quot;20307&quot; value=&quot;259&quot;/&gt;&lt;/object&gt;&lt;object type=&quot;3&quot; unique_id=&quot;10016&quot;&gt;&lt;property id=&quot;20148&quot; value=&quot;5&quot;/&gt;&lt;property id=&quot;20300&quot; value=&quot;Slide 13&quot;/&gt;&lt;property id=&quot;20307&quot; value=&quot;315&quot;/&gt;&lt;/object&gt;&lt;object type=&quot;3&quot; unique_id=&quot;10017&quot;&gt;&lt;property id=&quot;20148&quot; value=&quot;5&quot;/&gt;&lt;property id=&quot;20300&quot; value=&quot;Slide 14 - &amp;quot;Vua Minh Mạng&amp;quot;&quot;/&gt;&lt;property id=&quot;20307&quot; value=&quot;301&quot;/&gt;&lt;/object&gt;&lt;object type=&quot;3&quot; unique_id=&quot;10018&quot;&gt;&lt;property id=&quot;20148&quot; value=&quot;5&quot;/&gt;&lt;property id=&quot;20300&quot; value=&quot;Slide 15 - &amp;quot;Vua Tự Đức &amp;quot;&quot;/&gt;&lt;property id=&quot;20307&quot; value=&quot;302&quot;/&gt;&lt;/object&gt;&lt;object type=&quot;3&quot; unique_id=&quot;10019&quot;&gt;&lt;property id=&quot;20148&quot; value=&quot;5&quot;/&gt;&lt;property id=&quot;20300&quot; value=&quot;Slide 16&quot;/&gt;&lt;property id=&quot;20307&quot; value=&quot;317&quot;/&gt;&lt;/object&gt;&lt;object type=&quot;3&quot; unique_id=&quot;10020&quot;&gt;&lt;property id=&quot;20148&quot; value=&quot;5&quot;/&gt;&lt;property id=&quot;20300&quot; value=&quot;Slide 17&quot;/&gt;&lt;property id=&quot;20307&quot; value=&quot;330&quot;/&gt;&lt;/object&gt;&lt;object type=&quot;3&quot; unique_id=&quot;10021&quot;&gt;&lt;property id=&quot;20148&quot; value=&quot;5&quot;/&gt;&lt;property id=&quot;20300&quot; value=&quot;Slide 18&quot;/&gt;&lt;property id=&quot;20307&quot; value=&quot;287&quot;/&gt;&lt;/object&gt;&lt;object type=&quot;3&quot; unique_id=&quot;10022&quot;&gt;&lt;property id=&quot;20148&quot; value=&quot;5&quot;/&gt;&lt;property id=&quot;20300&quot; value=&quot;Slide 19&quot;/&gt;&lt;property id=&quot;20307&quot; value=&quot;295&quot;/&gt;&lt;/object&gt;&lt;object type=&quot;3&quot; unique_id=&quot;10023&quot;&gt;&lt;property id=&quot;20148&quot; value=&quot;5&quot;/&gt;&lt;property id=&quot;20300&quot; value=&quot;Slide 20&quot;/&gt;&lt;property id=&quot;20307&quot; value=&quot;296&quot;/&gt;&lt;/object&gt;&lt;object type=&quot;3&quot; unique_id=&quot;10024&quot;&gt;&lt;property id=&quot;20148&quot; value=&quot;5&quot;/&gt;&lt;property id=&quot;20300&quot; value=&quot;Slide 21&quot;/&gt;&lt;property id=&quot;20307&quot; value=&quot;269&quot;/&gt;&lt;/object&gt;&lt;object type=&quot;3&quot; unique_id=&quot;10025&quot;&gt;&lt;property id=&quot;20148&quot; value=&quot;5&quot;/&gt;&lt;property id=&quot;20300&quot; value=&quot;Slide 22&quot;/&gt;&lt;property id=&quot;20307&quot; value=&quot;270&quot;/&gt;&lt;/object&gt;&lt;object type=&quot;3&quot; unique_id=&quot;10026&quot;&gt;&lt;property id=&quot;20148&quot; value=&quot;5&quot;/&gt;&lt;property id=&quot;20300&quot; value=&quot;Slide 23&quot;/&gt;&lt;property id=&quot;20307&quot; value=&quot;290&quot;/&gt;&lt;/object&gt;&lt;object type=&quot;3&quot; unique_id=&quot;10027&quot;&gt;&lt;property id=&quot;20148&quot; value=&quot;5&quot;/&gt;&lt;property id=&quot;20300&quot; value=&quot;Slide 24&quot;/&gt;&lt;property id=&quot;20307&quot; value=&quot;333&quot;/&gt;&lt;/object&gt;&lt;object type=&quot;3&quot; unique_id=&quot;10028&quot;&gt;&lt;property id=&quot;20148&quot; value=&quot;5&quot;/&gt;&lt;property id=&quot;20300&quot; value=&quot;Slide 25&quot;/&gt;&lt;property id=&quot;20307&quot; value=&quot;276&quot;/&gt;&lt;/object&gt;&lt;object type=&quot;3&quot; unique_id=&quot;10029&quot;&gt;&lt;property id=&quot;20148&quot; value=&quot;5&quot;/&gt;&lt;property id=&quot;20300&quot; value=&quot;Slide 26&quot;/&gt;&lt;property id=&quot;20307&quot; value=&quot;334&quot;/&gt;&lt;/object&gt;&lt;object type=&quot;3&quot; unique_id=&quot;10030&quot;&gt;&lt;property id=&quot;20148&quot; value=&quot;5&quot;/&gt;&lt;property id=&quot;20300&quot; value=&quot;Slide 27&quot;/&gt;&lt;property id=&quot;20307&quot; value=&quot;335&quot;/&gt;&lt;/object&gt;&lt;object type=&quot;3&quot; unique_id=&quot;10031&quot;&gt;&lt;property id=&quot;20148&quot; value=&quot;5&quot;/&gt;&lt;property id=&quot;20300&quot; value=&quot;Slide 28&quot;/&gt;&lt;property id=&quot;20307&quot; value=&quot;277&quot;/&gt;&lt;/object&gt;&lt;object type=&quot;3&quot; unique_id=&quot;10032&quot;&gt;&lt;property id=&quot;20148&quot; value=&quot;5&quot;/&gt;&lt;property id=&quot;20300&quot; value=&quot;Slide 29&quot;/&gt;&lt;property id=&quot;20307&quot; value=&quot;342&quot;/&gt;&lt;/object&gt;&lt;object type=&quot;3&quot; unique_id=&quot;10033&quot;&gt;&lt;property id=&quot;20148&quot; value=&quot;5&quot;/&gt;&lt;property id=&quot;20300&quot; value=&quot;Slide 30&quot;/&gt;&lt;property id=&quot;20307&quot; value=&quot;337&quot;/&gt;&lt;/object&gt;&lt;object type=&quot;3&quot; unique_id=&quot;10034&quot;&gt;&lt;property id=&quot;20148&quot; value=&quot;5&quot;/&gt;&lt;property id=&quot;20300&quot; value=&quot;Slide 31&quot;/&gt;&lt;property id=&quot;20307&quot; value=&quot;33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2077</TotalTime>
  <Words>566</Words>
  <Application>Microsoft Office PowerPoint</Application>
  <PresentationFormat>On-screen Show (4:3)</PresentationFormat>
  <Paragraphs>99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.VnTime</vt:lpstr>
      <vt:lpstr>Arial</vt:lpstr>
      <vt:lpstr>Arial Narrow</vt:lpstr>
      <vt:lpstr>Calibri</vt:lpstr>
      <vt:lpstr>Garamond</vt:lpstr>
      <vt:lpstr>Times New Roman</vt:lpstr>
      <vt:lpstr>Wingdings</vt:lpstr>
      <vt:lpstr>Edge</vt:lpstr>
      <vt:lpstr>PowerPoint Presentation</vt:lpstr>
      <vt:lpstr>PowerPoint Presentation</vt:lpstr>
      <vt:lpstr>      TRÒ CHƠI: Ô CỬA BÍ MẬT</vt:lpstr>
      <vt:lpstr>PowerPoint Presentation</vt:lpstr>
      <vt:lpstr>      TRÒ CHƠI Ô CỬA BÍ MẬT</vt:lpstr>
      <vt:lpstr>PowerPoint Presentation</vt:lpstr>
      <vt:lpstr>      TRÒ CHƠI Ô CỬA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Vua Minh Mạng</vt:lpstr>
      <vt:lpstr>Vua Tự Đức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AMD</dc:creator>
  <cp:lastModifiedBy>Admin</cp:lastModifiedBy>
  <cp:revision>146</cp:revision>
  <dcterms:created xsi:type="dcterms:W3CDTF">2009-03-08T14:32:19Z</dcterms:created>
  <dcterms:modified xsi:type="dcterms:W3CDTF">2021-04-05T06:43:40Z</dcterms:modified>
</cp:coreProperties>
</file>