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302" r:id="rId2"/>
    <p:sldId id="303" r:id="rId3"/>
    <p:sldId id="288" r:id="rId4"/>
    <p:sldId id="293" r:id="rId5"/>
    <p:sldId id="259" r:id="rId6"/>
    <p:sldId id="294" r:id="rId7"/>
    <p:sldId id="261" r:id="rId8"/>
    <p:sldId id="295" r:id="rId9"/>
    <p:sldId id="297" r:id="rId10"/>
    <p:sldId id="264" r:id="rId11"/>
    <p:sldId id="265" r:id="rId12"/>
    <p:sldId id="299" r:id="rId13"/>
    <p:sldId id="266" r:id="rId14"/>
    <p:sldId id="267" r:id="rId15"/>
    <p:sldId id="269" r:id="rId16"/>
    <p:sldId id="280" r:id="rId17"/>
    <p:sldId id="270" r:id="rId18"/>
    <p:sldId id="298" r:id="rId19"/>
    <p:sldId id="274" r:id="rId20"/>
    <p:sldId id="282" r:id="rId21"/>
    <p:sldId id="275" r:id="rId22"/>
    <p:sldId id="277" r:id="rId23"/>
    <p:sldId id="278" r:id="rId24"/>
    <p:sldId id="300" r:id="rId25"/>
    <p:sldId id="301"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33CC"/>
    <a:srgbClr val="0066FF"/>
    <a:srgbClr val="000099"/>
    <a:srgbClr val="008000"/>
    <a:srgbClr val="FF3300"/>
    <a:srgbClr val="CC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4" autoAdjust="0"/>
    <p:restoredTop sz="91756" autoAdjust="0"/>
  </p:normalViewPr>
  <p:slideViewPr>
    <p:cSldViewPr>
      <p:cViewPr varScale="1">
        <p:scale>
          <a:sx n="68" d="100"/>
          <a:sy n="68" d="100"/>
        </p:scale>
        <p:origin x="55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CE87E98-8643-45DE-AFB7-C5805018CD7D}" type="datetimeFigureOut">
              <a:rPr lang="en-US"/>
              <a:pPr>
                <a:defRPr/>
              </a:pPr>
              <a:t>5/4/2021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BA8C731-43C3-46C8-B1BE-572CCA2215A7}" type="slidenum">
              <a:rPr lang="en-US"/>
              <a:pPr>
                <a:defRPr/>
              </a:pPr>
              <a:t>‹#›</a:t>
            </a:fld>
            <a:endParaRPr lang="en-US"/>
          </a:p>
        </p:txBody>
      </p:sp>
    </p:spTree>
    <p:extLst>
      <p:ext uri="{BB962C8B-B14F-4D97-AF65-F5344CB8AC3E}">
        <p14:creationId xmlns:p14="http://schemas.microsoft.com/office/powerpoint/2010/main" val="3059159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C36713-1137-42C1-8A35-BF6988E2CCF2}" type="slidenum">
              <a:rPr lang="vi-VN">
                <a:latin typeface="Times New Roman" panose="02020603050405020304" pitchFamily="18" charset="0"/>
              </a:rPr>
              <a:pPr eaLnBrk="1" hangingPunct="1"/>
              <a:t>1</a:t>
            </a:fld>
            <a:endParaRPr lang="vi-VN">
              <a:latin typeface="Times New Roman" panose="02020603050405020304" pitchFamily="18" charset="0"/>
            </a:endParaRPr>
          </a:p>
        </p:txBody>
      </p:sp>
    </p:spTree>
    <p:extLst>
      <p:ext uri="{BB962C8B-B14F-4D97-AF65-F5344CB8AC3E}">
        <p14:creationId xmlns:p14="http://schemas.microsoft.com/office/powerpoint/2010/main" val="43130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0B29026-A771-48A3-96AF-976DD8A4D042}" type="slidenum">
              <a:rPr lang="vi-VN" smtClean="0"/>
              <a:pPr/>
              <a:t>24</a:t>
            </a:fld>
            <a:endParaRPr lang="vi-VN"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8555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B23A0-38A5-4CF0-B5A1-ED03D3208F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DE48E1-7B6B-42B7-B1FF-3EF3EAAB10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AD3AD9-565B-48B3-BE04-82E9801424B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E93292-6652-4DFE-9C8D-1EB9D84EFB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9E2B22-A6C6-42A6-9B67-0D56EA0A8C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7E1AB5-EB21-47CC-80B3-DDA3EFDB10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32C53D-AD63-45F8-BDB2-3A77EC0143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89CA20-5C0D-49F3-AF54-D36A6BF0C8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0308F13-7251-4236-ACD2-8F1403F79C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FE9FD1-3D56-4BD2-8CC0-085FFBBEFB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B85DA8-990F-4AD5-9CAA-54783F88E7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80D21A-A2A1-4473-9847-AA7B18338F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5B2FCFD-CC2F-453F-9BF1-2D02D09FCC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2.wav"/><Relationship Id="rId7" Type="http://schemas.openxmlformats.org/officeDocument/2006/relationships/image" Target="../media/image22.jpeg"/><Relationship Id="rId12"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34.jpeg"/><Relationship Id="rId7" Type="http://schemas.openxmlformats.org/officeDocument/2006/relationships/image" Target="../media/image36.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gif"/><Relationship Id="rId5" Type="http://schemas.openxmlformats.org/officeDocument/2006/relationships/image" Target="../media/image33.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1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4.wav"/><Relationship Id="rId7" Type="http://schemas.openxmlformats.org/officeDocument/2006/relationships/image" Target="../media/image42.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7.gif"/><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43.gif"/></Relationships>
</file>

<file path=ppt/slides/_rels/slide21.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43.gif"/></Relationships>
</file>

<file path=ppt/slides/_rels/slide22.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43.gif"/></Relationships>
</file>

<file path=ppt/slides/_rels/slide23.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43.gif"/></Relationships>
</file>

<file path=ppt/slides/_rels/slide24.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46.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5.gif"/><Relationship Id="rId5" Type="http://schemas.openxmlformats.org/officeDocument/2006/relationships/image" Target="../media/image44.gif"/><Relationship Id="rId4" Type="http://schemas.openxmlformats.org/officeDocument/2006/relationships/image" Target="../media/image38.gif"/></Relationships>
</file>

<file path=ppt/slides/_rels/slide25.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audio" Target="../media/audio5.wav"/><Relationship Id="rId7" Type="http://schemas.openxmlformats.org/officeDocument/2006/relationships/image" Target="../media/image49.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D:\PICTURES\A___ẢNH\Trang trí POWERPOINT\Backgrounds\Colorful-Birthday-Balloons-Print-Mas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9132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42864" y="1553294"/>
            <a:ext cx="7160456" cy="923330"/>
          </a:xfrm>
          <a:prstGeom prst="rect">
            <a:avLst/>
          </a:prstGeom>
          <a:noFill/>
        </p:spPr>
        <p:txBody>
          <a:bodyPr>
            <a:spAutoFit/>
          </a:bodyPr>
          <a:lstStyle/>
          <a:p>
            <a:pPr algn="ctr">
              <a:defRPr/>
            </a:pP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Giáo</a:t>
            </a:r>
            <a:r>
              <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 </a:t>
            </a: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án</a:t>
            </a:r>
            <a:r>
              <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 </a:t>
            </a: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điện</a:t>
            </a:r>
            <a:r>
              <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 </a:t>
            </a:r>
            <a:r>
              <a:rPr lang="en-US" sz="5400" b="1" cap="all" dirty="0" err="1">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rPr>
              <a:t>tử</a:t>
            </a:r>
            <a:endParaRPr lang="en-US" sz="5400" b="1" cap="all" dirty="0">
              <a:ln w="9000" cmpd="sng">
                <a:solidFill>
                  <a:srgbClr val="006600"/>
                </a:solidFill>
                <a:prstDash val="solid"/>
              </a:ln>
              <a:solidFill>
                <a:srgbClr val="006600"/>
              </a:solidFill>
              <a:effectLst>
                <a:reflection blurRad="12700" stA="28000" endPos="45000" dist="1000" dir="5400000" sy="-100000" algn="bl" rotWithShape="0"/>
              </a:effectLst>
              <a:cs typeface="Times New Roman" pitchFamily="18" charset="0"/>
            </a:endParaRPr>
          </a:p>
        </p:txBody>
      </p:sp>
      <p:sp>
        <p:nvSpPr>
          <p:cNvPr id="6" name="Rectangle 5"/>
          <p:cNvSpPr/>
          <p:nvPr/>
        </p:nvSpPr>
        <p:spPr>
          <a:xfrm>
            <a:off x="2179060" y="10672"/>
            <a:ext cx="6510628"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solidFill>
                  <a:srgbClr val="0070C0"/>
                </a:solidFill>
                <a:effectLst>
                  <a:outerShdw blurRad="50800" dist="39000" dir="5460000" algn="tl">
                    <a:srgbClr val="000000">
                      <a:alpha val="38000"/>
                    </a:srgbClr>
                  </a:outerShdw>
                </a:effectLst>
                <a:cs typeface="Arial" pitchFamily="34" charset="0"/>
              </a:rPr>
              <a:t>TRƯỜNG TIỂU HỌC ÁI MỘ A</a:t>
            </a:r>
          </a:p>
        </p:txBody>
      </p:sp>
      <p:sp>
        <p:nvSpPr>
          <p:cNvPr id="7" name="TextBox 6"/>
          <p:cNvSpPr txBox="1"/>
          <p:nvPr/>
        </p:nvSpPr>
        <p:spPr>
          <a:xfrm>
            <a:off x="2474913" y="3216275"/>
            <a:ext cx="6353175" cy="3447098"/>
          </a:xfrm>
          <a:prstGeom prst="rect">
            <a:avLst/>
          </a:prstGeom>
          <a:noFill/>
        </p:spPr>
        <p:txBody>
          <a:bodyPr>
            <a:spAutoFit/>
          </a:bodyPr>
          <a:lstStyle/>
          <a:p>
            <a:pPr>
              <a:defRPr/>
            </a:pPr>
            <a:r>
              <a:rPr lang="en-US" sz="2800" b="1" dirty="0">
                <a:cs typeface="Arial" pitchFamily="34" charset="0"/>
              </a:rPr>
              <a:t>	</a:t>
            </a:r>
            <a:r>
              <a:rPr lang="en-US" sz="2800" dirty="0" err="1" smtClean="0">
                <a:cs typeface="Arial" pitchFamily="34" charset="0"/>
              </a:rPr>
              <a:t>Môn</a:t>
            </a:r>
            <a:r>
              <a:rPr lang="en-US" sz="2800" dirty="0" smtClean="0">
                <a:cs typeface="Arial" pitchFamily="34" charset="0"/>
              </a:rPr>
              <a:t>: </a:t>
            </a:r>
            <a:r>
              <a:rPr lang="en-US" sz="2800" dirty="0" err="1" smtClean="0">
                <a:cs typeface="Arial" pitchFamily="34" charset="0"/>
              </a:rPr>
              <a:t>Địa</a:t>
            </a:r>
            <a:r>
              <a:rPr lang="en-US" sz="2800" dirty="0" smtClean="0">
                <a:cs typeface="Arial" pitchFamily="34" charset="0"/>
              </a:rPr>
              <a:t> </a:t>
            </a:r>
            <a:r>
              <a:rPr lang="en-US" sz="2800" dirty="0" err="1" smtClean="0">
                <a:cs typeface="Arial" pitchFamily="34" charset="0"/>
              </a:rPr>
              <a:t>lí</a:t>
            </a:r>
            <a:r>
              <a:rPr lang="en-US" sz="2800" dirty="0" smtClean="0">
                <a:cs typeface="Arial" pitchFamily="34" charset="0"/>
              </a:rPr>
              <a:t> – </a:t>
            </a:r>
            <a:r>
              <a:rPr lang="en-US" sz="2800" dirty="0" err="1">
                <a:cs typeface="Arial" pitchFamily="34" charset="0"/>
              </a:rPr>
              <a:t>Lớp</a:t>
            </a:r>
            <a:r>
              <a:rPr lang="en-US" sz="2800" dirty="0">
                <a:cs typeface="Arial" pitchFamily="34" charset="0"/>
              </a:rPr>
              <a:t> 4</a:t>
            </a:r>
          </a:p>
          <a:p>
            <a:pPr>
              <a:defRPr/>
            </a:pPr>
            <a:r>
              <a:rPr lang="en-US" sz="2800" dirty="0">
                <a:cs typeface="Arial" pitchFamily="34" charset="0"/>
              </a:rPr>
              <a:t>	</a:t>
            </a:r>
            <a:r>
              <a:rPr lang="en-US" sz="2800" dirty="0" err="1">
                <a:cs typeface="Arial" pitchFamily="34" charset="0"/>
              </a:rPr>
              <a:t>Tuần</a:t>
            </a:r>
            <a:r>
              <a:rPr lang="en-US" sz="2800" dirty="0">
                <a:cs typeface="Arial" pitchFamily="34" charset="0"/>
              </a:rPr>
              <a:t>: </a:t>
            </a:r>
            <a:r>
              <a:rPr lang="en-US" sz="2800" dirty="0" smtClean="0">
                <a:cs typeface="Arial" pitchFamily="34" charset="0"/>
              </a:rPr>
              <a:t>28      </a:t>
            </a:r>
            <a:r>
              <a:rPr lang="en-US" sz="2800" dirty="0" err="1">
                <a:cs typeface="Arial" pitchFamily="34" charset="0"/>
              </a:rPr>
              <a:t>Tiết</a:t>
            </a:r>
            <a:r>
              <a:rPr lang="en-US" sz="2800" dirty="0">
                <a:cs typeface="Arial" pitchFamily="34" charset="0"/>
              </a:rPr>
              <a:t>: </a:t>
            </a:r>
            <a:r>
              <a:rPr lang="en-US" sz="2800" dirty="0" smtClean="0">
                <a:cs typeface="Arial" pitchFamily="34" charset="0"/>
              </a:rPr>
              <a:t>28</a:t>
            </a:r>
            <a:r>
              <a:rPr lang="en-US" sz="2800" dirty="0">
                <a:cs typeface="Arial" pitchFamily="34" charset="0"/>
              </a:rPr>
              <a:t>	</a:t>
            </a:r>
          </a:p>
          <a:p>
            <a:pPr algn="ctr">
              <a:defRPr/>
            </a:pPr>
            <a:r>
              <a:rPr lang="en-US" sz="3200" dirty="0" err="1">
                <a:cs typeface="Arial" pitchFamily="34" charset="0"/>
              </a:rPr>
              <a:t>Bài</a:t>
            </a:r>
            <a:r>
              <a:rPr lang="en-US" sz="3200" dirty="0">
                <a:cs typeface="Arial" pitchFamily="34" charset="0"/>
              </a:rPr>
              <a:t>: </a:t>
            </a:r>
            <a:r>
              <a:rPr lang="en-US" sz="2400" dirty="0" err="1" smtClean="0">
                <a:solidFill>
                  <a:srgbClr val="FF0000"/>
                </a:solidFill>
                <a:cs typeface="Arial" pitchFamily="34" charset="0"/>
              </a:rPr>
              <a:t>Người</a:t>
            </a:r>
            <a:r>
              <a:rPr lang="en-US" sz="2400" dirty="0" smtClean="0">
                <a:solidFill>
                  <a:srgbClr val="FF0000"/>
                </a:solidFill>
                <a:cs typeface="Arial" pitchFamily="34" charset="0"/>
              </a:rPr>
              <a:t> </a:t>
            </a:r>
            <a:r>
              <a:rPr lang="en-US" sz="2400" dirty="0" err="1" smtClean="0">
                <a:solidFill>
                  <a:srgbClr val="FF0000"/>
                </a:solidFill>
                <a:cs typeface="Arial" pitchFamily="34" charset="0"/>
              </a:rPr>
              <a:t>dân</a:t>
            </a:r>
            <a:r>
              <a:rPr lang="en-US" sz="2400" dirty="0" smtClean="0">
                <a:solidFill>
                  <a:srgbClr val="FF0000"/>
                </a:solidFill>
                <a:cs typeface="Arial" pitchFamily="34" charset="0"/>
              </a:rPr>
              <a:t> </a:t>
            </a:r>
            <a:r>
              <a:rPr lang="en-US" sz="2400" dirty="0" err="1" smtClean="0">
                <a:solidFill>
                  <a:srgbClr val="FF0000"/>
                </a:solidFill>
                <a:cs typeface="Arial" pitchFamily="34" charset="0"/>
              </a:rPr>
              <a:t>và</a:t>
            </a:r>
            <a:r>
              <a:rPr lang="en-US" sz="2400" dirty="0" smtClean="0">
                <a:solidFill>
                  <a:srgbClr val="FF0000"/>
                </a:solidFill>
                <a:cs typeface="Arial" pitchFamily="34" charset="0"/>
              </a:rPr>
              <a:t> </a:t>
            </a:r>
            <a:r>
              <a:rPr lang="en-US" sz="2400" dirty="0" err="1" smtClean="0">
                <a:solidFill>
                  <a:srgbClr val="FF0000"/>
                </a:solidFill>
                <a:cs typeface="Arial" pitchFamily="34" charset="0"/>
              </a:rPr>
              <a:t>hoạt</a:t>
            </a:r>
            <a:r>
              <a:rPr lang="en-US" sz="2400" dirty="0" smtClean="0">
                <a:solidFill>
                  <a:srgbClr val="FF0000"/>
                </a:solidFill>
                <a:cs typeface="Arial" pitchFamily="34" charset="0"/>
              </a:rPr>
              <a:t> </a:t>
            </a:r>
            <a:r>
              <a:rPr lang="en-US" sz="2400" dirty="0" err="1" smtClean="0">
                <a:solidFill>
                  <a:srgbClr val="FF0000"/>
                </a:solidFill>
                <a:cs typeface="Arial" pitchFamily="34" charset="0"/>
              </a:rPr>
              <a:t>động</a:t>
            </a:r>
            <a:r>
              <a:rPr lang="en-US" sz="2400" dirty="0" smtClean="0">
                <a:solidFill>
                  <a:srgbClr val="FF0000"/>
                </a:solidFill>
                <a:cs typeface="Arial" pitchFamily="34" charset="0"/>
              </a:rPr>
              <a:t> </a:t>
            </a:r>
            <a:r>
              <a:rPr lang="en-US" sz="2400" dirty="0" err="1" smtClean="0">
                <a:solidFill>
                  <a:srgbClr val="FF0000"/>
                </a:solidFill>
                <a:cs typeface="Arial" pitchFamily="34" charset="0"/>
              </a:rPr>
              <a:t>sản</a:t>
            </a:r>
            <a:r>
              <a:rPr lang="en-US" sz="2400" dirty="0" smtClean="0">
                <a:solidFill>
                  <a:srgbClr val="FF0000"/>
                </a:solidFill>
                <a:cs typeface="Arial" pitchFamily="34" charset="0"/>
              </a:rPr>
              <a:t> </a:t>
            </a:r>
            <a:r>
              <a:rPr lang="en-US" sz="2400" dirty="0" err="1" smtClean="0">
                <a:solidFill>
                  <a:srgbClr val="FF0000"/>
                </a:solidFill>
                <a:cs typeface="Arial" pitchFamily="34" charset="0"/>
              </a:rPr>
              <a:t>xuất</a:t>
            </a:r>
            <a:r>
              <a:rPr lang="en-US" sz="2400" dirty="0" smtClean="0">
                <a:solidFill>
                  <a:srgbClr val="FF0000"/>
                </a:solidFill>
                <a:cs typeface="Arial" pitchFamily="34" charset="0"/>
              </a:rPr>
              <a:t> ở </a:t>
            </a:r>
            <a:r>
              <a:rPr lang="en-US" sz="2400" dirty="0" err="1" smtClean="0">
                <a:solidFill>
                  <a:srgbClr val="FF0000"/>
                </a:solidFill>
                <a:cs typeface="Arial" pitchFamily="34" charset="0"/>
              </a:rPr>
              <a:t>đồng</a:t>
            </a:r>
            <a:r>
              <a:rPr lang="en-US" sz="2400" dirty="0">
                <a:solidFill>
                  <a:srgbClr val="FF0000"/>
                </a:solidFill>
                <a:cs typeface="Arial" pitchFamily="34" charset="0"/>
              </a:rPr>
              <a:t> </a:t>
            </a:r>
            <a:r>
              <a:rPr lang="en-US" sz="2400" dirty="0" err="1" smtClean="0">
                <a:solidFill>
                  <a:srgbClr val="FF0000"/>
                </a:solidFill>
                <a:cs typeface="Arial" pitchFamily="34" charset="0"/>
              </a:rPr>
              <a:t>bằng</a:t>
            </a:r>
            <a:r>
              <a:rPr lang="en-US" sz="2400" dirty="0" smtClean="0">
                <a:solidFill>
                  <a:srgbClr val="FF0000"/>
                </a:solidFill>
                <a:cs typeface="Arial" pitchFamily="34" charset="0"/>
              </a:rPr>
              <a:t> </a:t>
            </a:r>
            <a:r>
              <a:rPr lang="en-US" sz="2400" dirty="0" err="1" smtClean="0">
                <a:solidFill>
                  <a:srgbClr val="FF0000"/>
                </a:solidFill>
                <a:cs typeface="Arial" pitchFamily="34" charset="0"/>
              </a:rPr>
              <a:t>duyên</a:t>
            </a:r>
            <a:r>
              <a:rPr lang="en-US" sz="2400" dirty="0" smtClean="0">
                <a:solidFill>
                  <a:srgbClr val="FF0000"/>
                </a:solidFill>
                <a:cs typeface="Arial" pitchFamily="34" charset="0"/>
              </a:rPr>
              <a:t> </a:t>
            </a:r>
            <a:r>
              <a:rPr lang="en-US" sz="2400" dirty="0" err="1" smtClean="0">
                <a:solidFill>
                  <a:srgbClr val="FF0000"/>
                </a:solidFill>
                <a:cs typeface="Arial" pitchFamily="34" charset="0"/>
              </a:rPr>
              <a:t>hải</a:t>
            </a:r>
            <a:r>
              <a:rPr lang="en-US" sz="2400" dirty="0" smtClean="0">
                <a:solidFill>
                  <a:srgbClr val="FF0000"/>
                </a:solidFill>
                <a:cs typeface="Arial" pitchFamily="34" charset="0"/>
              </a:rPr>
              <a:t> </a:t>
            </a:r>
            <a:r>
              <a:rPr lang="en-US" sz="2400" dirty="0" err="1" smtClean="0">
                <a:solidFill>
                  <a:srgbClr val="FF0000"/>
                </a:solidFill>
                <a:cs typeface="Arial" pitchFamily="34" charset="0"/>
              </a:rPr>
              <a:t>miền</a:t>
            </a:r>
            <a:r>
              <a:rPr lang="en-US" sz="2400" dirty="0" smtClean="0">
                <a:solidFill>
                  <a:srgbClr val="FF0000"/>
                </a:solidFill>
                <a:cs typeface="Arial" pitchFamily="34" charset="0"/>
              </a:rPr>
              <a:t> </a:t>
            </a:r>
            <a:r>
              <a:rPr lang="en-US" sz="2400" dirty="0" err="1" smtClean="0">
                <a:solidFill>
                  <a:srgbClr val="FF0000"/>
                </a:solidFill>
                <a:cs typeface="Arial" pitchFamily="34" charset="0"/>
              </a:rPr>
              <a:t>Trung</a:t>
            </a:r>
            <a:endParaRPr lang="en-US" sz="3200" dirty="0">
              <a:solidFill>
                <a:srgbClr val="FF0000"/>
              </a:solidFill>
              <a:cs typeface="Arial" pitchFamily="34" charset="0"/>
            </a:endParaRPr>
          </a:p>
          <a:p>
            <a:pPr algn="ctr">
              <a:defRPr/>
            </a:pPr>
            <a:endParaRPr lang="en-US" sz="4400" b="1" dirty="0">
              <a:solidFill>
                <a:srgbClr val="FF0000"/>
              </a:solidFill>
              <a:cs typeface="Arial" pitchFamily="34" charset="0"/>
            </a:endParaRPr>
          </a:p>
          <a:p>
            <a:pPr algn="ctr">
              <a:defRPr/>
            </a:pPr>
            <a:r>
              <a:rPr lang="en-US" b="1" i="1" dirty="0" err="1">
                <a:solidFill>
                  <a:srgbClr val="0000FF"/>
                </a:solidFill>
                <a:cs typeface="Arial" pitchFamily="34" charset="0"/>
              </a:rPr>
              <a:t>Giáo</a:t>
            </a:r>
            <a:r>
              <a:rPr lang="en-US" b="1" i="1" dirty="0">
                <a:solidFill>
                  <a:srgbClr val="0000FF"/>
                </a:solidFill>
                <a:cs typeface="Arial" pitchFamily="34" charset="0"/>
              </a:rPr>
              <a:t> </a:t>
            </a:r>
            <a:r>
              <a:rPr lang="en-US" b="1" i="1" dirty="0" err="1">
                <a:solidFill>
                  <a:srgbClr val="0000FF"/>
                </a:solidFill>
                <a:cs typeface="Arial" pitchFamily="34" charset="0"/>
              </a:rPr>
              <a:t>viên</a:t>
            </a:r>
            <a:r>
              <a:rPr lang="en-US" b="1" i="1" dirty="0">
                <a:solidFill>
                  <a:srgbClr val="0000FF"/>
                </a:solidFill>
                <a:cs typeface="Arial" pitchFamily="34" charset="0"/>
              </a:rPr>
              <a:t>: </a:t>
            </a:r>
            <a:r>
              <a:rPr lang="en-US" b="1" i="1" dirty="0" err="1" smtClean="0">
                <a:solidFill>
                  <a:srgbClr val="0000FF"/>
                </a:solidFill>
                <a:cs typeface="Arial" pitchFamily="34" charset="0"/>
              </a:rPr>
              <a:t>Nguyễn</a:t>
            </a:r>
            <a:r>
              <a:rPr lang="en-US" b="1" i="1" dirty="0" smtClean="0">
                <a:solidFill>
                  <a:srgbClr val="0000FF"/>
                </a:solidFill>
                <a:cs typeface="Arial" pitchFamily="34" charset="0"/>
              </a:rPr>
              <a:t> </a:t>
            </a:r>
            <a:r>
              <a:rPr lang="en-US" b="1" i="1" dirty="0" err="1" smtClean="0">
                <a:solidFill>
                  <a:srgbClr val="0000FF"/>
                </a:solidFill>
                <a:cs typeface="Arial" pitchFamily="34" charset="0"/>
              </a:rPr>
              <a:t>Thanh</a:t>
            </a:r>
            <a:r>
              <a:rPr lang="en-US" b="1" i="1" dirty="0" smtClean="0">
                <a:solidFill>
                  <a:srgbClr val="0000FF"/>
                </a:solidFill>
                <a:cs typeface="Arial" pitchFamily="34" charset="0"/>
              </a:rPr>
              <a:t> </a:t>
            </a:r>
            <a:r>
              <a:rPr lang="en-US" b="1" i="1" dirty="0" err="1" smtClean="0">
                <a:solidFill>
                  <a:srgbClr val="0000FF"/>
                </a:solidFill>
                <a:cs typeface="Arial" pitchFamily="34" charset="0"/>
              </a:rPr>
              <a:t>Hà</a:t>
            </a:r>
            <a:endParaRPr lang="vi-VN" b="1" i="1" dirty="0">
              <a:solidFill>
                <a:srgbClr val="0000FF"/>
              </a:solidFill>
              <a:effectLst>
                <a:outerShdw blurRad="38100" dist="38100" dir="2700000" algn="tl">
                  <a:srgbClr val="000000">
                    <a:alpha val="43137"/>
                  </a:srgbClr>
                </a:outerShdw>
              </a:effectLst>
              <a:cs typeface="Arial" pitchFamily="34" charset="0"/>
            </a:endParaRPr>
          </a:p>
          <a:p>
            <a:pPr algn="ctr">
              <a:defRPr/>
            </a:pPr>
            <a:endParaRPr lang="vi-VN" sz="4400" b="1" dirty="0">
              <a:solidFill>
                <a:srgbClr val="FF00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840575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28600" y="1905000"/>
            <a:ext cx="8382000" cy="1676400"/>
          </a:xfrm>
          <a:prstGeom prst="rect">
            <a:avLst/>
          </a:prstGeom>
          <a:noFill/>
          <a:ln w="9525">
            <a:noFill/>
            <a:miter lim="800000"/>
            <a:headEnd/>
            <a:tailEnd/>
          </a:ln>
        </p:spPr>
        <p:txBody>
          <a:bodyPr/>
          <a:lstStyle/>
          <a:p>
            <a:pPr marL="342900" indent="-342900" algn="just">
              <a:spcBef>
                <a:spcPct val="20000"/>
              </a:spcBef>
            </a:pPr>
            <a:r>
              <a:rPr lang="en-US" sz="2800">
                <a:solidFill>
                  <a:srgbClr val="0000FF"/>
                </a:solidFill>
              </a:rPr>
              <a:t>    - Em hãy cho biết ở đồng bằng duyên hải miền Trung có những dân tộc nào sinh sống, trong đó chủ yếu là dân tộc nào?</a:t>
            </a:r>
          </a:p>
        </p:txBody>
      </p:sp>
      <p:sp>
        <p:nvSpPr>
          <p:cNvPr id="29702" name="Rectangle 6"/>
          <p:cNvSpPr>
            <a:spLocks noChangeArrowheads="1"/>
          </p:cNvSpPr>
          <p:nvPr/>
        </p:nvSpPr>
        <p:spPr bwMode="auto">
          <a:xfrm>
            <a:off x="228600" y="3276600"/>
            <a:ext cx="8382000" cy="1828800"/>
          </a:xfrm>
          <a:prstGeom prst="rect">
            <a:avLst/>
          </a:prstGeom>
          <a:noFill/>
          <a:ln w="9525">
            <a:noFill/>
            <a:miter lim="800000"/>
            <a:headEnd/>
            <a:tailEnd/>
          </a:ln>
        </p:spPr>
        <p:txBody>
          <a:bodyPr/>
          <a:lstStyle/>
          <a:p>
            <a:pPr marL="342900" indent="-342900" algn="just">
              <a:spcBef>
                <a:spcPct val="20000"/>
              </a:spcBef>
            </a:pPr>
            <a:r>
              <a:rPr lang="en-US" sz="2800">
                <a:solidFill>
                  <a:srgbClr val="FF00FF"/>
                </a:solidFill>
              </a:rPr>
              <a:t>    - Ở đồng bằng duyên hải miền Trung, có người Kinh, người Chăm và một số dân tộc ít người khác sinh sống, nhưng chủ yếu là người Kinh và người Chăm.</a:t>
            </a:r>
          </a:p>
        </p:txBody>
      </p:sp>
      <p:sp>
        <p:nvSpPr>
          <p:cNvPr id="29704" name="Rectangle 8"/>
          <p:cNvSpPr>
            <a:spLocks noChangeArrowheads="1"/>
          </p:cNvSpPr>
          <p:nvPr/>
        </p:nvSpPr>
        <p:spPr bwMode="auto">
          <a:xfrm>
            <a:off x="519113" y="5257800"/>
            <a:ext cx="6781800" cy="685800"/>
          </a:xfrm>
          <a:prstGeom prst="rect">
            <a:avLst/>
          </a:prstGeom>
          <a:noFill/>
          <a:ln w="9525">
            <a:noFill/>
            <a:miter lim="800000"/>
            <a:headEnd/>
            <a:tailEnd/>
          </a:ln>
        </p:spPr>
        <p:txBody>
          <a:bodyPr/>
          <a:lstStyle/>
          <a:p>
            <a:pPr marL="342900" indent="-342900">
              <a:spcBef>
                <a:spcPct val="20000"/>
              </a:spcBef>
            </a:pPr>
            <a:r>
              <a:rPr lang="en-US" sz="2800">
                <a:solidFill>
                  <a:srgbClr val="0000FF"/>
                </a:solidFill>
              </a:rPr>
              <a:t> - Họ sống với nhau như thế nào?</a:t>
            </a:r>
          </a:p>
        </p:txBody>
      </p:sp>
      <p:sp>
        <p:nvSpPr>
          <p:cNvPr id="29705" name="Rectangle 9"/>
          <p:cNvSpPr>
            <a:spLocks noChangeArrowheads="1"/>
          </p:cNvSpPr>
          <p:nvPr/>
        </p:nvSpPr>
        <p:spPr bwMode="auto">
          <a:xfrm>
            <a:off x="436563" y="5715000"/>
            <a:ext cx="6934200" cy="685800"/>
          </a:xfrm>
          <a:prstGeom prst="rect">
            <a:avLst/>
          </a:prstGeom>
          <a:noFill/>
          <a:ln w="9525">
            <a:noFill/>
            <a:miter lim="800000"/>
            <a:headEnd/>
            <a:tailEnd/>
          </a:ln>
        </p:spPr>
        <p:txBody>
          <a:bodyPr/>
          <a:lstStyle/>
          <a:p>
            <a:pPr marL="342900" indent="-342900">
              <a:spcBef>
                <a:spcPct val="20000"/>
              </a:spcBef>
            </a:pPr>
            <a:r>
              <a:rPr lang="en-US" sz="2800">
                <a:solidFill>
                  <a:srgbClr val="FF00FF"/>
                </a:solidFill>
              </a:rPr>
              <a:t>  - Họ sống với nhau rất hoà thuận.</a:t>
            </a:r>
          </a:p>
        </p:txBody>
      </p:sp>
      <p:sp>
        <p:nvSpPr>
          <p:cNvPr id="13318" name="Text Box 18"/>
          <p:cNvSpPr txBox="1">
            <a:spLocks noChangeArrowheads="1"/>
          </p:cNvSpPr>
          <p:nvPr/>
        </p:nvSpPr>
        <p:spPr bwMode="auto">
          <a:xfrm>
            <a:off x="228600" y="1462088"/>
            <a:ext cx="5715000" cy="519112"/>
          </a:xfrm>
          <a:prstGeom prst="rect">
            <a:avLst/>
          </a:prstGeom>
          <a:noFill/>
          <a:ln w="12700">
            <a:noFill/>
            <a:miter lim="800000"/>
            <a:headEnd/>
            <a:tailEnd/>
          </a:ln>
        </p:spPr>
        <p:txBody>
          <a:bodyPr>
            <a:spAutoFit/>
          </a:bodyPr>
          <a:lstStyle/>
          <a:p>
            <a:pPr>
              <a:spcBef>
                <a:spcPct val="50000"/>
              </a:spcBef>
            </a:pPr>
            <a:r>
              <a:rPr lang="en-US" sz="2800">
                <a:solidFill>
                  <a:srgbClr val="FF00FF"/>
                </a:solidFill>
              </a:rPr>
              <a:t>1. Dân cư tập trung khá đông đúc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0"/>
                                        </p:tgtEl>
                                        <p:attrNameLst>
                                          <p:attrName>style.visibility</p:attrName>
                                        </p:attrNameLst>
                                      </p:cBhvr>
                                      <p:to>
                                        <p:strVal val="visible"/>
                                      </p:to>
                                    </p:set>
                                    <p:anim calcmode="discrete" valueType="clr">
                                      <p:cBhvr override="childStyle">
                                        <p:cTn id="7" dur="80"/>
                                        <p:tgtEl>
                                          <p:spTgt spid="29700"/>
                                        </p:tgtEl>
                                        <p:attrNameLst>
                                          <p:attrName>style.color</p:attrName>
                                        </p:attrNameLst>
                                      </p:cBhvr>
                                      <p:tavLst>
                                        <p:tav tm="0">
                                          <p:val>
                                            <p:clrVal>
                                              <a:srgbClr val="0000FF"/>
                                            </p:clrVal>
                                          </p:val>
                                        </p:tav>
                                        <p:tav tm="50000">
                                          <p:val>
                                            <p:clrVal>
                                              <a:srgbClr val="0000FF"/>
                                            </p:clrVal>
                                          </p:val>
                                        </p:tav>
                                      </p:tavLst>
                                    </p:anim>
                                    <p:anim calcmode="discrete" valueType="clr">
                                      <p:cBhvr>
                                        <p:cTn id="8" dur="80"/>
                                        <p:tgtEl>
                                          <p:spTgt spid="29700"/>
                                        </p:tgtEl>
                                        <p:attrNameLst>
                                          <p:attrName>fillcolor</p:attrName>
                                        </p:attrNameLst>
                                      </p:cBhvr>
                                      <p:tavLst>
                                        <p:tav tm="0">
                                          <p:val>
                                            <p:clrVal>
                                              <a:schemeClr val="accent2"/>
                                            </p:clrVal>
                                          </p:val>
                                        </p:tav>
                                        <p:tav tm="50000">
                                          <p:val>
                                            <p:clrVal>
                                              <a:schemeClr val="hlink"/>
                                            </p:clrVal>
                                          </p:val>
                                        </p:tav>
                                      </p:tavLst>
                                    </p:anim>
                                    <p:set>
                                      <p:cBhvr>
                                        <p:cTn id="9" dur="80"/>
                                        <p:tgtEl>
                                          <p:spTgt spid="2970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9702"/>
                                        </p:tgtEl>
                                        <p:attrNameLst>
                                          <p:attrName>style.visibility</p:attrName>
                                        </p:attrNameLst>
                                      </p:cBhvr>
                                      <p:to>
                                        <p:strVal val="visible"/>
                                      </p:to>
                                    </p:set>
                                    <p:anim calcmode="discrete" valueType="clr">
                                      <p:cBhvr override="childStyle">
                                        <p:cTn id="14" dur="80"/>
                                        <p:tgtEl>
                                          <p:spTgt spid="29702"/>
                                        </p:tgtEl>
                                        <p:attrNameLst>
                                          <p:attrName>style.color</p:attrName>
                                        </p:attrNameLst>
                                      </p:cBhvr>
                                      <p:tavLst>
                                        <p:tav tm="0">
                                          <p:val>
                                            <p:clrVal>
                                              <a:srgbClr val="FF00FF"/>
                                            </p:clrVal>
                                          </p:val>
                                        </p:tav>
                                        <p:tav tm="50000">
                                          <p:val>
                                            <p:clrVal>
                                              <a:srgbClr val="FF00FF"/>
                                            </p:clrVal>
                                          </p:val>
                                        </p:tav>
                                      </p:tavLst>
                                    </p:anim>
                                    <p:anim calcmode="discrete" valueType="clr">
                                      <p:cBhvr>
                                        <p:cTn id="15" dur="80"/>
                                        <p:tgtEl>
                                          <p:spTgt spid="29702"/>
                                        </p:tgtEl>
                                        <p:attrNameLst>
                                          <p:attrName>fillcolor</p:attrName>
                                        </p:attrNameLst>
                                      </p:cBhvr>
                                      <p:tavLst>
                                        <p:tav tm="0">
                                          <p:val>
                                            <p:clrVal>
                                              <a:schemeClr val="accent2"/>
                                            </p:clrVal>
                                          </p:val>
                                        </p:tav>
                                        <p:tav tm="50000">
                                          <p:val>
                                            <p:clrVal>
                                              <a:schemeClr val="hlink"/>
                                            </p:clrVal>
                                          </p:val>
                                        </p:tav>
                                      </p:tavLst>
                                    </p:anim>
                                    <p:set>
                                      <p:cBhvr>
                                        <p:cTn id="16" dur="80"/>
                                        <p:tgtEl>
                                          <p:spTgt spid="2970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9704"/>
                                        </p:tgtEl>
                                        <p:attrNameLst>
                                          <p:attrName>style.visibility</p:attrName>
                                        </p:attrNameLst>
                                      </p:cBhvr>
                                      <p:to>
                                        <p:strVal val="visible"/>
                                      </p:to>
                                    </p:set>
                                    <p:anim calcmode="discrete" valueType="clr">
                                      <p:cBhvr override="childStyle">
                                        <p:cTn id="21" dur="80"/>
                                        <p:tgtEl>
                                          <p:spTgt spid="29704"/>
                                        </p:tgtEl>
                                        <p:attrNameLst>
                                          <p:attrName>style.color</p:attrName>
                                        </p:attrNameLst>
                                      </p:cBhvr>
                                      <p:tavLst>
                                        <p:tav tm="0">
                                          <p:val>
                                            <p:clrVal>
                                              <a:srgbClr val="0000FF"/>
                                            </p:clrVal>
                                          </p:val>
                                        </p:tav>
                                        <p:tav tm="50000">
                                          <p:val>
                                            <p:clrVal>
                                              <a:srgbClr val="0000FF"/>
                                            </p:clrVal>
                                          </p:val>
                                        </p:tav>
                                      </p:tavLst>
                                    </p:anim>
                                    <p:anim calcmode="discrete" valueType="clr">
                                      <p:cBhvr>
                                        <p:cTn id="22" dur="80"/>
                                        <p:tgtEl>
                                          <p:spTgt spid="29704"/>
                                        </p:tgtEl>
                                        <p:attrNameLst>
                                          <p:attrName>fillcolor</p:attrName>
                                        </p:attrNameLst>
                                      </p:cBhvr>
                                      <p:tavLst>
                                        <p:tav tm="0">
                                          <p:val>
                                            <p:clrVal>
                                              <a:schemeClr val="accent2"/>
                                            </p:clrVal>
                                          </p:val>
                                        </p:tav>
                                        <p:tav tm="50000">
                                          <p:val>
                                            <p:clrVal>
                                              <a:schemeClr val="hlink"/>
                                            </p:clrVal>
                                          </p:val>
                                        </p:tav>
                                      </p:tavLst>
                                    </p:anim>
                                    <p:set>
                                      <p:cBhvr>
                                        <p:cTn id="23" dur="80"/>
                                        <p:tgtEl>
                                          <p:spTgt spid="2970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9705"/>
                                        </p:tgtEl>
                                        <p:attrNameLst>
                                          <p:attrName>style.visibility</p:attrName>
                                        </p:attrNameLst>
                                      </p:cBhvr>
                                      <p:to>
                                        <p:strVal val="visible"/>
                                      </p:to>
                                    </p:set>
                                    <p:anim calcmode="discrete" valueType="clr">
                                      <p:cBhvr override="childStyle">
                                        <p:cTn id="28" dur="80"/>
                                        <p:tgtEl>
                                          <p:spTgt spid="29705"/>
                                        </p:tgtEl>
                                        <p:attrNameLst>
                                          <p:attrName>style.color</p:attrName>
                                        </p:attrNameLst>
                                      </p:cBhvr>
                                      <p:tavLst>
                                        <p:tav tm="0">
                                          <p:val>
                                            <p:clrVal>
                                              <a:srgbClr val="FF00FF"/>
                                            </p:clrVal>
                                          </p:val>
                                        </p:tav>
                                        <p:tav tm="50000">
                                          <p:val>
                                            <p:clrVal>
                                              <a:srgbClr val="FF00FF"/>
                                            </p:clrVal>
                                          </p:val>
                                        </p:tav>
                                      </p:tavLst>
                                    </p:anim>
                                    <p:anim calcmode="discrete" valueType="clr">
                                      <p:cBhvr>
                                        <p:cTn id="29" dur="80"/>
                                        <p:tgtEl>
                                          <p:spTgt spid="29705"/>
                                        </p:tgtEl>
                                        <p:attrNameLst>
                                          <p:attrName>fillcolor</p:attrName>
                                        </p:attrNameLst>
                                      </p:cBhvr>
                                      <p:tavLst>
                                        <p:tav tm="0">
                                          <p:val>
                                            <p:clrVal>
                                              <a:schemeClr val="accent2"/>
                                            </p:clrVal>
                                          </p:val>
                                        </p:tav>
                                        <p:tav tm="50000">
                                          <p:val>
                                            <p:clrVal>
                                              <a:schemeClr val="hlink"/>
                                            </p:clrVal>
                                          </p:val>
                                        </p:tav>
                                      </p:tavLst>
                                    </p:anim>
                                    <p:set>
                                      <p:cBhvr>
                                        <p:cTn id="30" dur="80"/>
                                        <p:tgtEl>
                                          <p:spTgt spid="297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2" grpId="0"/>
      <p:bldP spid="29704" grpId="0"/>
      <p:bldP spid="297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7"/>
          <p:cNvPicPr>
            <a:picLocks noChangeAspect="1" noChangeArrowheads="1"/>
          </p:cNvPicPr>
          <p:nvPr/>
        </p:nvPicPr>
        <p:blipFill>
          <a:blip r:embed="rId2">
            <a:lum bright="-4000"/>
          </a:blip>
          <a:srcRect/>
          <a:stretch>
            <a:fillRect/>
          </a:stretch>
        </p:blipFill>
        <p:spPr bwMode="auto">
          <a:xfrm>
            <a:off x="5867400" y="1433512"/>
            <a:ext cx="2438400" cy="3810000"/>
          </a:xfrm>
          <a:prstGeom prst="rect">
            <a:avLst/>
          </a:prstGeom>
          <a:noFill/>
          <a:ln w="9525">
            <a:solidFill>
              <a:srgbClr val="0033CC"/>
            </a:solidFill>
            <a:miter lim="800000"/>
            <a:headEnd/>
            <a:tailEnd/>
          </a:ln>
        </p:spPr>
      </p:pic>
      <p:pic>
        <p:nvPicPr>
          <p:cNvPr id="32773" name="Picture 5" descr="8"/>
          <p:cNvPicPr>
            <a:picLocks noChangeAspect="1" noChangeArrowheads="1"/>
          </p:cNvPicPr>
          <p:nvPr/>
        </p:nvPicPr>
        <p:blipFill>
          <a:blip r:embed="rId3">
            <a:lum bright="8000" contrast="-8000"/>
          </a:blip>
          <a:srcRect/>
          <a:stretch>
            <a:fillRect/>
          </a:stretch>
        </p:blipFill>
        <p:spPr bwMode="auto">
          <a:xfrm>
            <a:off x="1143000" y="1433512"/>
            <a:ext cx="2514600" cy="3810000"/>
          </a:xfrm>
          <a:prstGeom prst="rect">
            <a:avLst/>
          </a:prstGeom>
          <a:noFill/>
          <a:ln w="9525">
            <a:solidFill>
              <a:srgbClr val="0033CC"/>
            </a:solidFill>
            <a:miter lim="800000"/>
            <a:headEnd/>
            <a:tailEnd/>
          </a:ln>
        </p:spPr>
      </p:pic>
      <p:sp>
        <p:nvSpPr>
          <p:cNvPr id="32776" name="Text Box 8"/>
          <p:cNvSpPr txBox="1">
            <a:spLocks noChangeArrowheads="1"/>
          </p:cNvSpPr>
          <p:nvPr/>
        </p:nvSpPr>
        <p:spPr bwMode="auto">
          <a:xfrm>
            <a:off x="304800" y="5186362"/>
            <a:ext cx="4267200" cy="396875"/>
          </a:xfrm>
          <a:prstGeom prst="rect">
            <a:avLst/>
          </a:prstGeom>
          <a:noFill/>
          <a:ln w="12700">
            <a:noFill/>
            <a:miter lim="800000"/>
            <a:headEnd/>
            <a:tailEnd/>
          </a:ln>
        </p:spPr>
        <p:txBody>
          <a:bodyPr>
            <a:spAutoFit/>
          </a:bodyPr>
          <a:lstStyle/>
          <a:p>
            <a:pPr eaLnBrk="0" hangingPunct="0">
              <a:spcBef>
                <a:spcPct val="50000"/>
              </a:spcBef>
            </a:pPr>
            <a:r>
              <a:rPr lang="en-US" sz="2000">
                <a:solidFill>
                  <a:srgbClr val="0000FF"/>
                </a:solidFill>
              </a:rPr>
              <a:t>H 1: Trang phục của phụ nữ Chăm</a:t>
            </a:r>
          </a:p>
        </p:txBody>
      </p:sp>
      <p:sp>
        <p:nvSpPr>
          <p:cNvPr id="32777" name="Text Box 9"/>
          <p:cNvSpPr txBox="1">
            <a:spLocks noChangeArrowheads="1"/>
          </p:cNvSpPr>
          <p:nvPr/>
        </p:nvSpPr>
        <p:spPr bwMode="auto">
          <a:xfrm>
            <a:off x="4876800" y="5186362"/>
            <a:ext cx="4343400" cy="396875"/>
          </a:xfrm>
          <a:prstGeom prst="rect">
            <a:avLst/>
          </a:prstGeom>
          <a:noFill/>
          <a:ln w="12700">
            <a:noFill/>
            <a:miter lim="800000"/>
            <a:headEnd/>
            <a:tailEnd/>
          </a:ln>
        </p:spPr>
        <p:txBody>
          <a:bodyPr>
            <a:spAutoFit/>
          </a:bodyPr>
          <a:lstStyle/>
          <a:p>
            <a:pPr eaLnBrk="0" hangingPunct="0">
              <a:spcBef>
                <a:spcPct val="50000"/>
              </a:spcBef>
            </a:pPr>
            <a:r>
              <a:rPr lang="en-US" sz="2000">
                <a:solidFill>
                  <a:srgbClr val="0000FF"/>
                </a:solidFill>
              </a:rPr>
              <a:t>H 2 : Trang phục của phụ nữ Kinh</a:t>
            </a:r>
          </a:p>
        </p:txBody>
      </p:sp>
      <p:sp>
        <p:nvSpPr>
          <p:cNvPr id="32786" name="Text Box 18"/>
          <p:cNvSpPr txBox="1">
            <a:spLocks noChangeArrowheads="1"/>
          </p:cNvSpPr>
          <p:nvPr/>
        </p:nvSpPr>
        <p:spPr bwMode="auto">
          <a:xfrm>
            <a:off x="304800" y="5567362"/>
            <a:ext cx="4114800" cy="822325"/>
          </a:xfrm>
          <a:prstGeom prst="rect">
            <a:avLst/>
          </a:prstGeom>
          <a:noFill/>
          <a:ln w="12700">
            <a:noFill/>
            <a:miter lim="800000"/>
            <a:headEnd/>
            <a:tailEnd/>
          </a:ln>
        </p:spPr>
        <p:txBody>
          <a:bodyPr>
            <a:spAutoFit/>
          </a:bodyPr>
          <a:lstStyle/>
          <a:p>
            <a:pPr algn="just" eaLnBrk="0" hangingPunct="0">
              <a:spcBef>
                <a:spcPct val="50000"/>
              </a:spcBef>
            </a:pPr>
            <a:r>
              <a:rPr lang="en-US" sz="2400">
                <a:solidFill>
                  <a:srgbClr val="FF00FF"/>
                </a:solidFill>
              </a:rPr>
              <a:t>Mặc váy dài có đai thắt ngang và khăn choàng đầu</a:t>
            </a:r>
          </a:p>
        </p:txBody>
      </p:sp>
      <p:sp>
        <p:nvSpPr>
          <p:cNvPr id="32788" name="Text Box 20"/>
          <p:cNvSpPr txBox="1">
            <a:spLocks noChangeArrowheads="1"/>
          </p:cNvSpPr>
          <p:nvPr/>
        </p:nvSpPr>
        <p:spPr bwMode="auto">
          <a:xfrm>
            <a:off x="5638800" y="5567362"/>
            <a:ext cx="2743200" cy="457200"/>
          </a:xfrm>
          <a:prstGeom prst="rect">
            <a:avLst/>
          </a:prstGeom>
          <a:noFill/>
          <a:ln w="12700">
            <a:noFill/>
            <a:miter lim="800000"/>
            <a:headEnd/>
            <a:tailEnd/>
          </a:ln>
        </p:spPr>
        <p:txBody>
          <a:bodyPr>
            <a:spAutoFit/>
          </a:bodyPr>
          <a:lstStyle/>
          <a:p>
            <a:pPr eaLnBrk="0" hangingPunct="0">
              <a:spcBef>
                <a:spcPct val="50000"/>
              </a:spcBef>
            </a:pPr>
            <a:r>
              <a:rPr lang="en-US" sz="2400">
                <a:solidFill>
                  <a:srgbClr val="FF00FF"/>
                </a:solidFill>
              </a:rPr>
              <a:t>Mặc áo dài cao cổ</a:t>
            </a:r>
          </a:p>
        </p:txBody>
      </p:sp>
      <p:sp>
        <p:nvSpPr>
          <p:cNvPr id="14344" name="Text Box 22"/>
          <p:cNvSpPr txBox="1">
            <a:spLocks noChangeArrowheads="1"/>
          </p:cNvSpPr>
          <p:nvPr/>
        </p:nvSpPr>
        <p:spPr bwMode="auto">
          <a:xfrm>
            <a:off x="228600" y="990600"/>
            <a:ext cx="5715000" cy="519112"/>
          </a:xfrm>
          <a:prstGeom prst="rect">
            <a:avLst/>
          </a:prstGeom>
          <a:noFill/>
          <a:ln w="12700">
            <a:noFill/>
            <a:miter lim="800000"/>
            <a:headEnd/>
            <a:tailEnd/>
          </a:ln>
        </p:spPr>
        <p:txBody>
          <a:bodyPr>
            <a:spAutoFit/>
          </a:bodyPr>
          <a:lstStyle/>
          <a:p>
            <a:pPr>
              <a:spcBef>
                <a:spcPct val="50000"/>
              </a:spcBef>
            </a:pPr>
            <a:r>
              <a:rPr lang="en-US" sz="2800">
                <a:solidFill>
                  <a:srgbClr val="FF00FF"/>
                </a:solidFill>
              </a:rPr>
              <a:t>1. Dân cư tập trung khá đông đúc</a:t>
            </a:r>
          </a:p>
        </p:txBody>
      </p:sp>
      <p:sp>
        <p:nvSpPr>
          <p:cNvPr id="12" name="Rectangle 8"/>
          <p:cNvSpPr>
            <a:spLocks noChangeArrowheads="1"/>
          </p:cNvSpPr>
          <p:nvPr/>
        </p:nvSpPr>
        <p:spPr bwMode="auto">
          <a:xfrm>
            <a:off x="381000" y="5491162"/>
            <a:ext cx="8382000" cy="685800"/>
          </a:xfrm>
          <a:prstGeom prst="rect">
            <a:avLst/>
          </a:prstGeom>
          <a:noFill/>
          <a:ln w="9525">
            <a:noFill/>
            <a:miter lim="800000"/>
            <a:headEnd/>
            <a:tailEnd/>
          </a:ln>
        </p:spPr>
        <p:txBody>
          <a:bodyPr/>
          <a:lstStyle/>
          <a:p>
            <a:pPr marL="342900" indent="-342900" algn="ctr">
              <a:spcBef>
                <a:spcPct val="20000"/>
              </a:spcBef>
            </a:pPr>
            <a:r>
              <a:rPr lang="en-US" sz="2800">
                <a:solidFill>
                  <a:srgbClr val="0000FF"/>
                </a:solidFill>
              </a:rPr>
              <a:t> </a:t>
            </a:r>
            <a:r>
              <a:rPr lang="en-US" sz="2800">
                <a:solidFill>
                  <a:srgbClr val="0000FF"/>
                </a:solidFill>
                <a:latin typeface="Times New Roman" pitchFamily="18" charset="0"/>
                <a:cs typeface="Times New Roman" pitchFamily="18" charset="0"/>
              </a:rPr>
              <a:t>Quan sát hình 1 và 2, nhận xét trang phục phụ nữ Chăm và phụ nữ Kinh</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wedge">
                                      <p:cBhvr>
                                        <p:cTn id="7" dur="2000"/>
                                        <p:tgtEl>
                                          <p:spTgt spid="32773"/>
                                        </p:tgtEl>
                                      </p:cBhvr>
                                    </p:animEffect>
                                  </p:childTnLst>
                                </p:cTn>
                              </p:par>
                            </p:childTnLst>
                          </p:cTn>
                        </p:par>
                        <p:par>
                          <p:cTn id="8" fill="hold">
                            <p:stCondLst>
                              <p:cond delay="2000"/>
                            </p:stCondLst>
                            <p:childTnLst>
                              <p:par>
                                <p:cTn id="9" presetID="4" presetClass="entr" presetSubtype="32" fill="hold" grpId="0" nodeType="afterEffect">
                                  <p:stCondLst>
                                    <p:cond delay="0"/>
                                  </p:stCondLst>
                                  <p:childTnLst>
                                    <p:set>
                                      <p:cBhvr>
                                        <p:cTn id="10" dur="1" fill="hold">
                                          <p:stCondLst>
                                            <p:cond delay="0"/>
                                          </p:stCondLst>
                                        </p:cTn>
                                        <p:tgtEl>
                                          <p:spTgt spid="32776"/>
                                        </p:tgtEl>
                                        <p:attrNameLst>
                                          <p:attrName>style.visibility</p:attrName>
                                        </p:attrNameLst>
                                      </p:cBhvr>
                                      <p:to>
                                        <p:strVal val="visible"/>
                                      </p:to>
                                    </p:set>
                                    <p:animEffect transition="in" filter="box(out)">
                                      <p:cBhvr>
                                        <p:cTn id="11" dur="500"/>
                                        <p:tgtEl>
                                          <p:spTgt spid="32776"/>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32772"/>
                                        </p:tgtEl>
                                        <p:attrNameLst>
                                          <p:attrName>style.visibility</p:attrName>
                                        </p:attrNameLst>
                                      </p:cBhvr>
                                      <p:to>
                                        <p:strVal val="visible"/>
                                      </p:to>
                                    </p:set>
                                    <p:animEffect transition="in" filter="wedge">
                                      <p:cBhvr>
                                        <p:cTn id="16" dur="2000"/>
                                        <p:tgtEl>
                                          <p:spTgt spid="32772"/>
                                        </p:tgtEl>
                                      </p:cBhvr>
                                    </p:animEffect>
                                  </p:childTnLst>
                                </p:cTn>
                              </p:par>
                            </p:childTnLst>
                          </p:cTn>
                        </p:par>
                        <p:par>
                          <p:cTn id="17" fill="hold">
                            <p:stCondLst>
                              <p:cond delay="2000"/>
                            </p:stCondLst>
                            <p:childTnLst>
                              <p:par>
                                <p:cTn id="18" presetID="4" presetClass="entr" presetSubtype="32" fill="hold" grpId="0" nodeType="afterEffect">
                                  <p:stCondLst>
                                    <p:cond delay="0"/>
                                  </p:stCondLst>
                                  <p:childTnLst>
                                    <p:set>
                                      <p:cBhvr>
                                        <p:cTn id="19" dur="1" fill="hold">
                                          <p:stCondLst>
                                            <p:cond delay="0"/>
                                          </p:stCondLst>
                                        </p:cTn>
                                        <p:tgtEl>
                                          <p:spTgt spid="32777"/>
                                        </p:tgtEl>
                                        <p:attrNameLst>
                                          <p:attrName>style.visibility</p:attrName>
                                        </p:attrNameLst>
                                      </p:cBhvr>
                                      <p:to>
                                        <p:strVal val="visible"/>
                                      </p:to>
                                    </p:set>
                                    <p:animEffect transition="in" filter="box(out)">
                                      <p:cBhvr>
                                        <p:cTn id="20" dur="500"/>
                                        <p:tgtEl>
                                          <p:spTgt spid="3277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2"/>
                                        </p:tgtEl>
                                        <p:attrNameLst>
                                          <p:attrName>style.visibility</p:attrName>
                                        </p:attrNameLst>
                                      </p:cBhvr>
                                      <p:to>
                                        <p:strVal val="visible"/>
                                      </p:to>
                                    </p:set>
                                    <p:anim calcmode="discrete" valueType="clr">
                                      <p:cBhvr override="childStyle">
                                        <p:cTn id="25" dur="80"/>
                                        <p:tgtEl>
                                          <p:spTgt spid="12"/>
                                        </p:tgtEl>
                                        <p:attrNameLst>
                                          <p:attrName>style.color</p:attrName>
                                        </p:attrNameLst>
                                      </p:cBhvr>
                                      <p:tavLst>
                                        <p:tav tm="0">
                                          <p:val>
                                            <p:clrVal>
                                              <a:srgbClr val="0000FF"/>
                                            </p:clrVal>
                                          </p:val>
                                        </p:tav>
                                        <p:tav tm="50000">
                                          <p:val>
                                            <p:clrVal>
                                              <a:srgbClr val="0000FF"/>
                                            </p:clrVal>
                                          </p:val>
                                        </p:tav>
                                      </p:tavLst>
                                    </p:anim>
                                    <p:anim calcmode="discrete" valueType="clr">
                                      <p:cBhvr>
                                        <p:cTn id="26" dur="80"/>
                                        <p:tgtEl>
                                          <p:spTgt spid="12"/>
                                        </p:tgtEl>
                                        <p:attrNameLst>
                                          <p:attrName>fillcolor</p:attrName>
                                        </p:attrNameLst>
                                      </p:cBhvr>
                                      <p:tavLst>
                                        <p:tav tm="0">
                                          <p:val>
                                            <p:clrVal>
                                              <a:schemeClr val="accent2"/>
                                            </p:clrVal>
                                          </p:val>
                                        </p:tav>
                                        <p:tav tm="50000">
                                          <p:val>
                                            <p:clrVal>
                                              <a:schemeClr val="hlink"/>
                                            </p:clrVal>
                                          </p:val>
                                        </p:tav>
                                      </p:tavLst>
                                    </p:anim>
                                    <p:set>
                                      <p:cBhvr>
                                        <p:cTn id="27" dur="80"/>
                                        <p:tgtEl>
                                          <p:spTgt spid="1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2786"/>
                                        </p:tgtEl>
                                        <p:attrNameLst>
                                          <p:attrName>style.visibility</p:attrName>
                                        </p:attrNameLst>
                                      </p:cBhvr>
                                      <p:to>
                                        <p:strVal val="visible"/>
                                      </p:to>
                                    </p:set>
                                    <p:anim calcmode="lin" valueType="num">
                                      <p:cBhvr additive="base">
                                        <p:cTn id="32" dur="500" fill="hold"/>
                                        <p:tgtEl>
                                          <p:spTgt spid="32786"/>
                                        </p:tgtEl>
                                        <p:attrNameLst>
                                          <p:attrName>ppt_x</p:attrName>
                                        </p:attrNameLst>
                                      </p:cBhvr>
                                      <p:tavLst>
                                        <p:tav tm="0">
                                          <p:val>
                                            <p:strVal val="#ppt_x"/>
                                          </p:val>
                                        </p:tav>
                                        <p:tav tm="100000">
                                          <p:val>
                                            <p:strVal val="#ppt_x"/>
                                          </p:val>
                                        </p:tav>
                                      </p:tavLst>
                                    </p:anim>
                                    <p:anim calcmode="lin" valueType="num">
                                      <p:cBhvr additive="base">
                                        <p:cTn id="33" dur="500" fill="hold"/>
                                        <p:tgtEl>
                                          <p:spTgt spid="32786"/>
                                        </p:tgtEl>
                                        <p:attrNameLst>
                                          <p:attrName>ppt_y</p:attrName>
                                        </p:attrNameLst>
                                      </p:cBhvr>
                                      <p:tavLst>
                                        <p:tav tm="0">
                                          <p:val>
                                            <p:strVal val="1+#ppt_h/2"/>
                                          </p:val>
                                        </p:tav>
                                        <p:tav tm="100000">
                                          <p:val>
                                            <p:strVal val="#ppt_y"/>
                                          </p:val>
                                        </p:tav>
                                      </p:tavLst>
                                    </p:anim>
                                  </p:childTnLst>
                                </p:cTn>
                              </p:par>
                              <p:par>
                                <p:cTn id="34" presetID="40" presetClass="exit" presetSubtype="0" fill="hold" grpId="1" nodeType="withEffect">
                                  <p:stCondLst>
                                    <p:cond delay="0"/>
                                  </p:stCondLst>
                                  <p:iterate type="lt">
                                    <p:tmPct val="10000"/>
                                  </p:iterate>
                                  <p:childTnLst>
                                    <p:animEffect transition="out" filter="fade">
                                      <p:cBhvr>
                                        <p:cTn id="35" dur="1000"/>
                                        <p:tgtEl>
                                          <p:spTgt spid="12"/>
                                        </p:tgtEl>
                                      </p:cBhvr>
                                    </p:animEffect>
                                    <p:anim calcmode="lin" valueType="num">
                                      <p:cBhvr>
                                        <p:cTn id="36" dur="1000"/>
                                        <p:tgtEl>
                                          <p:spTgt spid="12"/>
                                        </p:tgtEl>
                                        <p:attrNameLst>
                                          <p:attrName>ppt_x</p:attrName>
                                        </p:attrNameLst>
                                      </p:cBhvr>
                                      <p:tavLst>
                                        <p:tav tm="0">
                                          <p:val>
                                            <p:strVal val="ppt_x"/>
                                          </p:val>
                                        </p:tav>
                                        <p:tav tm="100000">
                                          <p:val>
                                            <p:strVal val="ppt_x-.1"/>
                                          </p:val>
                                        </p:tav>
                                      </p:tavLst>
                                    </p:anim>
                                    <p:anim calcmode="lin" valueType="num">
                                      <p:cBhvr>
                                        <p:cTn id="37" dur="1000"/>
                                        <p:tgtEl>
                                          <p:spTgt spid="12"/>
                                        </p:tgtEl>
                                        <p:attrNameLst>
                                          <p:attrName>ppt_y</p:attrName>
                                        </p:attrNameLst>
                                      </p:cBhvr>
                                      <p:tavLst>
                                        <p:tav tm="0">
                                          <p:val>
                                            <p:strVal val="ppt_y"/>
                                          </p:val>
                                        </p:tav>
                                        <p:tav tm="100000">
                                          <p:val>
                                            <p:strVal val="ppt_y"/>
                                          </p:val>
                                        </p:tav>
                                      </p:tavLst>
                                    </p:anim>
                                    <p:set>
                                      <p:cBhvr>
                                        <p:cTn id="38" dur="1" fill="hold">
                                          <p:stCondLst>
                                            <p:cond delay="9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788"/>
                                        </p:tgtEl>
                                        <p:attrNameLst>
                                          <p:attrName>style.visibility</p:attrName>
                                        </p:attrNameLst>
                                      </p:cBhvr>
                                      <p:to>
                                        <p:strVal val="visible"/>
                                      </p:to>
                                    </p:set>
                                    <p:anim calcmode="lin" valueType="num">
                                      <p:cBhvr additive="base">
                                        <p:cTn id="43" dur="500" fill="hold"/>
                                        <p:tgtEl>
                                          <p:spTgt spid="32788"/>
                                        </p:tgtEl>
                                        <p:attrNameLst>
                                          <p:attrName>ppt_x</p:attrName>
                                        </p:attrNameLst>
                                      </p:cBhvr>
                                      <p:tavLst>
                                        <p:tav tm="0">
                                          <p:val>
                                            <p:strVal val="#ppt_x"/>
                                          </p:val>
                                        </p:tav>
                                        <p:tav tm="100000">
                                          <p:val>
                                            <p:strVal val="#ppt_x"/>
                                          </p:val>
                                        </p:tav>
                                      </p:tavLst>
                                    </p:anim>
                                    <p:anim calcmode="lin" valueType="num">
                                      <p:cBhvr additive="base">
                                        <p:cTn id="44" dur="500" fill="hold"/>
                                        <p:tgtEl>
                                          <p:spTgt spid="327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77" grpId="0"/>
      <p:bldP spid="32786" grpId="0"/>
      <p:bldP spid="32788" grpId="0"/>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k4.jpg"/>
          <p:cNvPicPr>
            <a:picLocks noChangeAspect="1" noChangeArrowheads="1"/>
          </p:cNvPicPr>
          <p:nvPr/>
        </p:nvPicPr>
        <p:blipFill>
          <a:blip r:embed="rId2"/>
          <a:srcRect/>
          <a:stretch>
            <a:fillRect/>
          </a:stretch>
        </p:blipFill>
        <p:spPr bwMode="auto">
          <a:xfrm>
            <a:off x="2590800" y="0"/>
            <a:ext cx="2282590" cy="2992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987" name="Picture 3" descr="D:\c1.jpg"/>
          <p:cNvPicPr>
            <a:picLocks noChangeAspect="1" noChangeArrowheads="1"/>
          </p:cNvPicPr>
          <p:nvPr/>
        </p:nvPicPr>
        <p:blipFill>
          <a:blip r:embed="rId3"/>
          <a:srcRect/>
          <a:stretch>
            <a:fillRect/>
          </a:stretch>
        </p:blipFill>
        <p:spPr bwMode="auto">
          <a:xfrm>
            <a:off x="5334000" y="0"/>
            <a:ext cx="1847850" cy="2476500"/>
          </a:xfrm>
          <a:prstGeom prst="ellipse">
            <a:avLst/>
          </a:prstGeom>
          <a:ln>
            <a:noFill/>
          </a:ln>
          <a:effectLst>
            <a:softEdge rad="112500"/>
          </a:effectLst>
        </p:spPr>
      </p:pic>
      <p:pic>
        <p:nvPicPr>
          <p:cNvPr id="41988" name="Picture 4" descr="D:\c2.jpg"/>
          <p:cNvPicPr>
            <a:picLocks noChangeAspect="1" noChangeArrowheads="1"/>
          </p:cNvPicPr>
          <p:nvPr/>
        </p:nvPicPr>
        <p:blipFill>
          <a:blip r:embed="rId4"/>
          <a:srcRect/>
          <a:stretch>
            <a:fillRect/>
          </a:stretch>
        </p:blipFill>
        <p:spPr bwMode="auto">
          <a:xfrm>
            <a:off x="6677025" y="2895600"/>
            <a:ext cx="2466975" cy="1847850"/>
          </a:xfrm>
          <a:prstGeom prst="rect">
            <a:avLst/>
          </a:prstGeom>
          <a:ln>
            <a:noFill/>
          </a:ln>
          <a:effectLst>
            <a:outerShdw blurRad="190500" algn="tl" rotWithShape="0">
              <a:srgbClr val="000000">
                <a:alpha val="70000"/>
              </a:srgbClr>
            </a:outerShdw>
          </a:effectLst>
        </p:spPr>
      </p:pic>
      <p:pic>
        <p:nvPicPr>
          <p:cNvPr id="41989" name="Picture 5" descr="D:\c3.jpg"/>
          <p:cNvPicPr>
            <a:picLocks noChangeAspect="1" noChangeArrowheads="1"/>
          </p:cNvPicPr>
          <p:nvPr/>
        </p:nvPicPr>
        <p:blipFill>
          <a:blip r:embed="rId5"/>
          <a:srcRect/>
          <a:stretch>
            <a:fillRect/>
          </a:stretch>
        </p:blipFill>
        <p:spPr bwMode="auto">
          <a:xfrm>
            <a:off x="7296150" y="0"/>
            <a:ext cx="1847850" cy="2466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991" name="Picture 7" descr="D:\k1.jpg"/>
          <p:cNvPicPr>
            <a:picLocks noChangeAspect="1" noChangeArrowheads="1"/>
          </p:cNvPicPr>
          <p:nvPr/>
        </p:nvPicPr>
        <p:blipFill>
          <a:blip r:embed="rId6"/>
          <a:srcRect/>
          <a:stretch>
            <a:fillRect/>
          </a:stretch>
        </p:blipFill>
        <p:spPr bwMode="auto">
          <a:xfrm>
            <a:off x="2590800" y="3895725"/>
            <a:ext cx="1971675" cy="2962275"/>
          </a:xfrm>
          <a:prstGeom prst="rect">
            <a:avLst/>
          </a:prstGeom>
          <a:ln>
            <a:noFill/>
          </a:ln>
          <a:effectLst>
            <a:outerShdw blurRad="190500" algn="tl" rotWithShape="0">
              <a:srgbClr val="000000">
                <a:alpha val="70000"/>
              </a:srgbClr>
            </a:outerShdw>
          </a:effectLst>
        </p:spPr>
      </p:pic>
      <p:pic>
        <p:nvPicPr>
          <p:cNvPr id="41992" name="Picture 8" descr="D:\k2.jpg"/>
          <p:cNvPicPr>
            <a:picLocks noChangeAspect="1" noChangeArrowheads="1"/>
          </p:cNvPicPr>
          <p:nvPr/>
        </p:nvPicPr>
        <p:blipFill>
          <a:blip r:embed="rId7"/>
          <a:srcRect/>
          <a:stretch>
            <a:fillRect/>
          </a:stretch>
        </p:blipFill>
        <p:spPr bwMode="auto">
          <a:xfrm>
            <a:off x="0" y="3821945"/>
            <a:ext cx="2057400" cy="3036055"/>
          </a:xfrm>
          <a:prstGeom prst="rect">
            <a:avLst/>
          </a:prstGeom>
          <a:ln>
            <a:noFill/>
          </a:ln>
          <a:effectLst>
            <a:softEdge rad="112500"/>
          </a:effectLst>
        </p:spPr>
      </p:pic>
      <p:pic>
        <p:nvPicPr>
          <p:cNvPr id="41993" name="Picture 9" descr="D:\k3.jpg"/>
          <p:cNvPicPr>
            <a:picLocks noChangeAspect="1" noChangeArrowheads="1"/>
          </p:cNvPicPr>
          <p:nvPr/>
        </p:nvPicPr>
        <p:blipFill>
          <a:blip r:embed="rId8"/>
          <a:srcRect/>
          <a:stretch>
            <a:fillRect/>
          </a:stretch>
        </p:blipFill>
        <p:spPr bwMode="auto">
          <a:xfrm>
            <a:off x="0" y="0"/>
            <a:ext cx="2286000" cy="3360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 Box 8"/>
          <p:cNvSpPr txBox="1">
            <a:spLocks noChangeArrowheads="1"/>
          </p:cNvSpPr>
          <p:nvPr/>
        </p:nvSpPr>
        <p:spPr bwMode="auto">
          <a:xfrm>
            <a:off x="5105400" y="2667000"/>
            <a:ext cx="1524000" cy="1631950"/>
          </a:xfrm>
          <a:prstGeom prst="rect">
            <a:avLst/>
          </a:prstGeom>
          <a:noFill/>
          <a:ln w="12700">
            <a:noFill/>
            <a:miter lim="800000"/>
            <a:headEnd/>
            <a:tailEnd/>
          </a:ln>
        </p:spPr>
        <p:txBody>
          <a:bodyPr>
            <a:spAutoFit/>
          </a:bodyPr>
          <a:lstStyle/>
          <a:p>
            <a:pPr algn="ctr" eaLnBrk="0" hangingPunct="0">
              <a:spcBef>
                <a:spcPct val="50000"/>
              </a:spcBef>
            </a:pPr>
            <a:r>
              <a:rPr lang="en-US" sz="2000">
                <a:solidFill>
                  <a:srgbClr val="00B050"/>
                </a:solidFill>
              </a:rPr>
              <a:t>Trang phục truyền thống của người Chăm</a:t>
            </a:r>
          </a:p>
        </p:txBody>
      </p:sp>
      <p:sp>
        <p:nvSpPr>
          <p:cNvPr id="13" name="Text Box 9"/>
          <p:cNvSpPr txBox="1">
            <a:spLocks noChangeArrowheads="1"/>
          </p:cNvSpPr>
          <p:nvPr/>
        </p:nvSpPr>
        <p:spPr bwMode="auto">
          <a:xfrm>
            <a:off x="0" y="3429000"/>
            <a:ext cx="4953000" cy="400050"/>
          </a:xfrm>
          <a:prstGeom prst="rect">
            <a:avLst/>
          </a:prstGeom>
          <a:noFill/>
          <a:ln w="12700">
            <a:noFill/>
            <a:miter lim="800000"/>
            <a:headEnd/>
            <a:tailEnd/>
          </a:ln>
        </p:spPr>
        <p:txBody>
          <a:bodyPr>
            <a:spAutoFit/>
          </a:bodyPr>
          <a:lstStyle/>
          <a:p>
            <a:pPr eaLnBrk="0" hangingPunct="0">
              <a:spcBef>
                <a:spcPct val="50000"/>
              </a:spcBef>
            </a:pPr>
            <a:r>
              <a:rPr lang="en-US" sz="2000">
                <a:solidFill>
                  <a:srgbClr val="FF0000"/>
                </a:solidFill>
              </a:rPr>
              <a:t>Trang phục truyền thống của người Kinh</a:t>
            </a:r>
          </a:p>
        </p:txBody>
      </p:sp>
      <p:pic>
        <p:nvPicPr>
          <p:cNvPr id="15372" name="Picture 12" descr="D:\c1.jpg"/>
          <p:cNvPicPr>
            <a:picLocks noChangeAspect="1" noChangeArrowheads="1"/>
          </p:cNvPicPr>
          <p:nvPr/>
        </p:nvPicPr>
        <p:blipFill>
          <a:blip r:embed="rId9"/>
          <a:srcRect/>
          <a:stretch>
            <a:fillRect/>
          </a:stretch>
        </p:blipFill>
        <p:spPr bwMode="auto">
          <a:xfrm>
            <a:off x="5715000" y="4800600"/>
            <a:ext cx="2400300"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fade">
                                      <p:cBhvr>
                                        <p:cTn id="7" dur="800" decel="100000"/>
                                        <p:tgtEl>
                                          <p:spTgt spid="41993"/>
                                        </p:tgtEl>
                                      </p:cBhvr>
                                    </p:animEffect>
                                    <p:anim calcmode="lin" valueType="num">
                                      <p:cBhvr>
                                        <p:cTn id="8" dur="800" decel="100000" fill="hold"/>
                                        <p:tgtEl>
                                          <p:spTgt spid="41993"/>
                                        </p:tgtEl>
                                        <p:attrNameLst>
                                          <p:attrName>style.rotation</p:attrName>
                                        </p:attrNameLst>
                                      </p:cBhvr>
                                      <p:tavLst>
                                        <p:tav tm="0">
                                          <p:val>
                                            <p:fltVal val="-90"/>
                                          </p:val>
                                        </p:tav>
                                        <p:tav tm="100000">
                                          <p:val>
                                            <p:fltVal val="0"/>
                                          </p:val>
                                        </p:tav>
                                      </p:tavLst>
                                    </p:anim>
                                    <p:anim calcmode="lin" valueType="num">
                                      <p:cBhvr>
                                        <p:cTn id="9" dur="800" decel="100000" fill="hold"/>
                                        <p:tgtEl>
                                          <p:spTgt spid="41993"/>
                                        </p:tgtEl>
                                        <p:attrNameLst>
                                          <p:attrName>ppt_x</p:attrName>
                                        </p:attrNameLst>
                                      </p:cBhvr>
                                      <p:tavLst>
                                        <p:tav tm="0">
                                          <p:val>
                                            <p:strVal val="#ppt_x+0.4"/>
                                          </p:val>
                                        </p:tav>
                                        <p:tav tm="100000">
                                          <p:val>
                                            <p:strVal val="#ppt_x-0.05"/>
                                          </p:val>
                                        </p:tav>
                                      </p:tavLst>
                                    </p:anim>
                                    <p:anim calcmode="lin" valueType="num">
                                      <p:cBhvr>
                                        <p:cTn id="10" dur="800" decel="100000" fill="hold"/>
                                        <p:tgtEl>
                                          <p:spTgt spid="4199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99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993"/>
                                        </p:tgtEl>
                                        <p:attrNameLst>
                                          <p:attrName>ppt_y</p:attrName>
                                        </p:attrNameLst>
                                      </p:cBhvr>
                                      <p:tavLst>
                                        <p:tav tm="0">
                                          <p:val>
                                            <p:strVal val="#ppt_y+0.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986"/>
                                        </p:tgtEl>
                                        <p:attrNameLst>
                                          <p:attrName>style.visibility</p:attrName>
                                        </p:attrNameLst>
                                      </p:cBhvr>
                                      <p:to>
                                        <p:strVal val="visible"/>
                                      </p:to>
                                    </p:set>
                                    <p:anim calcmode="lin" valueType="num">
                                      <p:cBhvr additive="base">
                                        <p:cTn id="15" dur="500" fill="hold"/>
                                        <p:tgtEl>
                                          <p:spTgt spid="41986"/>
                                        </p:tgtEl>
                                        <p:attrNameLst>
                                          <p:attrName>ppt_x</p:attrName>
                                        </p:attrNameLst>
                                      </p:cBhvr>
                                      <p:tavLst>
                                        <p:tav tm="0">
                                          <p:val>
                                            <p:strVal val="#ppt_x"/>
                                          </p:val>
                                        </p:tav>
                                        <p:tav tm="100000">
                                          <p:val>
                                            <p:strVal val="#ppt_x"/>
                                          </p:val>
                                        </p:tav>
                                      </p:tavLst>
                                    </p:anim>
                                    <p:anim calcmode="lin" valueType="num">
                                      <p:cBhvr additive="base">
                                        <p:cTn id="16" dur="500" fill="hold"/>
                                        <p:tgtEl>
                                          <p:spTgt spid="41986"/>
                                        </p:tgtEl>
                                        <p:attrNameLst>
                                          <p:attrName>ppt_y</p:attrName>
                                        </p:attrNameLst>
                                      </p:cBhvr>
                                      <p:tavLst>
                                        <p:tav tm="0">
                                          <p:val>
                                            <p:strVal val="1+#ppt_h/2"/>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41992"/>
                                        </p:tgtEl>
                                        <p:attrNameLst>
                                          <p:attrName>style.visibility</p:attrName>
                                        </p:attrNameLst>
                                      </p:cBhvr>
                                      <p:to>
                                        <p:strVal val="visible"/>
                                      </p:to>
                                    </p:set>
                                    <p:animScale>
                                      <p:cBhvr>
                                        <p:cTn id="19" dur="1000" decel="50000" fill="hold">
                                          <p:stCondLst>
                                            <p:cond delay="0"/>
                                          </p:stCondLst>
                                        </p:cTn>
                                        <p:tgtEl>
                                          <p:spTgt spid="419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1992"/>
                                        </p:tgtEl>
                                        <p:attrNameLst>
                                          <p:attrName>ppt_x</p:attrName>
                                          <p:attrName>ppt_y</p:attrName>
                                        </p:attrNameLst>
                                      </p:cBhvr>
                                    </p:animMotion>
                                    <p:animEffect transition="in" filter="fade">
                                      <p:cBhvr>
                                        <p:cTn id="21" dur="1000"/>
                                        <p:tgtEl>
                                          <p:spTgt spid="41992"/>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41991"/>
                                        </p:tgtEl>
                                        <p:attrNameLst>
                                          <p:attrName>style.visibility</p:attrName>
                                        </p:attrNameLst>
                                      </p:cBhvr>
                                      <p:to>
                                        <p:strVal val="visible"/>
                                      </p:to>
                                    </p:set>
                                    <p:anim calcmode="lin" valueType="num">
                                      <p:cBhvr>
                                        <p:cTn id="24" dur="1000" fill="hold"/>
                                        <p:tgtEl>
                                          <p:spTgt spid="41991"/>
                                        </p:tgtEl>
                                        <p:attrNameLst>
                                          <p:attrName>ppt_w</p:attrName>
                                        </p:attrNameLst>
                                      </p:cBhvr>
                                      <p:tavLst>
                                        <p:tav tm="0">
                                          <p:val>
                                            <p:fltVal val="0"/>
                                          </p:val>
                                        </p:tav>
                                        <p:tav tm="100000">
                                          <p:val>
                                            <p:strVal val="#ppt_w"/>
                                          </p:val>
                                        </p:tav>
                                      </p:tavLst>
                                    </p:anim>
                                    <p:anim calcmode="lin" valueType="num">
                                      <p:cBhvr>
                                        <p:cTn id="25" dur="1000" fill="hold"/>
                                        <p:tgtEl>
                                          <p:spTgt spid="41991"/>
                                        </p:tgtEl>
                                        <p:attrNameLst>
                                          <p:attrName>ppt_h</p:attrName>
                                        </p:attrNameLst>
                                      </p:cBhvr>
                                      <p:tavLst>
                                        <p:tav tm="0">
                                          <p:val>
                                            <p:fltVal val="0"/>
                                          </p:val>
                                        </p:tav>
                                        <p:tav tm="100000">
                                          <p:val>
                                            <p:strVal val="#ppt_h"/>
                                          </p:val>
                                        </p:tav>
                                      </p:tavLst>
                                    </p:anim>
                                    <p:anim calcmode="lin" valueType="num">
                                      <p:cBhvr>
                                        <p:cTn id="26" dur="1000" fill="hold"/>
                                        <p:tgtEl>
                                          <p:spTgt spid="41991"/>
                                        </p:tgtEl>
                                        <p:attrNameLst>
                                          <p:attrName>style.rotation</p:attrName>
                                        </p:attrNameLst>
                                      </p:cBhvr>
                                      <p:tavLst>
                                        <p:tav tm="0">
                                          <p:val>
                                            <p:fltVal val="90"/>
                                          </p:val>
                                        </p:tav>
                                        <p:tav tm="100000">
                                          <p:val>
                                            <p:fltVal val="0"/>
                                          </p:val>
                                        </p:tav>
                                      </p:tavLst>
                                    </p:anim>
                                    <p:animEffect transition="in" filter="fade">
                                      <p:cBhvr>
                                        <p:cTn id="27" dur="1000"/>
                                        <p:tgtEl>
                                          <p:spTgt spid="41991"/>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ppt_x</p:attrName>
                                        </p:attrNameLst>
                                      </p:cBhvr>
                                      <p:tavLst>
                                        <p:tav tm="0">
                                          <p:val>
                                            <p:strVal val="#ppt_x-.2"/>
                                          </p:val>
                                        </p:tav>
                                        <p:tav tm="100000">
                                          <p:val>
                                            <p:strVal val="#ppt_x"/>
                                          </p:val>
                                        </p:tav>
                                      </p:tavLst>
                                    </p:anim>
                                    <p:anim calcmode="lin" valueType="num">
                                      <p:cBhvr>
                                        <p:cTn id="3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41987"/>
                                        </p:tgtEl>
                                        <p:attrNameLst>
                                          <p:attrName>style.visibility</p:attrName>
                                        </p:attrNameLst>
                                      </p:cBhvr>
                                      <p:to>
                                        <p:strVal val="visible"/>
                                      </p:to>
                                    </p:set>
                                    <p:animEffect transition="in" filter="fade">
                                      <p:cBhvr>
                                        <p:cTn id="37" dur="1000"/>
                                        <p:tgtEl>
                                          <p:spTgt spid="41987"/>
                                        </p:tgtEl>
                                      </p:cBhvr>
                                    </p:animEffect>
                                    <p:anim calcmode="lin" valueType="num">
                                      <p:cBhvr>
                                        <p:cTn id="38" dur="1000" fill="hold"/>
                                        <p:tgtEl>
                                          <p:spTgt spid="41987"/>
                                        </p:tgtEl>
                                        <p:attrNameLst>
                                          <p:attrName>ppt_x</p:attrName>
                                        </p:attrNameLst>
                                      </p:cBhvr>
                                      <p:tavLst>
                                        <p:tav tm="0">
                                          <p:val>
                                            <p:strVal val="#ppt_x"/>
                                          </p:val>
                                        </p:tav>
                                        <p:tav tm="100000">
                                          <p:val>
                                            <p:strVal val="#ppt_x"/>
                                          </p:val>
                                        </p:tav>
                                      </p:tavLst>
                                    </p:anim>
                                    <p:anim calcmode="lin" valueType="num">
                                      <p:cBhvr>
                                        <p:cTn id="39" dur="900" decel="100000" fill="hold"/>
                                        <p:tgtEl>
                                          <p:spTgt spid="4198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1987"/>
                                        </p:tgtEl>
                                        <p:attrNameLst>
                                          <p:attrName>ppt_y</p:attrName>
                                        </p:attrNameLst>
                                      </p:cBhvr>
                                      <p:tavLst>
                                        <p:tav tm="0">
                                          <p:val>
                                            <p:strVal val="#ppt_y-.03"/>
                                          </p:val>
                                        </p:tav>
                                        <p:tav tm="100000">
                                          <p:val>
                                            <p:strVal val="#ppt_y"/>
                                          </p:val>
                                        </p:tav>
                                      </p:tavLst>
                                    </p:anim>
                                  </p:childTnLst>
                                </p:cTn>
                              </p:par>
                              <p:par>
                                <p:cTn id="41" presetID="54" presetClass="entr" presetSubtype="0" accel="100000" fill="hold" nodeType="withEffect">
                                  <p:stCondLst>
                                    <p:cond delay="0"/>
                                  </p:stCondLst>
                                  <p:childTnLst>
                                    <p:set>
                                      <p:cBhvr>
                                        <p:cTn id="42" dur="1" fill="hold">
                                          <p:stCondLst>
                                            <p:cond delay="0"/>
                                          </p:stCondLst>
                                        </p:cTn>
                                        <p:tgtEl>
                                          <p:spTgt spid="41989"/>
                                        </p:tgtEl>
                                        <p:attrNameLst>
                                          <p:attrName>style.visibility</p:attrName>
                                        </p:attrNameLst>
                                      </p:cBhvr>
                                      <p:to>
                                        <p:strVal val="visible"/>
                                      </p:to>
                                    </p:set>
                                    <p:anim calcmode="lin" valueType="num">
                                      <p:cBhvr>
                                        <p:cTn id="43" dur="500" fill="hold"/>
                                        <p:tgtEl>
                                          <p:spTgt spid="41989"/>
                                        </p:tgtEl>
                                        <p:attrNameLst>
                                          <p:attrName>ppt_w</p:attrName>
                                        </p:attrNameLst>
                                      </p:cBhvr>
                                      <p:tavLst>
                                        <p:tav tm="0">
                                          <p:val>
                                            <p:strVal val="#ppt_w*0.05"/>
                                          </p:val>
                                        </p:tav>
                                        <p:tav tm="100000">
                                          <p:val>
                                            <p:strVal val="#ppt_w"/>
                                          </p:val>
                                        </p:tav>
                                      </p:tavLst>
                                    </p:anim>
                                    <p:anim calcmode="lin" valueType="num">
                                      <p:cBhvr>
                                        <p:cTn id="44" dur="500" fill="hold"/>
                                        <p:tgtEl>
                                          <p:spTgt spid="41989"/>
                                        </p:tgtEl>
                                        <p:attrNameLst>
                                          <p:attrName>ppt_h</p:attrName>
                                        </p:attrNameLst>
                                      </p:cBhvr>
                                      <p:tavLst>
                                        <p:tav tm="0">
                                          <p:val>
                                            <p:strVal val="#ppt_h"/>
                                          </p:val>
                                        </p:tav>
                                        <p:tav tm="100000">
                                          <p:val>
                                            <p:strVal val="#ppt_h"/>
                                          </p:val>
                                        </p:tav>
                                      </p:tavLst>
                                    </p:anim>
                                    <p:anim calcmode="lin" valueType="num">
                                      <p:cBhvr>
                                        <p:cTn id="45" dur="500" fill="hold"/>
                                        <p:tgtEl>
                                          <p:spTgt spid="41989"/>
                                        </p:tgtEl>
                                        <p:attrNameLst>
                                          <p:attrName>ppt_x</p:attrName>
                                        </p:attrNameLst>
                                      </p:cBhvr>
                                      <p:tavLst>
                                        <p:tav tm="0">
                                          <p:val>
                                            <p:strVal val="#ppt_x-.2"/>
                                          </p:val>
                                        </p:tav>
                                        <p:tav tm="100000">
                                          <p:val>
                                            <p:strVal val="#ppt_x"/>
                                          </p:val>
                                        </p:tav>
                                      </p:tavLst>
                                    </p:anim>
                                    <p:anim calcmode="lin" valueType="num">
                                      <p:cBhvr>
                                        <p:cTn id="46" dur="500" fill="hold"/>
                                        <p:tgtEl>
                                          <p:spTgt spid="41989"/>
                                        </p:tgtEl>
                                        <p:attrNameLst>
                                          <p:attrName>ppt_y</p:attrName>
                                        </p:attrNameLst>
                                      </p:cBhvr>
                                      <p:tavLst>
                                        <p:tav tm="0">
                                          <p:val>
                                            <p:strVal val="#ppt_y"/>
                                          </p:val>
                                        </p:tav>
                                        <p:tav tm="100000">
                                          <p:val>
                                            <p:strVal val="#ppt_y"/>
                                          </p:val>
                                        </p:tav>
                                      </p:tavLst>
                                    </p:anim>
                                    <p:animEffect transition="in" filter="fade">
                                      <p:cBhvr>
                                        <p:cTn id="47" dur="500"/>
                                        <p:tgtEl>
                                          <p:spTgt spid="41989"/>
                                        </p:tgtEl>
                                      </p:cBhvr>
                                    </p:animEffect>
                                  </p:childTnLst>
                                </p:cTn>
                              </p:par>
                              <p:par>
                                <p:cTn id="48" presetID="15" presetClass="entr" presetSubtype="0" fill="hold" nodeType="withEffect">
                                  <p:stCondLst>
                                    <p:cond delay="0"/>
                                  </p:stCondLst>
                                  <p:childTnLst>
                                    <p:set>
                                      <p:cBhvr>
                                        <p:cTn id="49" dur="1" fill="hold">
                                          <p:stCondLst>
                                            <p:cond delay="0"/>
                                          </p:stCondLst>
                                        </p:cTn>
                                        <p:tgtEl>
                                          <p:spTgt spid="41988"/>
                                        </p:tgtEl>
                                        <p:attrNameLst>
                                          <p:attrName>style.visibility</p:attrName>
                                        </p:attrNameLst>
                                      </p:cBhvr>
                                      <p:to>
                                        <p:strVal val="visible"/>
                                      </p:to>
                                    </p:set>
                                    <p:anim calcmode="lin" valueType="num">
                                      <p:cBhvr>
                                        <p:cTn id="50" dur="1000" fill="hold"/>
                                        <p:tgtEl>
                                          <p:spTgt spid="41988"/>
                                        </p:tgtEl>
                                        <p:attrNameLst>
                                          <p:attrName>ppt_w</p:attrName>
                                        </p:attrNameLst>
                                      </p:cBhvr>
                                      <p:tavLst>
                                        <p:tav tm="0">
                                          <p:val>
                                            <p:fltVal val="0"/>
                                          </p:val>
                                        </p:tav>
                                        <p:tav tm="100000">
                                          <p:val>
                                            <p:strVal val="#ppt_w"/>
                                          </p:val>
                                        </p:tav>
                                      </p:tavLst>
                                    </p:anim>
                                    <p:anim calcmode="lin" valueType="num">
                                      <p:cBhvr>
                                        <p:cTn id="51" dur="1000" fill="hold"/>
                                        <p:tgtEl>
                                          <p:spTgt spid="41988"/>
                                        </p:tgtEl>
                                        <p:attrNameLst>
                                          <p:attrName>ppt_h</p:attrName>
                                        </p:attrNameLst>
                                      </p:cBhvr>
                                      <p:tavLst>
                                        <p:tav tm="0">
                                          <p:val>
                                            <p:fltVal val="0"/>
                                          </p:val>
                                        </p:tav>
                                        <p:tav tm="100000">
                                          <p:val>
                                            <p:strVal val="#ppt_h"/>
                                          </p:val>
                                        </p:tav>
                                      </p:tavLst>
                                    </p:anim>
                                    <p:anim calcmode="lin" valueType="num">
                                      <p:cBhvr>
                                        <p:cTn id="52" dur="1000" fill="hold"/>
                                        <p:tgtEl>
                                          <p:spTgt spid="4198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41988"/>
                                        </p:tgtEl>
                                        <p:attrNameLst>
                                          <p:attrName>ppt_y</p:attrName>
                                        </p:attrNameLst>
                                      </p:cBhvr>
                                      <p:tavLst>
                                        <p:tav tm="0" fmla="#ppt_y+(sin(-2*pi*(1-$))*-#ppt_x+cos(-2*pi*(1-$))*(1-#ppt_y))*(1-$)">
                                          <p:val>
                                            <p:fltVal val="0"/>
                                          </p:val>
                                        </p:tav>
                                        <p:tav tm="100000">
                                          <p:val>
                                            <p:fltVal val="1"/>
                                          </p:val>
                                        </p:tav>
                                      </p:tavLst>
                                    </p:anim>
                                  </p:childTnLst>
                                </p:cTn>
                              </p:par>
                              <p:par>
                                <p:cTn id="54" presetID="51"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770" decel="100000"/>
                                        <p:tgtEl>
                                          <p:spTgt spid="12"/>
                                        </p:tgtEl>
                                      </p:cBhvr>
                                    </p:animEffect>
                                    <p:animScale>
                                      <p:cBhvr>
                                        <p:cTn id="57" dur="770" decel="100000"/>
                                        <p:tgtEl>
                                          <p:spTgt spid="12"/>
                                        </p:tgtEl>
                                      </p:cBhvr>
                                      <p:from x="10000" y="10000"/>
                                      <p:to x="200000" y="450000"/>
                                    </p:animScale>
                                    <p:animScale>
                                      <p:cBhvr>
                                        <p:cTn id="58" dur="1230" accel="100000" fill="hold">
                                          <p:stCondLst>
                                            <p:cond delay="770"/>
                                          </p:stCondLst>
                                        </p:cTn>
                                        <p:tgtEl>
                                          <p:spTgt spid="12"/>
                                        </p:tgtEl>
                                      </p:cBhvr>
                                      <p:from x="200000" y="450000"/>
                                      <p:to x="100000" y="100000"/>
                                    </p:animScale>
                                    <p:set>
                                      <p:cBhvr>
                                        <p:cTn id="59" dur="770" fill="hold"/>
                                        <p:tgtEl>
                                          <p:spTgt spid="12"/>
                                        </p:tgtEl>
                                        <p:attrNameLst>
                                          <p:attrName>ppt_x</p:attrName>
                                        </p:attrNameLst>
                                      </p:cBhvr>
                                      <p:to>
                                        <p:strVal val="(0.5)"/>
                                      </p:to>
                                    </p:set>
                                    <p:anim from="(0.5)" to="(#ppt_x)" calcmode="lin" valueType="num">
                                      <p:cBhvr>
                                        <p:cTn id="60" dur="1230" accel="100000" fill="hold">
                                          <p:stCondLst>
                                            <p:cond delay="770"/>
                                          </p:stCondLst>
                                        </p:cTn>
                                        <p:tgtEl>
                                          <p:spTgt spid="12"/>
                                        </p:tgtEl>
                                        <p:attrNameLst>
                                          <p:attrName>ppt_x</p:attrName>
                                        </p:attrNameLst>
                                      </p:cBhvr>
                                    </p:anim>
                                    <p:set>
                                      <p:cBhvr>
                                        <p:cTn id="61" dur="770" fill="hold"/>
                                        <p:tgtEl>
                                          <p:spTgt spid="12"/>
                                        </p:tgtEl>
                                        <p:attrNameLst>
                                          <p:attrName>ppt_y</p:attrName>
                                        </p:attrNameLst>
                                      </p:cBhvr>
                                      <p:to>
                                        <p:strVal val="(#ppt_y+0.4)"/>
                                      </p:to>
                                    </p:set>
                                    <p:anim from="(#ppt_y+0.4)" to="(#ppt_y)" calcmode="lin" valueType="num">
                                      <p:cBhvr>
                                        <p:cTn id="62" dur="1230" accel="100000" fill="hold">
                                          <p:stCondLst>
                                            <p:cond delay="770"/>
                                          </p:stCondLst>
                                        </p:cTn>
                                        <p:tgtEl>
                                          <p:spTgt spid="12"/>
                                        </p:tgtEl>
                                        <p:attrNameLst>
                                          <p:attrName>ppt_y</p:attrName>
                                        </p:attrNameLst>
                                      </p:cBhvr>
                                    </p:anim>
                                  </p:childTnLst>
                                </p:cTn>
                              </p:par>
                              <p:par>
                                <p:cTn id="63" presetID="2" presetClass="entr" presetSubtype="4" fill="hold" nodeType="withEffect">
                                  <p:stCondLst>
                                    <p:cond delay="0"/>
                                  </p:stCondLst>
                                  <p:childTnLst>
                                    <p:set>
                                      <p:cBhvr>
                                        <p:cTn id="64" dur="1" fill="hold">
                                          <p:stCondLst>
                                            <p:cond delay="0"/>
                                          </p:stCondLst>
                                        </p:cTn>
                                        <p:tgtEl>
                                          <p:spTgt spid="15372"/>
                                        </p:tgtEl>
                                        <p:attrNameLst>
                                          <p:attrName>style.visibility</p:attrName>
                                        </p:attrNameLst>
                                      </p:cBhvr>
                                      <p:to>
                                        <p:strVal val="visible"/>
                                      </p:to>
                                    </p:set>
                                    <p:anim calcmode="lin" valueType="num">
                                      <p:cBhvr additive="base">
                                        <p:cTn id="65" dur="500" fill="hold"/>
                                        <p:tgtEl>
                                          <p:spTgt spid="15372"/>
                                        </p:tgtEl>
                                        <p:attrNameLst>
                                          <p:attrName>ppt_x</p:attrName>
                                        </p:attrNameLst>
                                      </p:cBhvr>
                                      <p:tavLst>
                                        <p:tav tm="0">
                                          <p:val>
                                            <p:strVal val="#ppt_x"/>
                                          </p:val>
                                        </p:tav>
                                        <p:tav tm="100000">
                                          <p:val>
                                            <p:strVal val="#ppt_x"/>
                                          </p:val>
                                        </p:tav>
                                      </p:tavLst>
                                    </p:anim>
                                    <p:anim calcmode="lin" valueType="num">
                                      <p:cBhvr additive="base">
                                        <p:cTn id="66"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4"/>
          <p:cNvPicPr>
            <a:picLocks noChangeAspect="1" noChangeArrowheads="1"/>
          </p:cNvPicPr>
          <p:nvPr/>
        </p:nvPicPr>
        <p:blipFill>
          <a:blip r:embed="rId4"/>
          <a:srcRect/>
          <a:stretch>
            <a:fillRect/>
          </a:stretch>
        </p:blipFill>
        <p:spPr bwMode="auto">
          <a:xfrm>
            <a:off x="2362200" y="1981200"/>
            <a:ext cx="2209800" cy="1600200"/>
          </a:xfrm>
          <a:prstGeom prst="rect">
            <a:avLst/>
          </a:prstGeom>
          <a:noFill/>
          <a:ln w="9525">
            <a:solidFill>
              <a:srgbClr val="0033CC"/>
            </a:solidFill>
            <a:miter lim="800000"/>
            <a:headEnd/>
            <a:tailEnd/>
          </a:ln>
        </p:spPr>
      </p:pic>
      <p:pic>
        <p:nvPicPr>
          <p:cNvPr id="33797" name="Picture 5" descr="5"/>
          <p:cNvPicPr>
            <a:picLocks noChangeAspect="1" noChangeArrowheads="1"/>
          </p:cNvPicPr>
          <p:nvPr/>
        </p:nvPicPr>
        <p:blipFill>
          <a:blip r:embed="rId5" cstate="print"/>
          <a:srcRect/>
          <a:stretch>
            <a:fillRect/>
          </a:stretch>
        </p:blipFill>
        <p:spPr bwMode="auto">
          <a:xfrm>
            <a:off x="4648200" y="1981200"/>
            <a:ext cx="2209800" cy="1600200"/>
          </a:xfrm>
          <a:prstGeom prst="rect">
            <a:avLst/>
          </a:prstGeom>
          <a:noFill/>
          <a:ln w="9525">
            <a:solidFill>
              <a:srgbClr val="0033CC"/>
            </a:solidFill>
            <a:miter lim="800000"/>
            <a:headEnd/>
            <a:tailEnd/>
          </a:ln>
        </p:spPr>
      </p:pic>
      <p:pic>
        <p:nvPicPr>
          <p:cNvPr id="33798" name="Picture 6" descr="6"/>
          <p:cNvPicPr>
            <a:picLocks noChangeAspect="1" noChangeArrowheads="1"/>
          </p:cNvPicPr>
          <p:nvPr/>
        </p:nvPicPr>
        <p:blipFill>
          <a:blip r:embed="rId6" cstate="print"/>
          <a:srcRect/>
          <a:stretch>
            <a:fillRect/>
          </a:stretch>
        </p:blipFill>
        <p:spPr bwMode="auto">
          <a:xfrm>
            <a:off x="2362200" y="4038600"/>
            <a:ext cx="2209800" cy="1600200"/>
          </a:xfrm>
          <a:prstGeom prst="rect">
            <a:avLst/>
          </a:prstGeom>
          <a:noFill/>
          <a:ln w="9525">
            <a:solidFill>
              <a:srgbClr val="0033CC"/>
            </a:solidFill>
            <a:miter lim="800000"/>
            <a:headEnd/>
            <a:tailEnd/>
          </a:ln>
        </p:spPr>
      </p:pic>
      <p:pic>
        <p:nvPicPr>
          <p:cNvPr id="33799" name="Picture 7" descr="1"/>
          <p:cNvPicPr>
            <a:picLocks noChangeAspect="1" noChangeArrowheads="1"/>
          </p:cNvPicPr>
          <p:nvPr/>
        </p:nvPicPr>
        <p:blipFill>
          <a:blip r:embed="rId7"/>
          <a:srcRect/>
          <a:stretch>
            <a:fillRect/>
          </a:stretch>
        </p:blipFill>
        <p:spPr bwMode="auto">
          <a:xfrm>
            <a:off x="0" y="1981200"/>
            <a:ext cx="2147888" cy="1600200"/>
          </a:xfrm>
          <a:prstGeom prst="rect">
            <a:avLst/>
          </a:prstGeom>
          <a:noFill/>
          <a:ln w="9525">
            <a:solidFill>
              <a:srgbClr val="0033CC"/>
            </a:solidFill>
            <a:miter lim="800000"/>
            <a:headEnd/>
            <a:tailEnd/>
          </a:ln>
        </p:spPr>
      </p:pic>
      <p:pic>
        <p:nvPicPr>
          <p:cNvPr id="33800" name="Picture 8" descr="3"/>
          <p:cNvPicPr>
            <a:picLocks noChangeAspect="1" noChangeArrowheads="1"/>
          </p:cNvPicPr>
          <p:nvPr/>
        </p:nvPicPr>
        <p:blipFill>
          <a:blip r:embed="rId8"/>
          <a:srcRect/>
          <a:stretch>
            <a:fillRect/>
          </a:stretch>
        </p:blipFill>
        <p:spPr bwMode="auto">
          <a:xfrm>
            <a:off x="0" y="3962400"/>
            <a:ext cx="2170113" cy="1609725"/>
          </a:xfrm>
          <a:prstGeom prst="rect">
            <a:avLst/>
          </a:prstGeom>
          <a:noFill/>
          <a:ln w="9525">
            <a:solidFill>
              <a:srgbClr val="0033CC"/>
            </a:solidFill>
            <a:miter lim="800000"/>
            <a:headEnd/>
            <a:tailEnd/>
          </a:ln>
        </p:spPr>
      </p:pic>
      <p:pic>
        <p:nvPicPr>
          <p:cNvPr id="33801" name="Picture 9" descr="2"/>
          <p:cNvPicPr>
            <a:picLocks noChangeAspect="1" noChangeArrowheads="1"/>
          </p:cNvPicPr>
          <p:nvPr/>
        </p:nvPicPr>
        <p:blipFill>
          <a:blip r:embed="rId9"/>
          <a:srcRect/>
          <a:stretch>
            <a:fillRect/>
          </a:stretch>
        </p:blipFill>
        <p:spPr bwMode="auto">
          <a:xfrm>
            <a:off x="4648200" y="3962400"/>
            <a:ext cx="2179638" cy="1600200"/>
          </a:xfrm>
          <a:prstGeom prst="rect">
            <a:avLst/>
          </a:prstGeom>
          <a:noFill/>
          <a:ln w="9525">
            <a:solidFill>
              <a:srgbClr val="0033CC"/>
            </a:solidFill>
            <a:miter lim="800000"/>
            <a:headEnd/>
            <a:tailEnd/>
          </a:ln>
        </p:spPr>
      </p:pic>
      <p:sp>
        <p:nvSpPr>
          <p:cNvPr id="33803" name="Text Box 11"/>
          <p:cNvSpPr txBox="1">
            <a:spLocks noChangeArrowheads="1"/>
          </p:cNvSpPr>
          <p:nvPr/>
        </p:nvSpPr>
        <p:spPr bwMode="auto">
          <a:xfrm>
            <a:off x="0" y="3581400"/>
            <a:ext cx="2209800" cy="369888"/>
          </a:xfrm>
          <a:prstGeom prst="rect">
            <a:avLst/>
          </a:prstGeom>
          <a:noFill/>
          <a:ln w="9525">
            <a:noFill/>
            <a:miter lim="800000"/>
            <a:headEnd/>
            <a:tailEnd/>
          </a:ln>
        </p:spPr>
        <p:txBody>
          <a:bodyPr>
            <a:spAutoFit/>
          </a:bodyPr>
          <a:lstStyle/>
          <a:p>
            <a:pPr eaLnBrk="0" hangingPunct="0">
              <a:spcBef>
                <a:spcPct val="50000"/>
              </a:spcBef>
            </a:pPr>
            <a:r>
              <a:rPr lang="en-US">
                <a:solidFill>
                  <a:srgbClr val="FF00FF"/>
                </a:solidFill>
              </a:rPr>
              <a:t>H 1: </a:t>
            </a:r>
            <a:r>
              <a:rPr lang="en-US" sz="1600">
                <a:solidFill>
                  <a:srgbClr val="FF00FF"/>
                </a:solidFill>
              </a:rPr>
              <a:t>Đầm nuôi tôm </a:t>
            </a:r>
          </a:p>
        </p:txBody>
      </p:sp>
      <p:sp>
        <p:nvSpPr>
          <p:cNvPr id="33804" name="Text Box 12"/>
          <p:cNvSpPr txBox="1">
            <a:spLocks noChangeArrowheads="1"/>
          </p:cNvSpPr>
          <p:nvPr/>
        </p:nvSpPr>
        <p:spPr bwMode="auto">
          <a:xfrm>
            <a:off x="2362200" y="3581400"/>
            <a:ext cx="2590800" cy="400050"/>
          </a:xfrm>
          <a:prstGeom prst="rect">
            <a:avLst/>
          </a:prstGeom>
          <a:noFill/>
          <a:ln w="9525">
            <a:noFill/>
            <a:miter lim="800000"/>
            <a:headEnd/>
            <a:tailEnd/>
          </a:ln>
        </p:spPr>
        <p:txBody>
          <a:bodyPr>
            <a:spAutoFit/>
          </a:bodyPr>
          <a:lstStyle/>
          <a:p>
            <a:pPr eaLnBrk="0" hangingPunct="0">
              <a:spcBef>
                <a:spcPct val="50000"/>
              </a:spcBef>
            </a:pPr>
            <a:r>
              <a:rPr lang="en-US" sz="2000">
                <a:solidFill>
                  <a:srgbClr val="FF00FF"/>
                </a:solidFill>
              </a:rPr>
              <a:t>H 2</a:t>
            </a:r>
            <a:r>
              <a:rPr lang="en-US">
                <a:solidFill>
                  <a:srgbClr val="FF00FF"/>
                </a:solidFill>
              </a:rPr>
              <a:t>: Cánh đồng mía</a:t>
            </a:r>
          </a:p>
        </p:txBody>
      </p:sp>
      <p:sp>
        <p:nvSpPr>
          <p:cNvPr id="33805" name="Text Box 13"/>
          <p:cNvSpPr txBox="1">
            <a:spLocks noChangeArrowheads="1"/>
          </p:cNvSpPr>
          <p:nvPr/>
        </p:nvSpPr>
        <p:spPr bwMode="auto">
          <a:xfrm>
            <a:off x="4724400" y="3581400"/>
            <a:ext cx="2514600" cy="400050"/>
          </a:xfrm>
          <a:prstGeom prst="rect">
            <a:avLst/>
          </a:prstGeom>
          <a:noFill/>
          <a:ln w="9525">
            <a:noFill/>
            <a:miter lim="800000"/>
            <a:headEnd/>
            <a:tailEnd/>
          </a:ln>
        </p:spPr>
        <p:txBody>
          <a:bodyPr>
            <a:spAutoFit/>
          </a:bodyPr>
          <a:lstStyle/>
          <a:p>
            <a:pPr eaLnBrk="0" hangingPunct="0">
              <a:spcBef>
                <a:spcPct val="50000"/>
              </a:spcBef>
            </a:pPr>
            <a:r>
              <a:rPr lang="en-US" sz="2000">
                <a:solidFill>
                  <a:srgbClr val="FF00FF"/>
                </a:solidFill>
              </a:rPr>
              <a:t>H 3: </a:t>
            </a:r>
            <a:r>
              <a:rPr lang="en-US">
                <a:solidFill>
                  <a:srgbClr val="FF00FF"/>
                </a:solidFill>
              </a:rPr>
              <a:t>Cánh đồng lúa</a:t>
            </a:r>
            <a:endParaRPr lang="en-US" sz="2000">
              <a:solidFill>
                <a:srgbClr val="FF00FF"/>
              </a:solidFill>
            </a:endParaRPr>
          </a:p>
        </p:txBody>
      </p:sp>
      <p:sp>
        <p:nvSpPr>
          <p:cNvPr id="33806" name="Text Box 14"/>
          <p:cNvSpPr txBox="1">
            <a:spLocks noChangeArrowheads="1"/>
          </p:cNvSpPr>
          <p:nvPr/>
        </p:nvSpPr>
        <p:spPr bwMode="auto">
          <a:xfrm>
            <a:off x="4800600" y="5562600"/>
            <a:ext cx="2084388" cy="400050"/>
          </a:xfrm>
          <a:prstGeom prst="rect">
            <a:avLst/>
          </a:prstGeom>
          <a:noFill/>
          <a:ln w="9525">
            <a:noFill/>
            <a:miter lim="800000"/>
            <a:headEnd/>
            <a:tailEnd/>
          </a:ln>
        </p:spPr>
        <p:txBody>
          <a:bodyPr>
            <a:spAutoFit/>
          </a:bodyPr>
          <a:lstStyle/>
          <a:p>
            <a:pPr eaLnBrk="0" hangingPunct="0">
              <a:spcBef>
                <a:spcPct val="50000"/>
              </a:spcBef>
            </a:pPr>
            <a:r>
              <a:rPr lang="en-US" sz="2000">
                <a:solidFill>
                  <a:srgbClr val="FF00FF"/>
                </a:solidFill>
              </a:rPr>
              <a:t>H 7: </a:t>
            </a:r>
            <a:r>
              <a:rPr lang="en-US">
                <a:solidFill>
                  <a:srgbClr val="FF00FF"/>
                </a:solidFill>
              </a:rPr>
              <a:t>Làng chài</a:t>
            </a:r>
          </a:p>
        </p:txBody>
      </p:sp>
      <p:sp>
        <p:nvSpPr>
          <p:cNvPr id="33807" name="Text Box 15"/>
          <p:cNvSpPr txBox="1">
            <a:spLocks noChangeArrowheads="1"/>
          </p:cNvSpPr>
          <p:nvPr/>
        </p:nvSpPr>
        <p:spPr bwMode="auto">
          <a:xfrm>
            <a:off x="2438400" y="5562600"/>
            <a:ext cx="2538413" cy="369888"/>
          </a:xfrm>
          <a:prstGeom prst="rect">
            <a:avLst/>
          </a:prstGeom>
          <a:noFill/>
          <a:ln w="9525">
            <a:noFill/>
            <a:miter lim="800000"/>
            <a:headEnd/>
            <a:tailEnd/>
          </a:ln>
        </p:spPr>
        <p:txBody>
          <a:bodyPr>
            <a:spAutoFit/>
          </a:bodyPr>
          <a:lstStyle/>
          <a:p>
            <a:pPr eaLnBrk="0" hangingPunct="0">
              <a:spcBef>
                <a:spcPct val="50000"/>
              </a:spcBef>
            </a:pPr>
            <a:r>
              <a:rPr lang="en-US">
                <a:solidFill>
                  <a:srgbClr val="FF00FF"/>
                </a:solidFill>
              </a:rPr>
              <a:t>H 6: Đồng muối</a:t>
            </a:r>
          </a:p>
        </p:txBody>
      </p:sp>
      <p:sp>
        <p:nvSpPr>
          <p:cNvPr id="33808" name="Text Box 16"/>
          <p:cNvSpPr txBox="1">
            <a:spLocks noChangeArrowheads="1"/>
          </p:cNvSpPr>
          <p:nvPr/>
        </p:nvSpPr>
        <p:spPr bwMode="auto">
          <a:xfrm>
            <a:off x="0" y="5562600"/>
            <a:ext cx="2667000" cy="369888"/>
          </a:xfrm>
          <a:prstGeom prst="rect">
            <a:avLst/>
          </a:prstGeom>
          <a:noFill/>
          <a:ln w="9525">
            <a:noFill/>
            <a:miter lim="800000"/>
            <a:headEnd/>
            <a:tailEnd/>
          </a:ln>
        </p:spPr>
        <p:txBody>
          <a:bodyPr>
            <a:spAutoFit/>
          </a:bodyPr>
          <a:lstStyle/>
          <a:p>
            <a:pPr eaLnBrk="0" hangingPunct="0">
              <a:spcBef>
                <a:spcPct val="50000"/>
              </a:spcBef>
            </a:pPr>
            <a:r>
              <a:rPr lang="en-US">
                <a:solidFill>
                  <a:srgbClr val="FF00FF"/>
                </a:solidFill>
              </a:rPr>
              <a:t>H 5: </a:t>
            </a:r>
            <a:r>
              <a:rPr lang="en-US" sz="1600">
                <a:solidFill>
                  <a:srgbClr val="FF00FF"/>
                </a:solidFill>
              </a:rPr>
              <a:t>Chăn nuôi gia súc</a:t>
            </a:r>
          </a:p>
        </p:txBody>
      </p:sp>
      <p:sp>
        <p:nvSpPr>
          <p:cNvPr id="33828" name="Text Box 36"/>
          <p:cNvSpPr txBox="1">
            <a:spLocks noChangeArrowheads="1"/>
          </p:cNvSpPr>
          <p:nvPr/>
        </p:nvSpPr>
        <p:spPr bwMode="auto">
          <a:xfrm>
            <a:off x="1676400" y="5727700"/>
            <a:ext cx="7467600" cy="1200150"/>
          </a:xfrm>
          <a:prstGeom prst="rect">
            <a:avLst/>
          </a:prstGeom>
          <a:noFill/>
          <a:ln w="12700">
            <a:noFill/>
            <a:miter lim="800000"/>
            <a:headEnd/>
            <a:tailEnd/>
          </a:ln>
        </p:spPr>
        <p:txBody>
          <a:bodyPr>
            <a:spAutoFit/>
          </a:bodyPr>
          <a:lstStyle/>
          <a:p>
            <a:pPr algn="just">
              <a:spcBef>
                <a:spcPct val="50000"/>
              </a:spcBef>
            </a:pPr>
            <a:r>
              <a:rPr lang="en-US" sz="2400">
                <a:solidFill>
                  <a:srgbClr val="0000FF"/>
                </a:solidFill>
                <a:latin typeface="Times New Roman" pitchFamily="18" charset="0"/>
                <a:cs typeface="Times New Roman" pitchFamily="18" charset="0"/>
              </a:rPr>
              <a:t>Hãy sắp xếp các hình trên theo các nhóm ngành sản xuất sau: Ngành trồng trọt; Ngành chăn nuôi; Ngành thuỷ sản; các ngành khác.</a:t>
            </a:r>
          </a:p>
        </p:txBody>
      </p:sp>
      <p:sp>
        <p:nvSpPr>
          <p:cNvPr id="33830" name="Text Box 38"/>
          <p:cNvSpPr txBox="1">
            <a:spLocks noChangeArrowheads="1"/>
          </p:cNvSpPr>
          <p:nvPr/>
        </p:nvSpPr>
        <p:spPr bwMode="auto">
          <a:xfrm>
            <a:off x="228600" y="1462088"/>
            <a:ext cx="6172200" cy="519112"/>
          </a:xfrm>
          <a:prstGeom prst="rect">
            <a:avLst/>
          </a:prstGeom>
          <a:noFill/>
          <a:ln w="12700">
            <a:noFill/>
            <a:miter lim="800000"/>
            <a:headEnd/>
            <a:tailEnd/>
          </a:ln>
        </p:spPr>
        <p:txBody>
          <a:bodyPr>
            <a:spAutoFit/>
          </a:bodyPr>
          <a:lstStyle/>
          <a:p>
            <a:pPr>
              <a:spcBef>
                <a:spcPct val="50000"/>
              </a:spcBef>
            </a:pPr>
            <a:r>
              <a:rPr lang="en-US" sz="2800">
                <a:solidFill>
                  <a:srgbClr val="FF00FF"/>
                </a:solidFill>
              </a:rPr>
              <a:t>2. Hoạt động sản xuất của người dân</a:t>
            </a:r>
          </a:p>
        </p:txBody>
      </p:sp>
      <p:pic>
        <p:nvPicPr>
          <p:cNvPr id="19" name="Picture 31" descr="DSC_4708"/>
          <p:cNvPicPr>
            <a:picLocks noChangeAspect="1" noChangeArrowheads="1"/>
          </p:cNvPicPr>
          <p:nvPr/>
        </p:nvPicPr>
        <p:blipFill>
          <a:blip r:embed="rId10"/>
          <a:srcRect/>
          <a:stretch>
            <a:fillRect/>
          </a:stretch>
        </p:blipFill>
        <p:spPr bwMode="auto">
          <a:xfrm>
            <a:off x="6970713" y="3962400"/>
            <a:ext cx="2173287" cy="1600200"/>
          </a:xfrm>
          <a:prstGeom prst="rect">
            <a:avLst/>
          </a:prstGeom>
          <a:noFill/>
          <a:ln w="9525">
            <a:solidFill>
              <a:srgbClr val="0033CC"/>
            </a:solidFill>
            <a:miter lim="800000"/>
            <a:headEnd/>
            <a:tailEnd/>
          </a:ln>
        </p:spPr>
      </p:pic>
      <p:pic>
        <p:nvPicPr>
          <p:cNvPr id="20" name="Picture 33" descr="DSC_4709"/>
          <p:cNvPicPr>
            <a:picLocks noChangeAspect="1" noChangeArrowheads="1"/>
          </p:cNvPicPr>
          <p:nvPr/>
        </p:nvPicPr>
        <p:blipFill>
          <a:blip r:embed="rId11"/>
          <a:srcRect/>
          <a:stretch>
            <a:fillRect/>
          </a:stretch>
        </p:blipFill>
        <p:spPr bwMode="auto">
          <a:xfrm>
            <a:off x="6934200" y="1981200"/>
            <a:ext cx="2209800" cy="1600200"/>
          </a:xfrm>
          <a:prstGeom prst="rect">
            <a:avLst/>
          </a:prstGeom>
          <a:noFill/>
          <a:ln w="9525">
            <a:solidFill>
              <a:srgbClr val="0033CC"/>
            </a:solidFill>
            <a:miter lim="800000"/>
            <a:headEnd/>
            <a:tailEnd/>
          </a:ln>
        </p:spPr>
      </p:pic>
      <p:sp>
        <p:nvSpPr>
          <p:cNvPr id="21" name="Text Box 45"/>
          <p:cNvSpPr txBox="1">
            <a:spLocks noChangeArrowheads="1"/>
          </p:cNvSpPr>
          <p:nvPr/>
        </p:nvSpPr>
        <p:spPr bwMode="auto">
          <a:xfrm>
            <a:off x="6915150" y="3581400"/>
            <a:ext cx="2228850" cy="366713"/>
          </a:xfrm>
          <a:prstGeom prst="rect">
            <a:avLst/>
          </a:prstGeom>
          <a:noFill/>
          <a:ln w="19050">
            <a:noFill/>
            <a:miter lim="800000"/>
            <a:headEnd/>
            <a:tailEnd/>
          </a:ln>
        </p:spPr>
        <p:txBody>
          <a:bodyPr>
            <a:spAutoFit/>
          </a:bodyPr>
          <a:lstStyle/>
          <a:p>
            <a:pPr eaLnBrk="0" hangingPunct="0">
              <a:spcBef>
                <a:spcPct val="50000"/>
              </a:spcBef>
            </a:pPr>
            <a:r>
              <a:rPr lang="en-US">
                <a:solidFill>
                  <a:srgbClr val="FF00FF"/>
                </a:solidFill>
              </a:rPr>
              <a:t>          H 4: Quay tơ</a:t>
            </a:r>
          </a:p>
        </p:txBody>
      </p:sp>
      <p:sp>
        <p:nvSpPr>
          <p:cNvPr id="22" name="Text Box 46"/>
          <p:cNvSpPr txBox="1">
            <a:spLocks noChangeArrowheads="1"/>
          </p:cNvSpPr>
          <p:nvPr/>
        </p:nvSpPr>
        <p:spPr bwMode="auto">
          <a:xfrm>
            <a:off x="6915150" y="5562600"/>
            <a:ext cx="2228850" cy="366713"/>
          </a:xfrm>
          <a:prstGeom prst="rect">
            <a:avLst/>
          </a:prstGeom>
          <a:noFill/>
          <a:ln w="19050">
            <a:noFill/>
            <a:miter lim="800000"/>
            <a:headEnd/>
            <a:tailEnd/>
          </a:ln>
        </p:spPr>
        <p:txBody>
          <a:bodyPr>
            <a:spAutoFit/>
          </a:bodyPr>
          <a:lstStyle/>
          <a:p>
            <a:pPr eaLnBrk="0" hangingPunct="0">
              <a:spcBef>
                <a:spcPct val="50000"/>
              </a:spcBef>
            </a:pPr>
            <a:r>
              <a:rPr lang="en-US">
                <a:solidFill>
                  <a:srgbClr val="FF00FF"/>
                </a:solidFill>
              </a:rPr>
              <a:t>H 8: Chăn nuôi gà</a:t>
            </a:r>
          </a:p>
        </p:txBody>
      </p:sp>
      <p:sp>
        <p:nvSpPr>
          <p:cNvPr id="23" name="Text Box 16"/>
          <p:cNvSpPr txBox="1">
            <a:spLocks noChangeArrowheads="1"/>
          </p:cNvSpPr>
          <p:nvPr/>
        </p:nvSpPr>
        <p:spPr bwMode="auto">
          <a:xfrm>
            <a:off x="0" y="5780088"/>
            <a:ext cx="1828800" cy="893762"/>
          </a:xfrm>
          <a:prstGeom prst="rect">
            <a:avLst/>
          </a:prstGeom>
          <a:noFill/>
          <a:ln w="9525">
            <a:noFill/>
            <a:miter lim="800000"/>
            <a:headEnd/>
            <a:tailEnd/>
          </a:ln>
        </p:spPr>
        <p:txBody>
          <a:bodyPr>
            <a:spAutoFit/>
          </a:bodyPr>
          <a:lstStyle/>
          <a:p>
            <a:pPr eaLnBrk="0" hangingPunct="0">
              <a:spcBef>
                <a:spcPct val="50000"/>
              </a:spcBef>
            </a:pPr>
            <a:r>
              <a:rPr lang="en-US" sz="2600">
                <a:solidFill>
                  <a:srgbClr val="FF0000"/>
                </a:solidFill>
                <a:latin typeface="Times New Roman" pitchFamily="18" charset="0"/>
                <a:cs typeface="Times New Roman" pitchFamily="18" charset="0"/>
              </a:rPr>
              <a:t>Làm việc theo nhóm:</a:t>
            </a:r>
          </a:p>
        </p:txBody>
      </p:sp>
      <p:pic>
        <p:nvPicPr>
          <p:cNvPr id="24" name="Picture 20" descr="AG00040_"/>
          <p:cNvPicPr>
            <a:picLocks noChangeAspect="1" noChangeArrowheads="1" noCrop="1"/>
          </p:cNvPicPr>
          <p:nvPr/>
        </p:nvPicPr>
        <p:blipFill>
          <a:blip r:embed="rId12"/>
          <a:srcRect/>
          <a:stretch>
            <a:fillRect/>
          </a:stretch>
        </p:blipFill>
        <p:spPr bwMode="auto">
          <a:xfrm flipH="1">
            <a:off x="7467600" y="381000"/>
            <a:ext cx="1219200" cy="1352550"/>
          </a:xfrm>
          <a:prstGeom prst="rect">
            <a:avLst/>
          </a:prstGeom>
          <a:noFill/>
          <a:ln w="9525">
            <a:noFill/>
            <a:miter lim="800000"/>
            <a:headEnd/>
            <a:tailEnd/>
          </a:ln>
        </p:spPr>
      </p:pic>
      <p:sp>
        <p:nvSpPr>
          <p:cNvPr id="25" name="Oval 24"/>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10</a:t>
            </a:r>
          </a:p>
        </p:txBody>
      </p:sp>
      <p:sp>
        <p:nvSpPr>
          <p:cNvPr id="26" name="Oval 25"/>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20</a:t>
            </a:r>
          </a:p>
        </p:txBody>
      </p:sp>
      <p:sp>
        <p:nvSpPr>
          <p:cNvPr id="27" name="Oval 26"/>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30</a:t>
            </a:r>
          </a:p>
        </p:txBody>
      </p:sp>
      <p:sp>
        <p:nvSpPr>
          <p:cNvPr id="28" name="Oval 27"/>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40</a:t>
            </a:r>
          </a:p>
        </p:txBody>
      </p:sp>
      <p:sp>
        <p:nvSpPr>
          <p:cNvPr id="29" name="Oval 28"/>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50</a:t>
            </a:r>
          </a:p>
        </p:txBody>
      </p:sp>
      <p:sp>
        <p:nvSpPr>
          <p:cNvPr id="30" name="Oval 29"/>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60</a:t>
            </a:r>
          </a:p>
        </p:txBody>
      </p:sp>
      <p:sp>
        <p:nvSpPr>
          <p:cNvPr id="31" name="Oval 30"/>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10</a:t>
            </a:r>
          </a:p>
        </p:txBody>
      </p:sp>
      <p:sp>
        <p:nvSpPr>
          <p:cNvPr id="32" name="Oval 31"/>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20</a:t>
            </a:r>
          </a:p>
        </p:txBody>
      </p:sp>
      <p:sp>
        <p:nvSpPr>
          <p:cNvPr id="33" name="Oval 32"/>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30</a:t>
            </a:r>
          </a:p>
        </p:txBody>
      </p:sp>
      <p:sp>
        <p:nvSpPr>
          <p:cNvPr id="34" name="Oval 33"/>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40</a:t>
            </a:r>
          </a:p>
        </p:txBody>
      </p:sp>
      <p:sp>
        <p:nvSpPr>
          <p:cNvPr id="35" name="Oval 34"/>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50</a:t>
            </a:r>
          </a:p>
        </p:txBody>
      </p:sp>
      <p:sp>
        <p:nvSpPr>
          <p:cNvPr id="36" name="Oval 35"/>
          <p:cNvSpPr/>
          <p:nvPr/>
        </p:nvSpPr>
        <p:spPr>
          <a:xfrm>
            <a:off x="7162800" y="1524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dirty="0">
                <a:solidFill>
                  <a:srgbClr val="FF0000"/>
                </a:solidFill>
                <a:latin typeface="Times New Roman" pitchFamily="18" charset="0"/>
                <a:cs typeface="Times New Roman" pitchFamily="18" charset="0"/>
              </a:rPr>
              <a:t>60</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30"/>
                                        </p:tgtEl>
                                        <p:attrNameLst>
                                          <p:attrName>style.visibility</p:attrName>
                                        </p:attrNameLst>
                                      </p:cBhvr>
                                      <p:to>
                                        <p:strVal val="visible"/>
                                      </p:to>
                                    </p:set>
                                    <p:anim calcmode="discrete" valueType="clr">
                                      <p:cBhvr override="childStyle">
                                        <p:cTn id="7" dur="80"/>
                                        <p:tgtEl>
                                          <p:spTgt spid="33830"/>
                                        </p:tgtEl>
                                        <p:attrNameLst>
                                          <p:attrName>style.color</p:attrName>
                                        </p:attrNameLst>
                                      </p:cBhvr>
                                      <p:tavLst>
                                        <p:tav tm="0">
                                          <p:val>
                                            <p:clrVal>
                                              <a:srgbClr val="FF00FF"/>
                                            </p:clrVal>
                                          </p:val>
                                        </p:tav>
                                        <p:tav tm="50000">
                                          <p:val>
                                            <p:clrVal>
                                              <a:srgbClr val="FF00FF"/>
                                            </p:clrVal>
                                          </p:val>
                                        </p:tav>
                                      </p:tavLst>
                                    </p:anim>
                                    <p:anim calcmode="discrete" valueType="clr">
                                      <p:cBhvr>
                                        <p:cTn id="8" dur="80"/>
                                        <p:tgtEl>
                                          <p:spTgt spid="33830"/>
                                        </p:tgtEl>
                                        <p:attrNameLst>
                                          <p:attrName>fillcolor</p:attrName>
                                        </p:attrNameLst>
                                      </p:cBhvr>
                                      <p:tavLst>
                                        <p:tav tm="0">
                                          <p:val>
                                            <p:clrVal>
                                              <a:schemeClr val="accent2"/>
                                            </p:clrVal>
                                          </p:val>
                                        </p:tav>
                                        <p:tav tm="50000">
                                          <p:val>
                                            <p:clrVal>
                                              <a:schemeClr val="hlink"/>
                                            </p:clrVal>
                                          </p:val>
                                        </p:tav>
                                      </p:tavLst>
                                    </p:anim>
                                    <p:set>
                                      <p:cBhvr>
                                        <p:cTn id="9" dur="80"/>
                                        <p:tgtEl>
                                          <p:spTgt spid="3383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33799"/>
                                        </p:tgtEl>
                                        <p:attrNameLst>
                                          <p:attrName>style.visibility</p:attrName>
                                        </p:attrNameLst>
                                      </p:cBhvr>
                                      <p:to>
                                        <p:strVal val="visible"/>
                                      </p:to>
                                    </p:set>
                                    <p:animEffect transition="in" filter="wedge">
                                      <p:cBhvr>
                                        <p:cTn id="14" dur="2000"/>
                                        <p:tgtEl>
                                          <p:spTgt spid="33799"/>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33803"/>
                                        </p:tgtEl>
                                        <p:attrNameLst>
                                          <p:attrName>style.visibility</p:attrName>
                                        </p:attrNameLst>
                                      </p:cBhvr>
                                      <p:to>
                                        <p:strVal val="visible"/>
                                      </p:to>
                                    </p:set>
                                    <p:anim calcmode="discrete" valueType="clr">
                                      <p:cBhvr override="childStyle">
                                        <p:cTn id="18" dur="80"/>
                                        <p:tgtEl>
                                          <p:spTgt spid="33803"/>
                                        </p:tgtEl>
                                        <p:attrNameLst>
                                          <p:attrName>style.color</p:attrName>
                                        </p:attrNameLst>
                                      </p:cBhvr>
                                      <p:tavLst>
                                        <p:tav tm="0">
                                          <p:val>
                                            <p:clrVal>
                                              <a:srgbClr val="FF00FF"/>
                                            </p:clrVal>
                                          </p:val>
                                        </p:tav>
                                        <p:tav tm="50000">
                                          <p:val>
                                            <p:clrVal>
                                              <a:srgbClr val="FF00FF"/>
                                            </p:clrVal>
                                          </p:val>
                                        </p:tav>
                                      </p:tavLst>
                                    </p:anim>
                                    <p:anim calcmode="discrete" valueType="clr">
                                      <p:cBhvr>
                                        <p:cTn id="19" dur="80"/>
                                        <p:tgtEl>
                                          <p:spTgt spid="33803"/>
                                        </p:tgtEl>
                                        <p:attrNameLst>
                                          <p:attrName>fillcolor</p:attrName>
                                        </p:attrNameLst>
                                      </p:cBhvr>
                                      <p:tavLst>
                                        <p:tav tm="0">
                                          <p:val>
                                            <p:clrVal>
                                              <a:schemeClr val="accent2"/>
                                            </p:clrVal>
                                          </p:val>
                                        </p:tav>
                                        <p:tav tm="50000">
                                          <p:val>
                                            <p:clrVal>
                                              <a:schemeClr val="hlink"/>
                                            </p:clrVal>
                                          </p:val>
                                        </p:tav>
                                      </p:tavLst>
                                    </p:anim>
                                    <p:set>
                                      <p:cBhvr>
                                        <p:cTn id="20" dur="80"/>
                                        <p:tgtEl>
                                          <p:spTgt spid="33803"/>
                                        </p:tgtEl>
                                        <p:attrNameLst>
                                          <p:attrName>fill.type</p:attrName>
                                        </p:attrNameLst>
                                      </p:cBhvr>
                                      <p:to>
                                        <p:strVal val="solid"/>
                                      </p:to>
                                    </p:set>
                                  </p:childTnLst>
                                </p:cTn>
                              </p:par>
                            </p:childTnLst>
                          </p:cTn>
                        </p:par>
                        <p:par>
                          <p:cTn id="21" fill="hold">
                            <p:stCondLst>
                              <p:cond delay="2560"/>
                            </p:stCondLst>
                            <p:childTnLst>
                              <p:par>
                                <p:cTn id="22" presetID="20" presetClass="entr" presetSubtype="0" fill="hold" nodeType="afterEffect">
                                  <p:stCondLst>
                                    <p:cond delay="0"/>
                                  </p:stCondLst>
                                  <p:childTnLst>
                                    <p:set>
                                      <p:cBhvr>
                                        <p:cTn id="23" dur="1" fill="hold">
                                          <p:stCondLst>
                                            <p:cond delay="0"/>
                                          </p:stCondLst>
                                        </p:cTn>
                                        <p:tgtEl>
                                          <p:spTgt spid="33796"/>
                                        </p:tgtEl>
                                        <p:attrNameLst>
                                          <p:attrName>style.visibility</p:attrName>
                                        </p:attrNameLst>
                                      </p:cBhvr>
                                      <p:to>
                                        <p:strVal val="visible"/>
                                      </p:to>
                                    </p:set>
                                    <p:animEffect transition="in" filter="wedge">
                                      <p:cBhvr>
                                        <p:cTn id="24" dur="2000"/>
                                        <p:tgtEl>
                                          <p:spTgt spid="33796"/>
                                        </p:tgtEl>
                                      </p:cBhvr>
                                    </p:animEffect>
                                  </p:childTnLst>
                                </p:cTn>
                              </p:par>
                            </p:childTnLst>
                          </p:cTn>
                        </p:par>
                        <p:par>
                          <p:cTn id="25" fill="hold">
                            <p:stCondLst>
                              <p:cond delay="456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33804"/>
                                        </p:tgtEl>
                                        <p:attrNameLst>
                                          <p:attrName>style.visibility</p:attrName>
                                        </p:attrNameLst>
                                      </p:cBhvr>
                                      <p:to>
                                        <p:strVal val="visible"/>
                                      </p:to>
                                    </p:set>
                                    <p:anim calcmode="discrete" valueType="clr">
                                      <p:cBhvr override="childStyle">
                                        <p:cTn id="28" dur="80"/>
                                        <p:tgtEl>
                                          <p:spTgt spid="33804"/>
                                        </p:tgtEl>
                                        <p:attrNameLst>
                                          <p:attrName>style.color</p:attrName>
                                        </p:attrNameLst>
                                      </p:cBhvr>
                                      <p:tavLst>
                                        <p:tav tm="0">
                                          <p:val>
                                            <p:clrVal>
                                              <a:srgbClr val="FF00FF"/>
                                            </p:clrVal>
                                          </p:val>
                                        </p:tav>
                                        <p:tav tm="50000">
                                          <p:val>
                                            <p:clrVal>
                                              <a:srgbClr val="FF00FF"/>
                                            </p:clrVal>
                                          </p:val>
                                        </p:tav>
                                      </p:tavLst>
                                    </p:anim>
                                    <p:anim calcmode="discrete" valueType="clr">
                                      <p:cBhvr>
                                        <p:cTn id="29" dur="80"/>
                                        <p:tgtEl>
                                          <p:spTgt spid="33804"/>
                                        </p:tgtEl>
                                        <p:attrNameLst>
                                          <p:attrName>fillcolor</p:attrName>
                                        </p:attrNameLst>
                                      </p:cBhvr>
                                      <p:tavLst>
                                        <p:tav tm="0">
                                          <p:val>
                                            <p:clrVal>
                                              <a:schemeClr val="accent2"/>
                                            </p:clrVal>
                                          </p:val>
                                        </p:tav>
                                        <p:tav tm="50000">
                                          <p:val>
                                            <p:clrVal>
                                              <a:schemeClr val="hlink"/>
                                            </p:clrVal>
                                          </p:val>
                                        </p:tav>
                                      </p:tavLst>
                                    </p:anim>
                                    <p:set>
                                      <p:cBhvr>
                                        <p:cTn id="30" dur="80"/>
                                        <p:tgtEl>
                                          <p:spTgt spid="33804"/>
                                        </p:tgtEl>
                                        <p:attrNameLst>
                                          <p:attrName>fill.type</p:attrName>
                                        </p:attrNameLst>
                                      </p:cBhvr>
                                      <p:to>
                                        <p:strVal val="solid"/>
                                      </p:to>
                                    </p:set>
                                  </p:childTnLst>
                                </p:cTn>
                              </p:par>
                            </p:childTnLst>
                          </p:cTn>
                        </p:par>
                        <p:par>
                          <p:cTn id="31" fill="hold">
                            <p:stCondLst>
                              <p:cond delay="5160"/>
                            </p:stCondLst>
                            <p:childTnLst>
                              <p:par>
                                <p:cTn id="32" presetID="20" presetClass="entr" presetSubtype="0" fill="hold" nodeType="afterEffect">
                                  <p:stCondLst>
                                    <p:cond delay="0"/>
                                  </p:stCondLst>
                                  <p:childTnLst>
                                    <p:set>
                                      <p:cBhvr>
                                        <p:cTn id="33" dur="1" fill="hold">
                                          <p:stCondLst>
                                            <p:cond delay="0"/>
                                          </p:stCondLst>
                                        </p:cTn>
                                        <p:tgtEl>
                                          <p:spTgt spid="33797"/>
                                        </p:tgtEl>
                                        <p:attrNameLst>
                                          <p:attrName>style.visibility</p:attrName>
                                        </p:attrNameLst>
                                      </p:cBhvr>
                                      <p:to>
                                        <p:strVal val="visible"/>
                                      </p:to>
                                    </p:set>
                                    <p:animEffect transition="in" filter="wedge">
                                      <p:cBhvr>
                                        <p:cTn id="34" dur="2000"/>
                                        <p:tgtEl>
                                          <p:spTgt spid="33797"/>
                                        </p:tgtEl>
                                      </p:cBhvr>
                                    </p:animEffect>
                                  </p:childTnLst>
                                </p:cTn>
                              </p:par>
                            </p:childTnLst>
                          </p:cTn>
                        </p:par>
                        <p:par>
                          <p:cTn id="35" fill="hold">
                            <p:stCondLst>
                              <p:cond delay="716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33805"/>
                                        </p:tgtEl>
                                        <p:attrNameLst>
                                          <p:attrName>style.visibility</p:attrName>
                                        </p:attrNameLst>
                                      </p:cBhvr>
                                      <p:to>
                                        <p:strVal val="visible"/>
                                      </p:to>
                                    </p:set>
                                    <p:anim calcmode="discrete" valueType="clr">
                                      <p:cBhvr override="childStyle">
                                        <p:cTn id="38" dur="80"/>
                                        <p:tgtEl>
                                          <p:spTgt spid="33805"/>
                                        </p:tgtEl>
                                        <p:attrNameLst>
                                          <p:attrName>style.color</p:attrName>
                                        </p:attrNameLst>
                                      </p:cBhvr>
                                      <p:tavLst>
                                        <p:tav tm="0">
                                          <p:val>
                                            <p:clrVal>
                                              <a:srgbClr val="FF00FF"/>
                                            </p:clrVal>
                                          </p:val>
                                        </p:tav>
                                        <p:tav tm="50000">
                                          <p:val>
                                            <p:clrVal>
                                              <a:srgbClr val="FF00FF"/>
                                            </p:clrVal>
                                          </p:val>
                                        </p:tav>
                                      </p:tavLst>
                                    </p:anim>
                                    <p:anim calcmode="discrete" valueType="clr">
                                      <p:cBhvr>
                                        <p:cTn id="39" dur="80"/>
                                        <p:tgtEl>
                                          <p:spTgt spid="33805"/>
                                        </p:tgtEl>
                                        <p:attrNameLst>
                                          <p:attrName>fillcolor</p:attrName>
                                        </p:attrNameLst>
                                      </p:cBhvr>
                                      <p:tavLst>
                                        <p:tav tm="0">
                                          <p:val>
                                            <p:clrVal>
                                              <a:schemeClr val="accent2"/>
                                            </p:clrVal>
                                          </p:val>
                                        </p:tav>
                                        <p:tav tm="50000">
                                          <p:val>
                                            <p:clrVal>
                                              <a:schemeClr val="hlink"/>
                                            </p:clrVal>
                                          </p:val>
                                        </p:tav>
                                      </p:tavLst>
                                    </p:anim>
                                    <p:set>
                                      <p:cBhvr>
                                        <p:cTn id="40" dur="80"/>
                                        <p:tgtEl>
                                          <p:spTgt spid="33805"/>
                                        </p:tgtEl>
                                        <p:attrNameLst>
                                          <p:attrName>fill.type</p:attrName>
                                        </p:attrNameLst>
                                      </p:cBhvr>
                                      <p:to>
                                        <p:strVal val="solid"/>
                                      </p:to>
                                    </p:set>
                                  </p:childTnLst>
                                </p:cTn>
                              </p:par>
                            </p:childTnLst>
                          </p:cTn>
                        </p:par>
                        <p:par>
                          <p:cTn id="41" fill="hold">
                            <p:stCondLst>
                              <p:cond delay="7760"/>
                            </p:stCondLst>
                            <p:childTnLst>
                              <p:par>
                                <p:cTn id="42" presetID="20" presetClass="entr" presetSubtype="0" fill="hold" nodeType="afterEffect">
                                  <p:stCondLst>
                                    <p:cond delay="0"/>
                                  </p:stCondLst>
                                  <p:childTnLst>
                                    <p:set>
                                      <p:cBhvr>
                                        <p:cTn id="43" dur="1" fill="hold">
                                          <p:stCondLst>
                                            <p:cond delay="0"/>
                                          </p:stCondLst>
                                        </p:cTn>
                                        <p:tgtEl>
                                          <p:spTgt spid="33800"/>
                                        </p:tgtEl>
                                        <p:attrNameLst>
                                          <p:attrName>style.visibility</p:attrName>
                                        </p:attrNameLst>
                                      </p:cBhvr>
                                      <p:to>
                                        <p:strVal val="visible"/>
                                      </p:to>
                                    </p:set>
                                    <p:animEffect transition="in" filter="wedge">
                                      <p:cBhvr>
                                        <p:cTn id="44" dur="2000"/>
                                        <p:tgtEl>
                                          <p:spTgt spid="33800"/>
                                        </p:tgtEl>
                                      </p:cBhvr>
                                    </p:animEffect>
                                  </p:childTnLst>
                                </p:cTn>
                              </p:par>
                              <p:par>
                                <p:cTn id="45" presetID="2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edge">
                                      <p:cBhvr>
                                        <p:cTn id="47" dur="2000"/>
                                        <p:tgtEl>
                                          <p:spTgt spid="20"/>
                                        </p:tgtEl>
                                      </p:cBhvr>
                                    </p:animEffect>
                                  </p:childTnLst>
                                </p:cTn>
                              </p:par>
                            </p:childTnLst>
                          </p:cTn>
                        </p:par>
                        <p:par>
                          <p:cTn id="48" fill="hold">
                            <p:stCondLst>
                              <p:cond delay="9760"/>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21"/>
                                        </p:tgtEl>
                                        <p:attrNameLst>
                                          <p:attrName>style.visibility</p:attrName>
                                        </p:attrNameLst>
                                      </p:cBhvr>
                                      <p:to>
                                        <p:strVal val="visible"/>
                                      </p:to>
                                    </p:set>
                                    <p:anim calcmode="discrete" valueType="clr">
                                      <p:cBhvr override="childStyle">
                                        <p:cTn id="51" dur="80"/>
                                        <p:tgtEl>
                                          <p:spTgt spid="21"/>
                                        </p:tgtEl>
                                        <p:attrNameLst>
                                          <p:attrName>style.color</p:attrName>
                                        </p:attrNameLst>
                                      </p:cBhvr>
                                      <p:tavLst>
                                        <p:tav tm="0">
                                          <p:val>
                                            <p:clrVal>
                                              <a:srgbClr val="FF00FF"/>
                                            </p:clrVal>
                                          </p:val>
                                        </p:tav>
                                        <p:tav tm="50000">
                                          <p:val>
                                            <p:clrVal>
                                              <a:srgbClr val="FF00FF"/>
                                            </p:clrVal>
                                          </p:val>
                                        </p:tav>
                                      </p:tavLst>
                                    </p:anim>
                                    <p:anim calcmode="discrete" valueType="clr">
                                      <p:cBhvr>
                                        <p:cTn id="52" dur="80"/>
                                        <p:tgtEl>
                                          <p:spTgt spid="21"/>
                                        </p:tgtEl>
                                        <p:attrNameLst>
                                          <p:attrName>fillcolor</p:attrName>
                                        </p:attrNameLst>
                                      </p:cBhvr>
                                      <p:tavLst>
                                        <p:tav tm="0">
                                          <p:val>
                                            <p:clrVal>
                                              <a:schemeClr val="accent2"/>
                                            </p:clrVal>
                                          </p:val>
                                        </p:tav>
                                        <p:tav tm="50000">
                                          <p:val>
                                            <p:clrVal>
                                              <a:schemeClr val="hlink"/>
                                            </p:clrVal>
                                          </p:val>
                                        </p:tav>
                                      </p:tavLst>
                                    </p:anim>
                                    <p:set>
                                      <p:cBhvr>
                                        <p:cTn id="53" dur="80"/>
                                        <p:tgtEl>
                                          <p:spTgt spid="21"/>
                                        </p:tgtEl>
                                        <p:attrNameLst>
                                          <p:attrName>fill.type</p:attrName>
                                        </p:attrNameLst>
                                      </p:cBhvr>
                                      <p:to>
                                        <p:strVal val="solid"/>
                                      </p:to>
                                    </p:set>
                                  </p:childTnLst>
                                </p:cTn>
                              </p:par>
                            </p:childTnLst>
                          </p:cTn>
                        </p:par>
                        <p:par>
                          <p:cTn id="54" fill="hold">
                            <p:stCondLst>
                              <p:cond delay="1016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33808"/>
                                        </p:tgtEl>
                                        <p:attrNameLst>
                                          <p:attrName>style.visibility</p:attrName>
                                        </p:attrNameLst>
                                      </p:cBhvr>
                                      <p:to>
                                        <p:strVal val="visible"/>
                                      </p:to>
                                    </p:set>
                                    <p:anim calcmode="discrete" valueType="clr">
                                      <p:cBhvr override="childStyle">
                                        <p:cTn id="57" dur="80"/>
                                        <p:tgtEl>
                                          <p:spTgt spid="33808"/>
                                        </p:tgtEl>
                                        <p:attrNameLst>
                                          <p:attrName>style.color</p:attrName>
                                        </p:attrNameLst>
                                      </p:cBhvr>
                                      <p:tavLst>
                                        <p:tav tm="0">
                                          <p:val>
                                            <p:clrVal>
                                              <a:srgbClr val="FF00FF"/>
                                            </p:clrVal>
                                          </p:val>
                                        </p:tav>
                                        <p:tav tm="50000">
                                          <p:val>
                                            <p:clrVal>
                                              <a:srgbClr val="FF00FF"/>
                                            </p:clrVal>
                                          </p:val>
                                        </p:tav>
                                      </p:tavLst>
                                    </p:anim>
                                    <p:anim calcmode="discrete" valueType="clr">
                                      <p:cBhvr>
                                        <p:cTn id="58" dur="80"/>
                                        <p:tgtEl>
                                          <p:spTgt spid="33808"/>
                                        </p:tgtEl>
                                        <p:attrNameLst>
                                          <p:attrName>fillcolor</p:attrName>
                                        </p:attrNameLst>
                                      </p:cBhvr>
                                      <p:tavLst>
                                        <p:tav tm="0">
                                          <p:val>
                                            <p:clrVal>
                                              <a:schemeClr val="accent2"/>
                                            </p:clrVal>
                                          </p:val>
                                        </p:tav>
                                        <p:tav tm="50000">
                                          <p:val>
                                            <p:clrVal>
                                              <a:schemeClr val="hlink"/>
                                            </p:clrVal>
                                          </p:val>
                                        </p:tav>
                                      </p:tavLst>
                                    </p:anim>
                                    <p:set>
                                      <p:cBhvr>
                                        <p:cTn id="59" dur="80"/>
                                        <p:tgtEl>
                                          <p:spTgt spid="33808"/>
                                        </p:tgtEl>
                                        <p:attrNameLst>
                                          <p:attrName>fill.type</p:attrName>
                                        </p:attrNameLst>
                                      </p:cBhvr>
                                      <p:to>
                                        <p:strVal val="solid"/>
                                      </p:to>
                                    </p:set>
                                  </p:childTnLst>
                                </p:cTn>
                              </p:par>
                            </p:childTnLst>
                          </p:cTn>
                        </p:par>
                        <p:par>
                          <p:cTn id="60" fill="hold">
                            <p:stCondLst>
                              <p:cond delay="10880"/>
                            </p:stCondLst>
                            <p:childTnLst>
                              <p:par>
                                <p:cTn id="61" presetID="20" presetClass="entr" presetSubtype="0" fill="hold" nodeType="afterEffect">
                                  <p:stCondLst>
                                    <p:cond delay="0"/>
                                  </p:stCondLst>
                                  <p:childTnLst>
                                    <p:set>
                                      <p:cBhvr>
                                        <p:cTn id="62" dur="1" fill="hold">
                                          <p:stCondLst>
                                            <p:cond delay="0"/>
                                          </p:stCondLst>
                                        </p:cTn>
                                        <p:tgtEl>
                                          <p:spTgt spid="33798"/>
                                        </p:tgtEl>
                                        <p:attrNameLst>
                                          <p:attrName>style.visibility</p:attrName>
                                        </p:attrNameLst>
                                      </p:cBhvr>
                                      <p:to>
                                        <p:strVal val="visible"/>
                                      </p:to>
                                    </p:set>
                                    <p:animEffect transition="in" filter="wedge">
                                      <p:cBhvr>
                                        <p:cTn id="63" dur="2000"/>
                                        <p:tgtEl>
                                          <p:spTgt spid="33798"/>
                                        </p:tgtEl>
                                      </p:cBhvr>
                                    </p:animEffect>
                                  </p:childTnLst>
                                </p:cTn>
                              </p:par>
                            </p:childTnLst>
                          </p:cTn>
                        </p:par>
                        <p:par>
                          <p:cTn id="64" fill="hold">
                            <p:stCondLst>
                              <p:cond delay="1288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33807"/>
                                        </p:tgtEl>
                                        <p:attrNameLst>
                                          <p:attrName>style.visibility</p:attrName>
                                        </p:attrNameLst>
                                      </p:cBhvr>
                                      <p:to>
                                        <p:strVal val="visible"/>
                                      </p:to>
                                    </p:set>
                                    <p:anim calcmode="discrete" valueType="clr">
                                      <p:cBhvr override="childStyle">
                                        <p:cTn id="67" dur="80"/>
                                        <p:tgtEl>
                                          <p:spTgt spid="33807"/>
                                        </p:tgtEl>
                                        <p:attrNameLst>
                                          <p:attrName>style.color</p:attrName>
                                        </p:attrNameLst>
                                      </p:cBhvr>
                                      <p:tavLst>
                                        <p:tav tm="0">
                                          <p:val>
                                            <p:clrVal>
                                              <a:srgbClr val="FF00FF"/>
                                            </p:clrVal>
                                          </p:val>
                                        </p:tav>
                                        <p:tav tm="50000">
                                          <p:val>
                                            <p:clrVal>
                                              <a:srgbClr val="FF00FF"/>
                                            </p:clrVal>
                                          </p:val>
                                        </p:tav>
                                      </p:tavLst>
                                    </p:anim>
                                    <p:anim calcmode="discrete" valueType="clr">
                                      <p:cBhvr>
                                        <p:cTn id="68" dur="80"/>
                                        <p:tgtEl>
                                          <p:spTgt spid="33807"/>
                                        </p:tgtEl>
                                        <p:attrNameLst>
                                          <p:attrName>fillcolor</p:attrName>
                                        </p:attrNameLst>
                                      </p:cBhvr>
                                      <p:tavLst>
                                        <p:tav tm="0">
                                          <p:val>
                                            <p:clrVal>
                                              <a:schemeClr val="accent2"/>
                                            </p:clrVal>
                                          </p:val>
                                        </p:tav>
                                        <p:tav tm="50000">
                                          <p:val>
                                            <p:clrVal>
                                              <a:schemeClr val="hlink"/>
                                            </p:clrVal>
                                          </p:val>
                                        </p:tav>
                                      </p:tavLst>
                                    </p:anim>
                                    <p:set>
                                      <p:cBhvr>
                                        <p:cTn id="69" dur="80"/>
                                        <p:tgtEl>
                                          <p:spTgt spid="33807"/>
                                        </p:tgtEl>
                                        <p:attrNameLst>
                                          <p:attrName>fill.type</p:attrName>
                                        </p:attrNameLst>
                                      </p:cBhvr>
                                      <p:to>
                                        <p:strVal val="solid"/>
                                      </p:to>
                                    </p:set>
                                  </p:childTnLst>
                                </p:cTn>
                              </p:par>
                            </p:childTnLst>
                          </p:cTn>
                        </p:par>
                        <p:par>
                          <p:cTn id="70" fill="hold">
                            <p:stCondLst>
                              <p:cond delay="13360"/>
                            </p:stCondLst>
                            <p:childTnLst>
                              <p:par>
                                <p:cTn id="71" presetID="20" presetClass="entr" presetSubtype="0" fill="hold" nodeType="afterEffect">
                                  <p:stCondLst>
                                    <p:cond delay="0"/>
                                  </p:stCondLst>
                                  <p:childTnLst>
                                    <p:set>
                                      <p:cBhvr>
                                        <p:cTn id="72" dur="1" fill="hold">
                                          <p:stCondLst>
                                            <p:cond delay="0"/>
                                          </p:stCondLst>
                                        </p:cTn>
                                        <p:tgtEl>
                                          <p:spTgt spid="33801"/>
                                        </p:tgtEl>
                                        <p:attrNameLst>
                                          <p:attrName>style.visibility</p:attrName>
                                        </p:attrNameLst>
                                      </p:cBhvr>
                                      <p:to>
                                        <p:strVal val="visible"/>
                                      </p:to>
                                    </p:set>
                                    <p:animEffect transition="in" filter="wedge">
                                      <p:cBhvr>
                                        <p:cTn id="73" dur="2000"/>
                                        <p:tgtEl>
                                          <p:spTgt spid="33801"/>
                                        </p:tgtEl>
                                      </p:cBhvr>
                                    </p:animEffect>
                                  </p:childTnLst>
                                </p:cTn>
                              </p:par>
                            </p:childTnLst>
                          </p:cTn>
                        </p:par>
                        <p:par>
                          <p:cTn id="74" fill="hold">
                            <p:stCondLst>
                              <p:cond delay="1536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33806"/>
                                        </p:tgtEl>
                                        <p:attrNameLst>
                                          <p:attrName>style.visibility</p:attrName>
                                        </p:attrNameLst>
                                      </p:cBhvr>
                                      <p:to>
                                        <p:strVal val="visible"/>
                                      </p:to>
                                    </p:set>
                                    <p:anim calcmode="discrete" valueType="clr">
                                      <p:cBhvr override="childStyle">
                                        <p:cTn id="77" dur="80"/>
                                        <p:tgtEl>
                                          <p:spTgt spid="33806"/>
                                        </p:tgtEl>
                                        <p:attrNameLst>
                                          <p:attrName>style.color</p:attrName>
                                        </p:attrNameLst>
                                      </p:cBhvr>
                                      <p:tavLst>
                                        <p:tav tm="0">
                                          <p:val>
                                            <p:clrVal>
                                              <a:srgbClr val="FF00FF"/>
                                            </p:clrVal>
                                          </p:val>
                                        </p:tav>
                                        <p:tav tm="50000">
                                          <p:val>
                                            <p:clrVal>
                                              <a:srgbClr val="FF00FF"/>
                                            </p:clrVal>
                                          </p:val>
                                        </p:tav>
                                      </p:tavLst>
                                    </p:anim>
                                    <p:anim calcmode="discrete" valueType="clr">
                                      <p:cBhvr>
                                        <p:cTn id="78" dur="80"/>
                                        <p:tgtEl>
                                          <p:spTgt spid="33806"/>
                                        </p:tgtEl>
                                        <p:attrNameLst>
                                          <p:attrName>fillcolor</p:attrName>
                                        </p:attrNameLst>
                                      </p:cBhvr>
                                      <p:tavLst>
                                        <p:tav tm="0">
                                          <p:val>
                                            <p:clrVal>
                                              <a:schemeClr val="accent2"/>
                                            </p:clrVal>
                                          </p:val>
                                        </p:tav>
                                        <p:tav tm="50000">
                                          <p:val>
                                            <p:clrVal>
                                              <a:schemeClr val="hlink"/>
                                            </p:clrVal>
                                          </p:val>
                                        </p:tav>
                                      </p:tavLst>
                                    </p:anim>
                                    <p:set>
                                      <p:cBhvr>
                                        <p:cTn id="79" dur="80"/>
                                        <p:tgtEl>
                                          <p:spTgt spid="33806"/>
                                        </p:tgtEl>
                                        <p:attrNameLst>
                                          <p:attrName>fill.type</p:attrName>
                                        </p:attrNameLst>
                                      </p:cBhvr>
                                      <p:to>
                                        <p:strVal val="solid"/>
                                      </p:to>
                                    </p:set>
                                  </p:childTnLst>
                                </p:cTn>
                              </p:par>
                              <p:par>
                                <p:cTn id="80" presetID="20"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edge">
                                      <p:cBhvr>
                                        <p:cTn id="82" dur="2000"/>
                                        <p:tgtEl>
                                          <p:spTgt spid="19"/>
                                        </p:tgtEl>
                                      </p:cBhvr>
                                    </p:animEffect>
                                  </p:childTnLst>
                                </p:cTn>
                              </p:par>
                            </p:childTnLst>
                          </p:cTn>
                        </p:par>
                        <p:par>
                          <p:cTn id="83" fill="hold">
                            <p:stCondLst>
                              <p:cond delay="17360"/>
                            </p:stCondLst>
                            <p:childTnLst>
                              <p:par>
                                <p:cTn id="84" presetID="27" presetClass="entr" presetSubtype="0" fill="hold" grpId="0" nodeType="afterEffect">
                                  <p:stCondLst>
                                    <p:cond delay="0"/>
                                  </p:stCondLst>
                                  <p:iterate type="lt">
                                    <p:tmPct val="50000"/>
                                  </p:iterate>
                                  <p:childTnLst>
                                    <p:set>
                                      <p:cBhvr>
                                        <p:cTn id="85" dur="1" fill="hold">
                                          <p:stCondLst>
                                            <p:cond delay="0"/>
                                          </p:stCondLst>
                                        </p:cTn>
                                        <p:tgtEl>
                                          <p:spTgt spid="22"/>
                                        </p:tgtEl>
                                        <p:attrNameLst>
                                          <p:attrName>style.visibility</p:attrName>
                                        </p:attrNameLst>
                                      </p:cBhvr>
                                      <p:to>
                                        <p:strVal val="visible"/>
                                      </p:to>
                                    </p:set>
                                    <p:anim calcmode="discrete" valueType="clr">
                                      <p:cBhvr override="childStyle">
                                        <p:cTn id="86" dur="80"/>
                                        <p:tgtEl>
                                          <p:spTgt spid="22"/>
                                        </p:tgtEl>
                                        <p:attrNameLst>
                                          <p:attrName>style.color</p:attrName>
                                        </p:attrNameLst>
                                      </p:cBhvr>
                                      <p:tavLst>
                                        <p:tav tm="0">
                                          <p:val>
                                            <p:clrVal>
                                              <a:srgbClr val="FF00FF"/>
                                            </p:clrVal>
                                          </p:val>
                                        </p:tav>
                                        <p:tav tm="50000">
                                          <p:val>
                                            <p:clrVal>
                                              <a:srgbClr val="FF00FF"/>
                                            </p:clrVal>
                                          </p:val>
                                        </p:tav>
                                      </p:tavLst>
                                    </p:anim>
                                    <p:anim calcmode="discrete" valueType="clr">
                                      <p:cBhvr>
                                        <p:cTn id="87" dur="80"/>
                                        <p:tgtEl>
                                          <p:spTgt spid="22"/>
                                        </p:tgtEl>
                                        <p:attrNameLst>
                                          <p:attrName>fillcolor</p:attrName>
                                        </p:attrNameLst>
                                      </p:cBhvr>
                                      <p:tavLst>
                                        <p:tav tm="0">
                                          <p:val>
                                            <p:clrVal>
                                              <a:schemeClr val="accent2"/>
                                            </p:clrVal>
                                          </p:val>
                                        </p:tav>
                                        <p:tav tm="50000">
                                          <p:val>
                                            <p:clrVal>
                                              <a:schemeClr val="hlink"/>
                                            </p:clrVal>
                                          </p:val>
                                        </p:tav>
                                      </p:tavLst>
                                    </p:anim>
                                    <p:set>
                                      <p:cBhvr>
                                        <p:cTn id="88" dur="80"/>
                                        <p:tgtEl>
                                          <p:spTgt spid="22"/>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ppt_x"/>
                                          </p:val>
                                        </p:tav>
                                        <p:tav tm="100000">
                                          <p:val>
                                            <p:strVal val="#ppt_x"/>
                                          </p:val>
                                        </p:tav>
                                      </p:tavLst>
                                    </p:anim>
                                    <p:anim calcmode="lin" valueType="num">
                                      <p:cBhvr additive="base">
                                        <p:cTn id="9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7" presetClass="entr" presetSubtype="0" fill="hold" grpId="0" nodeType="clickEffect">
                                  <p:stCondLst>
                                    <p:cond delay="0"/>
                                  </p:stCondLst>
                                  <p:iterate type="lt">
                                    <p:tmPct val="50000"/>
                                  </p:iterate>
                                  <p:childTnLst>
                                    <p:set>
                                      <p:cBhvr>
                                        <p:cTn id="98" dur="1" fill="hold">
                                          <p:stCondLst>
                                            <p:cond delay="0"/>
                                          </p:stCondLst>
                                        </p:cTn>
                                        <p:tgtEl>
                                          <p:spTgt spid="33828"/>
                                        </p:tgtEl>
                                        <p:attrNameLst>
                                          <p:attrName>style.visibility</p:attrName>
                                        </p:attrNameLst>
                                      </p:cBhvr>
                                      <p:to>
                                        <p:strVal val="visible"/>
                                      </p:to>
                                    </p:set>
                                    <p:anim calcmode="discrete" valueType="clr">
                                      <p:cBhvr override="childStyle">
                                        <p:cTn id="99" dur="80"/>
                                        <p:tgtEl>
                                          <p:spTgt spid="33828"/>
                                        </p:tgtEl>
                                        <p:attrNameLst>
                                          <p:attrName>style.color</p:attrName>
                                        </p:attrNameLst>
                                      </p:cBhvr>
                                      <p:tavLst>
                                        <p:tav tm="0">
                                          <p:val>
                                            <p:clrVal>
                                              <a:srgbClr val="0000FF"/>
                                            </p:clrVal>
                                          </p:val>
                                        </p:tav>
                                        <p:tav tm="50000">
                                          <p:val>
                                            <p:clrVal>
                                              <a:srgbClr val="0000FF"/>
                                            </p:clrVal>
                                          </p:val>
                                        </p:tav>
                                      </p:tavLst>
                                    </p:anim>
                                    <p:anim calcmode="discrete" valueType="clr">
                                      <p:cBhvr>
                                        <p:cTn id="100" dur="80"/>
                                        <p:tgtEl>
                                          <p:spTgt spid="33828"/>
                                        </p:tgtEl>
                                        <p:attrNameLst>
                                          <p:attrName>fillcolor</p:attrName>
                                        </p:attrNameLst>
                                      </p:cBhvr>
                                      <p:tavLst>
                                        <p:tav tm="0">
                                          <p:val>
                                            <p:clrVal>
                                              <a:schemeClr val="accent2"/>
                                            </p:clrVal>
                                          </p:val>
                                        </p:tav>
                                        <p:tav tm="50000">
                                          <p:val>
                                            <p:clrVal>
                                              <a:schemeClr val="hlink"/>
                                            </p:clrVal>
                                          </p:val>
                                        </p:tav>
                                      </p:tavLst>
                                    </p:anim>
                                    <p:set>
                                      <p:cBhvr>
                                        <p:cTn id="101" dur="80"/>
                                        <p:tgtEl>
                                          <p:spTgt spid="33828"/>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29" presetClass="entr" presetSubtype="0" fill="hold" grpId="1" nodeType="click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p:cTn id="106" dur="1000" fill="hold"/>
                                        <p:tgtEl>
                                          <p:spTgt spid="25"/>
                                        </p:tgtEl>
                                        <p:attrNameLst>
                                          <p:attrName>ppt_x</p:attrName>
                                        </p:attrNameLst>
                                      </p:cBhvr>
                                      <p:tavLst>
                                        <p:tav tm="0">
                                          <p:val>
                                            <p:strVal val="#ppt_x-.2"/>
                                          </p:val>
                                        </p:tav>
                                        <p:tav tm="100000">
                                          <p:val>
                                            <p:strVal val="#ppt_x"/>
                                          </p:val>
                                        </p:tav>
                                      </p:tavLst>
                                    </p:anim>
                                    <p:anim calcmode="lin" valueType="num">
                                      <p:cBhvr>
                                        <p:cTn id="107"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25"/>
                                        </p:tgtEl>
                                      </p:cBhvr>
                                    </p:animEffect>
                                  </p:childTnLst>
                                </p:cTn>
                              </p:par>
                              <p:par>
                                <p:cTn id="109" presetID="29" presetClass="entr" presetSubtype="0" fill="hold" grpId="1" nodeType="with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1000" fill="hold"/>
                                        <p:tgtEl>
                                          <p:spTgt spid="26"/>
                                        </p:tgtEl>
                                        <p:attrNameLst>
                                          <p:attrName>ppt_x</p:attrName>
                                        </p:attrNameLst>
                                      </p:cBhvr>
                                      <p:tavLst>
                                        <p:tav tm="0">
                                          <p:val>
                                            <p:strVal val="#ppt_x-.2"/>
                                          </p:val>
                                        </p:tav>
                                        <p:tav tm="100000">
                                          <p:val>
                                            <p:strVal val="#ppt_x"/>
                                          </p:val>
                                        </p:tav>
                                      </p:tavLst>
                                    </p:anim>
                                    <p:anim calcmode="lin" valueType="num">
                                      <p:cBhvr>
                                        <p:cTn id="112"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26"/>
                                        </p:tgtEl>
                                      </p:cBhvr>
                                    </p:animEffect>
                                  </p:childTnLst>
                                </p:cTn>
                              </p:par>
                              <p:par>
                                <p:cTn id="114" presetID="29" presetClass="entr" presetSubtype="0" fill="hold" grpId="1" nodeType="with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1000" fill="hold"/>
                                        <p:tgtEl>
                                          <p:spTgt spid="27"/>
                                        </p:tgtEl>
                                        <p:attrNameLst>
                                          <p:attrName>ppt_x</p:attrName>
                                        </p:attrNameLst>
                                      </p:cBhvr>
                                      <p:tavLst>
                                        <p:tav tm="0">
                                          <p:val>
                                            <p:strVal val="#ppt_x-.2"/>
                                          </p:val>
                                        </p:tav>
                                        <p:tav tm="100000">
                                          <p:val>
                                            <p:strVal val="#ppt_x"/>
                                          </p:val>
                                        </p:tav>
                                      </p:tavLst>
                                    </p:anim>
                                    <p:anim calcmode="lin" valueType="num">
                                      <p:cBhvr>
                                        <p:cTn id="117"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27"/>
                                        </p:tgtEl>
                                      </p:cBhvr>
                                    </p:animEffect>
                                  </p:childTnLst>
                                </p:cTn>
                              </p:par>
                              <p:par>
                                <p:cTn id="119" presetID="29" presetClass="entr" presetSubtype="0" fill="hold" grpId="1" nodeType="with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p:cTn id="121" dur="1000" fill="hold"/>
                                        <p:tgtEl>
                                          <p:spTgt spid="28"/>
                                        </p:tgtEl>
                                        <p:attrNameLst>
                                          <p:attrName>ppt_x</p:attrName>
                                        </p:attrNameLst>
                                      </p:cBhvr>
                                      <p:tavLst>
                                        <p:tav tm="0">
                                          <p:val>
                                            <p:strVal val="#ppt_x-.2"/>
                                          </p:val>
                                        </p:tav>
                                        <p:tav tm="100000">
                                          <p:val>
                                            <p:strVal val="#ppt_x"/>
                                          </p:val>
                                        </p:tav>
                                      </p:tavLst>
                                    </p:anim>
                                    <p:anim calcmode="lin" valueType="num">
                                      <p:cBhvr>
                                        <p:cTn id="122"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28"/>
                                        </p:tgtEl>
                                      </p:cBhvr>
                                    </p:animEffect>
                                  </p:childTnLst>
                                </p:cTn>
                              </p:par>
                              <p:par>
                                <p:cTn id="124" presetID="29" presetClass="entr" presetSubtype="0" fill="hold" grpId="1" nodeType="withEffect">
                                  <p:stCondLst>
                                    <p:cond delay="0"/>
                                  </p:stCondLst>
                                  <p:childTnLst>
                                    <p:set>
                                      <p:cBhvr>
                                        <p:cTn id="125" dur="1" fill="hold">
                                          <p:stCondLst>
                                            <p:cond delay="0"/>
                                          </p:stCondLst>
                                        </p:cTn>
                                        <p:tgtEl>
                                          <p:spTgt spid="29"/>
                                        </p:tgtEl>
                                        <p:attrNameLst>
                                          <p:attrName>style.visibility</p:attrName>
                                        </p:attrNameLst>
                                      </p:cBhvr>
                                      <p:to>
                                        <p:strVal val="visible"/>
                                      </p:to>
                                    </p:set>
                                    <p:anim calcmode="lin" valueType="num">
                                      <p:cBhvr>
                                        <p:cTn id="126" dur="1000" fill="hold"/>
                                        <p:tgtEl>
                                          <p:spTgt spid="29"/>
                                        </p:tgtEl>
                                        <p:attrNameLst>
                                          <p:attrName>ppt_x</p:attrName>
                                        </p:attrNameLst>
                                      </p:cBhvr>
                                      <p:tavLst>
                                        <p:tav tm="0">
                                          <p:val>
                                            <p:strVal val="#ppt_x-.2"/>
                                          </p:val>
                                        </p:tav>
                                        <p:tav tm="100000">
                                          <p:val>
                                            <p:strVal val="#ppt_x"/>
                                          </p:val>
                                        </p:tav>
                                      </p:tavLst>
                                    </p:anim>
                                    <p:anim calcmode="lin" valueType="num">
                                      <p:cBhvr>
                                        <p:cTn id="127"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29"/>
                                        </p:tgtEl>
                                      </p:cBhvr>
                                    </p:animEffect>
                                  </p:childTnLst>
                                </p:cTn>
                              </p:par>
                              <p:par>
                                <p:cTn id="129" presetID="29" presetClass="entr" presetSubtype="0" fill="hold" grpId="1" nodeType="with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1000" fill="hold"/>
                                        <p:tgtEl>
                                          <p:spTgt spid="30"/>
                                        </p:tgtEl>
                                        <p:attrNameLst>
                                          <p:attrName>ppt_x</p:attrName>
                                        </p:attrNameLst>
                                      </p:cBhvr>
                                      <p:tavLst>
                                        <p:tav tm="0">
                                          <p:val>
                                            <p:strVal val="#ppt_x-.2"/>
                                          </p:val>
                                        </p:tav>
                                        <p:tav tm="100000">
                                          <p:val>
                                            <p:strVal val="#ppt_x"/>
                                          </p:val>
                                        </p:tav>
                                      </p:tavLst>
                                    </p:anim>
                                    <p:anim calcmode="lin" valueType="num">
                                      <p:cBhvr>
                                        <p:cTn id="132"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30"/>
                                        </p:tgtEl>
                                      </p:cBhvr>
                                    </p:animEffect>
                                  </p:childTnLst>
                                </p:cTn>
                              </p:par>
                              <p:par>
                                <p:cTn id="134" presetID="29" presetClass="entr" presetSubtype="0" fill="hold" grpId="1" nodeType="with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1000" fill="hold"/>
                                        <p:tgtEl>
                                          <p:spTgt spid="31"/>
                                        </p:tgtEl>
                                        <p:attrNameLst>
                                          <p:attrName>ppt_x</p:attrName>
                                        </p:attrNameLst>
                                      </p:cBhvr>
                                      <p:tavLst>
                                        <p:tav tm="0">
                                          <p:val>
                                            <p:strVal val="#ppt_x-.2"/>
                                          </p:val>
                                        </p:tav>
                                        <p:tav tm="100000">
                                          <p:val>
                                            <p:strVal val="#ppt_x"/>
                                          </p:val>
                                        </p:tav>
                                      </p:tavLst>
                                    </p:anim>
                                    <p:anim calcmode="lin" valueType="num">
                                      <p:cBhvr>
                                        <p:cTn id="137"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8" dur="1000"/>
                                        <p:tgtEl>
                                          <p:spTgt spid="31"/>
                                        </p:tgtEl>
                                      </p:cBhvr>
                                    </p:animEffect>
                                  </p:childTnLst>
                                </p:cTn>
                              </p:par>
                              <p:par>
                                <p:cTn id="139" presetID="29" presetClass="entr"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visible"/>
                                      </p:to>
                                    </p:set>
                                    <p:anim calcmode="lin" valueType="num">
                                      <p:cBhvr>
                                        <p:cTn id="141" dur="1000" fill="hold"/>
                                        <p:tgtEl>
                                          <p:spTgt spid="32"/>
                                        </p:tgtEl>
                                        <p:attrNameLst>
                                          <p:attrName>ppt_x</p:attrName>
                                        </p:attrNameLst>
                                      </p:cBhvr>
                                      <p:tavLst>
                                        <p:tav tm="0">
                                          <p:val>
                                            <p:strVal val="#ppt_x-.2"/>
                                          </p:val>
                                        </p:tav>
                                        <p:tav tm="100000">
                                          <p:val>
                                            <p:strVal val="#ppt_x"/>
                                          </p:val>
                                        </p:tav>
                                      </p:tavLst>
                                    </p:anim>
                                    <p:anim calcmode="lin" valueType="num">
                                      <p:cBhvr>
                                        <p:cTn id="142"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32"/>
                                        </p:tgtEl>
                                      </p:cBhvr>
                                    </p:animEffect>
                                  </p:childTnLst>
                                </p:cTn>
                              </p:par>
                              <p:par>
                                <p:cTn id="144" presetID="29" presetClass="entr" presetSubtype="0" fill="hold" grpId="1" nodeType="withEffect">
                                  <p:stCondLst>
                                    <p:cond delay="0"/>
                                  </p:stCondLst>
                                  <p:childTnLst>
                                    <p:set>
                                      <p:cBhvr>
                                        <p:cTn id="145" dur="1" fill="hold">
                                          <p:stCondLst>
                                            <p:cond delay="0"/>
                                          </p:stCondLst>
                                        </p:cTn>
                                        <p:tgtEl>
                                          <p:spTgt spid="33"/>
                                        </p:tgtEl>
                                        <p:attrNameLst>
                                          <p:attrName>style.visibility</p:attrName>
                                        </p:attrNameLst>
                                      </p:cBhvr>
                                      <p:to>
                                        <p:strVal val="visible"/>
                                      </p:to>
                                    </p:set>
                                    <p:anim calcmode="lin" valueType="num">
                                      <p:cBhvr>
                                        <p:cTn id="146" dur="1000" fill="hold"/>
                                        <p:tgtEl>
                                          <p:spTgt spid="33"/>
                                        </p:tgtEl>
                                        <p:attrNameLst>
                                          <p:attrName>ppt_x</p:attrName>
                                        </p:attrNameLst>
                                      </p:cBhvr>
                                      <p:tavLst>
                                        <p:tav tm="0">
                                          <p:val>
                                            <p:strVal val="#ppt_x-.2"/>
                                          </p:val>
                                        </p:tav>
                                        <p:tav tm="100000">
                                          <p:val>
                                            <p:strVal val="#ppt_x"/>
                                          </p:val>
                                        </p:tav>
                                      </p:tavLst>
                                    </p:anim>
                                    <p:anim calcmode="lin" valueType="num">
                                      <p:cBhvr>
                                        <p:cTn id="147"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48" dur="1000"/>
                                        <p:tgtEl>
                                          <p:spTgt spid="33"/>
                                        </p:tgtEl>
                                      </p:cBhvr>
                                    </p:animEffect>
                                  </p:childTnLst>
                                </p:cTn>
                              </p:par>
                              <p:par>
                                <p:cTn id="149" presetID="29" presetClass="entr" presetSubtype="0" fill="hold" grpId="1" nodeType="with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p:cTn id="151" dur="1000" fill="hold"/>
                                        <p:tgtEl>
                                          <p:spTgt spid="34"/>
                                        </p:tgtEl>
                                        <p:attrNameLst>
                                          <p:attrName>ppt_x</p:attrName>
                                        </p:attrNameLst>
                                      </p:cBhvr>
                                      <p:tavLst>
                                        <p:tav tm="0">
                                          <p:val>
                                            <p:strVal val="#ppt_x-.2"/>
                                          </p:val>
                                        </p:tav>
                                        <p:tav tm="100000">
                                          <p:val>
                                            <p:strVal val="#ppt_x"/>
                                          </p:val>
                                        </p:tav>
                                      </p:tavLst>
                                    </p:anim>
                                    <p:anim calcmode="lin" valueType="num">
                                      <p:cBhvr>
                                        <p:cTn id="152"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53" dur="1000"/>
                                        <p:tgtEl>
                                          <p:spTgt spid="34"/>
                                        </p:tgtEl>
                                      </p:cBhvr>
                                    </p:animEffect>
                                  </p:childTnLst>
                                </p:cTn>
                              </p:par>
                              <p:par>
                                <p:cTn id="154" presetID="29" presetClass="entr" presetSubtype="0" fill="hold" grpId="1" nodeType="withEffect">
                                  <p:stCondLst>
                                    <p:cond delay="0"/>
                                  </p:stCondLst>
                                  <p:childTnLst>
                                    <p:set>
                                      <p:cBhvr>
                                        <p:cTn id="155" dur="1" fill="hold">
                                          <p:stCondLst>
                                            <p:cond delay="0"/>
                                          </p:stCondLst>
                                        </p:cTn>
                                        <p:tgtEl>
                                          <p:spTgt spid="35"/>
                                        </p:tgtEl>
                                        <p:attrNameLst>
                                          <p:attrName>style.visibility</p:attrName>
                                        </p:attrNameLst>
                                      </p:cBhvr>
                                      <p:to>
                                        <p:strVal val="visible"/>
                                      </p:to>
                                    </p:set>
                                    <p:anim calcmode="lin" valueType="num">
                                      <p:cBhvr>
                                        <p:cTn id="156" dur="1000" fill="hold"/>
                                        <p:tgtEl>
                                          <p:spTgt spid="35"/>
                                        </p:tgtEl>
                                        <p:attrNameLst>
                                          <p:attrName>ppt_x</p:attrName>
                                        </p:attrNameLst>
                                      </p:cBhvr>
                                      <p:tavLst>
                                        <p:tav tm="0">
                                          <p:val>
                                            <p:strVal val="#ppt_x-.2"/>
                                          </p:val>
                                        </p:tav>
                                        <p:tav tm="100000">
                                          <p:val>
                                            <p:strVal val="#ppt_x"/>
                                          </p:val>
                                        </p:tav>
                                      </p:tavLst>
                                    </p:anim>
                                    <p:anim calcmode="lin" valueType="num">
                                      <p:cBhvr>
                                        <p:cTn id="157"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35"/>
                                        </p:tgtEl>
                                      </p:cBhvr>
                                    </p:animEffect>
                                  </p:childTnLst>
                                </p:cTn>
                              </p:par>
                              <p:par>
                                <p:cTn id="159" presetID="29" presetClass="entr" presetSubtype="0" fill="hold" grpId="1" nodeType="withEffect">
                                  <p:stCondLst>
                                    <p:cond delay="0"/>
                                  </p:stCondLst>
                                  <p:childTnLst>
                                    <p:set>
                                      <p:cBhvr>
                                        <p:cTn id="160" dur="1" fill="hold">
                                          <p:stCondLst>
                                            <p:cond delay="0"/>
                                          </p:stCondLst>
                                        </p:cTn>
                                        <p:tgtEl>
                                          <p:spTgt spid="36"/>
                                        </p:tgtEl>
                                        <p:attrNameLst>
                                          <p:attrName>style.visibility</p:attrName>
                                        </p:attrNameLst>
                                      </p:cBhvr>
                                      <p:to>
                                        <p:strVal val="visible"/>
                                      </p:to>
                                    </p:set>
                                    <p:anim calcmode="lin" valueType="num">
                                      <p:cBhvr>
                                        <p:cTn id="161" dur="1000" fill="hold"/>
                                        <p:tgtEl>
                                          <p:spTgt spid="36"/>
                                        </p:tgtEl>
                                        <p:attrNameLst>
                                          <p:attrName>ppt_x</p:attrName>
                                        </p:attrNameLst>
                                      </p:cBhvr>
                                      <p:tavLst>
                                        <p:tav tm="0">
                                          <p:val>
                                            <p:strVal val="#ppt_x-.2"/>
                                          </p:val>
                                        </p:tav>
                                        <p:tav tm="100000">
                                          <p:val>
                                            <p:strVal val="#ppt_x"/>
                                          </p:val>
                                        </p:tav>
                                      </p:tavLst>
                                    </p:anim>
                                    <p:anim calcmode="lin" valueType="num">
                                      <p:cBhvr>
                                        <p:cTn id="16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63" dur="1000"/>
                                        <p:tgtEl>
                                          <p:spTgt spid="36"/>
                                        </p:tgtEl>
                                      </p:cBhvr>
                                    </p:animEffect>
                                  </p:childTnLst>
                                </p:cTn>
                              </p:par>
                            </p:childTnLst>
                          </p:cTn>
                        </p:par>
                        <p:par>
                          <p:cTn id="164" fill="hold">
                            <p:stCondLst>
                              <p:cond delay="1000"/>
                            </p:stCondLst>
                            <p:childTnLst>
                              <p:par>
                                <p:cTn id="165" presetID="20" presetClass="exit" presetSubtype="0" fill="hold" grpId="0" nodeType="afterEffect">
                                  <p:stCondLst>
                                    <p:cond delay="7000"/>
                                  </p:stCondLst>
                                  <p:childTnLst>
                                    <p:animEffect transition="out" filter="wedge">
                                      <p:cBhvr>
                                        <p:cTn id="166" dur="500"/>
                                        <p:tgtEl>
                                          <p:spTgt spid="36"/>
                                        </p:tgtEl>
                                      </p:cBhvr>
                                    </p:animEffect>
                                    <p:set>
                                      <p:cBhvr>
                                        <p:cTn id="167"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65"/>
                                            </p:cond>
                                          </p:stCondLst>
                                          <p:endCondLst>
                                            <p:cond evt="onStopAudio" delay="0">
                                              <p:tgtEl>
                                                <p:sldTgt/>
                                              </p:tgtEl>
                                            </p:cond>
                                          </p:endCondLst>
                                        </p:cTn>
                                        <p:tgtEl>
                                          <p:sndTgt r:embed="rId2" name="chimes.wav"/>
                                        </p:tgtEl>
                                      </p:cMediaNode>
                                    </p:audio>
                                  </p:subTnLst>
                                </p:cTn>
                              </p:par>
                            </p:childTnLst>
                          </p:cTn>
                        </p:par>
                        <p:par>
                          <p:cTn id="168" fill="hold">
                            <p:stCondLst>
                              <p:cond delay="8500"/>
                            </p:stCondLst>
                            <p:childTnLst>
                              <p:par>
                                <p:cTn id="169" presetID="20" presetClass="exit" presetSubtype="0" fill="hold" grpId="0" nodeType="afterEffect">
                                  <p:stCondLst>
                                    <p:cond delay="7000"/>
                                  </p:stCondLst>
                                  <p:childTnLst>
                                    <p:animEffect transition="out" filter="wedge">
                                      <p:cBhvr>
                                        <p:cTn id="170" dur="500"/>
                                        <p:tgtEl>
                                          <p:spTgt spid="35"/>
                                        </p:tgtEl>
                                      </p:cBhvr>
                                    </p:animEffect>
                                    <p:set>
                                      <p:cBhvr>
                                        <p:cTn id="171"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2" name="chimes.wav"/>
                                        </p:tgtEl>
                                      </p:cMediaNode>
                                    </p:audio>
                                  </p:subTnLst>
                                </p:cTn>
                              </p:par>
                            </p:childTnLst>
                          </p:cTn>
                        </p:par>
                        <p:par>
                          <p:cTn id="172" fill="hold">
                            <p:stCondLst>
                              <p:cond delay="16000"/>
                            </p:stCondLst>
                            <p:childTnLst>
                              <p:par>
                                <p:cTn id="173" presetID="20" presetClass="exit" presetSubtype="0" fill="hold" grpId="0" nodeType="afterEffect">
                                  <p:stCondLst>
                                    <p:cond delay="7000"/>
                                  </p:stCondLst>
                                  <p:childTnLst>
                                    <p:animEffect transition="out" filter="wedge">
                                      <p:cBhvr>
                                        <p:cTn id="174" dur="500"/>
                                        <p:tgtEl>
                                          <p:spTgt spid="34"/>
                                        </p:tgtEl>
                                      </p:cBhvr>
                                    </p:animEffect>
                                    <p:set>
                                      <p:cBhvr>
                                        <p:cTn id="175"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2" name="chimes.wav"/>
                                        </p:tgtEl>
                                      </p:cMediaNode>
                                    </p:audio>
                                  </p:subTnLst>
                                </p:cTn>
                              </p:par>
                            </p:childTnLst>
                          </p:cTn>
                        </p:par>
                        <p:par>
                          <p:cTn id="176" fill="hold">
                            <p:stCondLst>
                              <p:cond delay="23500"/>
                            </p:stCondLst>
                            <p:childTnLst>
                              <p:par>
                                <p:cTn id="177" presetID="20" presetClass="exit" presetSubtype="0" fill="hold" grpId="0" nodeType="afterEffect">
                                  <p:stCondLst>
                                    <p:cond delay="7000"/>
                                  </p:stCondLst>
                                  <p:childTnLst>
                                    <p:animEffect transition="out" filter="wedge">
                                      <p:cBhvr>
                                        <p:cTn id="178" dur="500"/>
                                        <p:tgtEl>
                                          <p:spTgt spid="33"/>
                                        </p:tgtEl>
                                      </p:cBhvr>
                                    </p:animEffect>
                                    <p:set>
                                      <p:cBhvr>
                                        <p:cTn id="179"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177"/>
                                            </p:cond>
                                          </p:stCondLst>
                                          <p:endCondLst>
                                            <p:cond evt="onStopAudio" delay="0">
                                              <p:tgtEl>
                                                <p:sldTgt/>
                                              </p:tgtEl>
                                            </p:cond>
                                          </p:endCondLst>
                                        </p:cTn>
                                        <p:tgtEl>
                                          <p:sndTgt r:embed="rId2" name="chimes.wav"/>
                                        </p:tgtEl>
                                      </p:cMediaNode>
                                    </p:audio>
                                  </p:subTnLst>
                                </p:cTn>
                              </p:par>
                            </p:childTnLst>
                          </p:cTn>
                        </p:par>
                        <p:par>
                          <p:cTn id="180" fill="hold">
                            <p:stCondLst>
                              <p:cond delay="31000"/>
                            </p:stCondLst>
                            <p:childTnLst>
                              <p:par>
                                <p:cTn id="181" presetID="20" presetClass="exit" presetSubtype="0" fill="hold" grpId="0" nodeType="afterEffect">
                                  <p:stCondLst>
                                    <p:cond delay="7000"/>
                                  </p:stCondLst>
                                  <p:childTnLst>
                                    <p:animEffect transition="out" filter="wedge">
                                      <p:cBhvr>
                                        <p:cTn id="182" dur="500"/>
                                        <p:tgtEl>
                                          <p:spTgt spid="32"/>
                                        </p:tgtEl>
                                      </p:cBhvr>
                                    </p:animEffect>
                                    <p:set>
                                      <p:cBhvr>
                                        <p:cTn id="183"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2" name="chimes.wav"/>
                                        </p:tgtEl>
                                      </p:cMediaNode>
                                    </p:audio>
                                  </p:subTnLst>
                                </p:cTn>
                              </p:par>
                            </p:childTnLst>
                          </p:cTn>
                        </p:par>
                        <p:par>
                          <p:cTn id="184" fill="hold">
                            <p:stCondLst>
                              <p:cond delay="38500"/>
                            </p:stCondLst>
                            <p:childTnLst>
                              <p:par>
                                <p:cTn id="185" presetID="20" presetClass="exit" presetSubtype="0" fill="hold" grpId="0" nodeType="afterEffect">
                                  <p:stCondLst>
                                    <p:cond delay="7000"/>
                                  </p:stCondLst>
                                  <p:childTnLst>
                                    <p:animEffect transition="out" filter="wedge">
                                      <p:cBhvr>
                                        <p:cTn id="186" dur="500"/>
                                        <p:tgtEl>
                                          <p:spTgt spid="31"/>
                                        </p:tgtEl>
                                      </p:cBhvr>
                                    </p:animEffect>
                                    <p:set>
                                      <p:cBhvr>
                                        <p:cTn id="187"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185"/>
                                            </p:cond>
                                          </p:stCondLst>
                                          <p:endCondLst>
                                            <p:cond evt="onStopAudio" delay="0">
                                              <p:tgtEl>
                                                <p:sldTgt/>
                                              </p:tgtEl>
                                            </p:cond>
                                          </p:endCondLst>
                                        </p:cTn>
                                        <p:tgtEl>
                                          <p:sndTgt r:embed="rId2" name="chimes.wav"/>
                                        </p:tgtEl>
                                      </p:cMediaNode>
                                    </p:audio>
                                  </p:subTnLst>
                                </p:cTn>
                              </p:par>
                            </p:childTnLst>
                          </p:cTn>
                        </p:par>
                        <p:par>
                          <p:cTn id="188" fill="hold">
                            <p:stCondLst>
                              <p:cond delay="46000"/>
                            </p:stCondLst>
                            <p:childTnLst>
                              <p:par>
                                <p:cTn id="189" presetID="20" presetClass="exit" presetSubtype="0" fill="hold" grpId="0" nodeType="afterEffect">
                                  <p:stCondLst>
                                    <p:cond delay="7000"/>
                                  </p:stCondLst>
                                  <p:childTnLst>
                                    <p:animEffect transition="out" filter="wedge">
                                      <p:cBhvr>
                                        <p:cTn id="190" dur="500"/>
                                        <p:tgtEl>
                                          <p:spTgt spid="30"/>
                                        </p:tgtEl>
                                      </p:cBhvr>
                                    </p:animEffect>
                                    <p:set>
                                      <p:cBhvr>
                                        <p:cTn id="191"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189"/>
                                            </p:cond>
                                          </p:stCondLst>
                                          <p:endCondLst>
                                            <p:cond evt="onStopAudio" delay="0">
                                              <p:tgtEl>
                                                <p:sldTgt/>
                                              </p:tgtEl>
                                            </p:cond>
                                          </p:endCondLst>
                                        </p:cTn>
                                        <p:tgtEl>
                                          <p:sndTgt r:embed="rId2" name="chimes.wav"/>
                                        </p:tgtEl>
                                      </p:cMediaNode>
                                    </p:audio>
                                  </p:subTnLst>
                                </p:cTn>
                              </p:par>
                            </p:childTnLst>
                          </p:cTn>
                        </p:par>
                        <p:par>
                          <p:cTn id="192" fill="hold">
                            <p:stCondLst>
                              <p:cond delay="53500"/>
                            </p:stCondLst>
                            <p:childTnLst>
                              <p:par>
                                <p:cTn id="193" presetID="20" presetClass="exit" presetSubtype="0" fill="hold" grpId="0" nodeType="afterEffect">
                                  <p:stCondLst>
                                    <p:cond delay="7000"/>
                                  </p:stCondLst>
                                  <p:childTnLst>
                                    <p:animEffect transition="out" filter="wedge">
                                      <p:cBhvr>
                                        <p:cTn id="194" dur="500"/>
                                        <p:tgtEl>
                                          <p:spTgt spid="29"/>
                                        </p:tgtEl>
                                      </p:cBhvr>
                                    </p:animEffect>
                                    <p:set>
                                      <p:cBhvr>
                                        <p:cTn id="195"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193"/>
                                            </p:cond>
                                          </p:stCondLst>
                                          <p:endCondLst>
                                            <p:cond evt="onStopAudio" delay="0">
                                              <p:tgtEl>
                                                <p:sldTgt/>
                                              </p:tgtEl>
                                            </p:cond>
                                          </p:endCondLst>
                                        </p:cTn>
                                        <p:tgtEl>
                                          <p:sndTgt r:embed="rId2" name="chimes.wav"/>
                                        </p:tgtEl>
                                      </p:cMediaNode>
                                    </p:audio>
                                  </p:subTnLst>
                                </p:cTn>
                              </p:par>
                            </p:childTnLst>
                          </p:cTn>
                        </p:par>
                        <p:par>
                          <p:cTn id="196" fill="hold">
                            <p:stCondLst>
                              <p:cond delay="61000"/>
                            </p:stCondLst>
                            <p:childTnLst>
                              <p:par>
                                <p:cTn id="197" presetID="20" presetClass="exit" presetSubtype="0" fill="hold" grpId="0" nodeType="afterEffect">
                                  <p:stCondLst>
                                    <p:cond delay="7000"/>
                                  </p:stCondLst>
                                  <p:childTnLst>
                                    <p:animEffect transition="out" filter="wedge">
                                      <p:cBhvr>
                                        <p:cTn id="198" dur="500"/>
                                        <p:tgtEl>
                                          <p:spTgt spid="28"/>
                                        </p:tgtEl>
                                      </p:cBhvr>
                                    </p:animEffect>
                                    <p:set>
                                      <p:cBhvr>
                                        <p:cTn id="199"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197"/>
                                            </p:cond>
                                          </p:stCondLst>
                                          <p:endCondLst>
                                            <p:cond evt="onStopAudio" delay="0">
                                              <p:tgtEl>
                                                <p:sldTgt/>
                                              </p:tgtEl>
                                            </p:cond>
                                          </p:endCondLst>
                                        </p:cTn>
                                        <p:tgtEl>
                                          <p:sndTgt r:embed="rId2" name="chimes.wav"/>
                                        </p:tgtEl>
                                      </p:cMediaNode>
                                    </p:audio>
                                  </p:subTnLst>
                                </p:cTn>
                              </p:par>
                            </p:childTnLst>
                          </p:cTn>
                        </p:par>
                        <p:par>
                          <p:cTn id="200" fill="hold">
                            <p:stCondLst>
                              <p:cond delay="68500"/>
                            </p:stCondLst>
                            <p:childTnLst>
                              <p:par>
                                <p:cTn id="201" presetID="20" presetClass="exit" presetSubtype="0" fill="hold" grpId="0" nodeType="afterEffect">
                                  <p:stCondLst>
                                    <p:cond delay="7000"/>
                                  </p:stCondLst>
                                  <p:childTnLst>
                                    <p:animEffect transition="out" filter="wedge">
                                      <p:cBhvr>
                                        <p:cTn id="202" dur="500"/>
                                        <p:tgtEl>
                                          <p:spTgt spid="27"/>
                                        </p:tgtEl>
                                      </p:cBhvr>
                                    </p:animEffect>
                                    <p:set>
                                      <p:cBhvr>
                                        <p:cTn id="203"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201"/>
                                            </p:cond>
                                          </p:stCondLst>
                                          <p:endCondLst>
                                            <p:cond evt="onStopAudio" delay="0">
                                              <p:tgtEl>
                                                <p:sldTgt/>
                                              </p:tgtEl>
                                            </p:cond>
                                          </p:endCondLst>
                                        </p:cTn>
                                        <p:tgtEl>
                                          <p:sndTgt r:embed="rId2" name="chimes.wav"/>
                                        </p:tgtEl>
                                      </p:cMediaNode>
                                    </p:audio>
                                  </p:subTnLst>
                                </p:cTn>
                              </p:par>
                            </p:childTnLst>
                          </p:cTn>
                        </p:par>
                        <p:par>
                          <p:cTn id="204" fill="hold">
                            <p:stCondLst>
                              <p:cond delay="76000"/>
                            </p:stCondLst>
                            <p:childTnLst>
                              <p:par>
                                <p:cTn id="205" presetID="20" presetClass="exit" presetSubtype="0" fill="hold" grpId="0" nodeType="afterEffect">
                                  <p:stCondLst>
                                    <p:cond delay="7000"/>
                                  </p:stCondLst>
                                  <p:childTnLst>
                                    <p:animEffect transition="out" filter="wedge">
                                      <p:cBhvr>
                                        <p:cTn id="206" dur="500"/>
                                        <p:tgtEl>
                                          <p:spTgt spid="26"/>
                                        </p:tgtEl>
                                      </p:cBhvr>
                                    </p:animEffect>
                                    <p:set>
                                      <p:cBhvr>
                                        <p:cTn id="207"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205"/>
                                            </p:cond>
                                          </p:stCondLst>
                                          <p:endCondLst>
                                            <p:cond evt="onStopAudio" delay="0">
                                              <p:tgtEl>
                                                <p:sldTgt/>
                                              </p:tgtEl>
                                            </p:cond>
                                          </p:endCondLst>
                                        </p:cTn>
                                        <p:tgtEl>
                                          <p:sndTgt r:embed="rId2" name="chimes.wav"/>
                                        </p:tgtEl>
                                      </p:cMediaNode>
                                    </p:audio>
                                  </p:subTnLst>
                                </p:cTn>
                              </p:par>
                            </p:childTnLst>
                          </p:cTn>
                        </p:par>
                        <p:par>
                          <p:cTn id="208" fill="hold">
                            <p:stCondLst>
                              <p:cond delay="83500"/>
                            </p:stCondLst>
                            <p:childTnLst>
                              <p:par>
                                <p:cTn id="209" presetID="20" presetClass="exit" presetSubtype="0" fill="hold" grpId="0" nodeType="afterEffect">
                                  <p:stCondLst>
                                    <p:cond delay="7000"/>
                                  </p:stCondLst>
                                  <p:childTnLst>
                                    <p:animEffect transition="out" filter="wedge">
                                      <p:cBhvr>
                                        <p:cTn id="210" dur="500"/>
                                        <p:tgtEl>
                                          <p:spTgt spid="25"/>
                                        </p:tgtEl>
                                      </p:cBhvr>
                                    </p:animEffect>
                                    <p:set>
                                      <p:cBhvr>
                                        <p:cTn id="211"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209"/>
                                            </p:cond>
                                          </p:stCondLst>
                                          <p:endCondLst>
                                            <p:cond evt="onStopAudio" delay="0">
                                              <p:tgtEl>
                                                <p:sldTgt/>
                                              </p:tgtEl>
                                            </p:cond>
                                          </p:endCondLst>
                                        </p:cTn>
                                        <p:tgtEl>
                                          <p:sndTgt r:embed="rId2" name="chimes.wav"/>
                                        </p:tgtEl>
                                      </p:cMediaNode>
                                    </p:audio>
                                  </p:subTnLst>
                                </p:cTn>
                              </p:par>
                            </p:childTnLst>
                          </p:cTn>
                        </p:par>
                        <p:par>
                          <p:cTn id="212" fill="hold">
                            <p:stCondLst>
                              <p:cond delay="91000"/>
                            </p:stCondLst>
                            <p:childTnLst>
                              <p:par>
                                <p:cTn id="213" presetID="1" presetClass="entr" presetSubtype="0" fill="hold" nodeType="afterEffect">
                                  <p:stCondLst>
                                    <p:cond delay="0"/>
                                  </p:stCondLst>
                                  <p:childTnLst>
                                    <p:set>
                                      <p:cBhvr>
                                        <p:cTn id="214" dur="1" fill="hold">
                                          <p:stCondLst>
                                            <p:cond delay="0"/>
                                          </p:stCondLst>
                                        </p:cTn>
                                        <p:tgtEl>
                                          <p:spTgt spid="24"/>
                                        </p:tgtEl>
                                        <p:attrNameLst>
                                          <p:attrName>style.visibility</p:attrName>
                                        </p:attrNameLst>
                                      </p:cBhvr>
                                      <p:to>
                                        <p:strVal val="visible"/>
                                      </p:to>
                                    </p:set>
                                  </p:childTnLst>
                                  <p:subTnLst>
                                    <p:audio>
                                      <p:cMediaNode vol="100000">
                                        <p:cTn display="0" masterRel="sameClick">
                                          <p:stCondLst>
                                            <p:cond evt="begin" delay="0">
                                              <p:tn val="213"/>
                                            </p:cond>
                                          </p:stCondLst>
                                          <p:endCondLst>
                                            <p:cond evt="onStopAudio" delay="0">
                                              <p:tgtEl>
                                                <p:sldTgt/>
                                              </p:tgtEl>
                                            </p:cond>
                                          </p:endCondLst>
                                        </p:cTn>
                                        <p:tgtEl>
                                          <p:sndTgt r:embed="rId3" name="Chuong Dong Ho=convert.wav"/>
                                        </p:tgtEl>
                                      </p:cMediaNode>
                                    </p:audio>
                                  </p:subTnLst>
                                </p:cTn>
                              </p:par>
                            </p:childTnLst>
                          </p:cTn>
                        </p:par>
                        <p:par>
                          <p:cTn id="215" fill="hold">
                            <p:stCondLst>
                              <p:cond delay="91000"/>
                            </p:stCondLst>
                            <p:childTnLst>
                              <p:par>
                                <p:cTn id="216" presetID="6" presetClass="emph" presetSubtype="0" fill="hold" nodeType="afterEffect">
                                  <p:stCondLst>
                                    <p:cond delay="0"/>
                                  </p:stCondLst>
                                  <p:childTnLst>
                                    <p:animScale>
                                      <p:cBhvr>
                                        <p:cTn id="217" dur="2000" fill="hold"/>
                                        <p:tgtEl>
                                          <p:spTgt spid="24"/>
                                        </p:tgtEl>
                                      </p:cBhvr>
                                      <p:by x="150000" y="150000"/>
                                    </p:animScale>
                                  </p:childTnLst>
                                </p:cTn>
                              </p:par>
                            </p:childTnLst>
                          </p:cTn>
                        </p:par>
                        <p:par>
                          <p:cTn id="218" fill="hold">
                            <p:stCondLst>
                              <p:cond delay="93000"/>
                            </p:stCondLst>
                            <p:childTnLst>
                              <p:par>
                                <p:cTn id="219" presetID="5" presetClass="exit" presetSubtype="10" fill="hold" nodeType="afterEffect">
                                  <p:stCondLst>
                                    <p:cond delay="0"/>
                                  </p:stCondLst>
                                  <p:childTnLst>
                                    <p:animEffect transition="out" filter="checkerboard(across)">
                                      <p:cBhvr>
                                        <p:cTn id="220" dur="500"/>
                                        <p:tgtEl>
                                          <p:spTgt spid="24"/>
                                        </p:tgtEl>
                                      </p:cBhvr>
                                    </p:animEffect>
                                    <p:set>
                                      <p:cBhvr>
                                        <p:cTn id="22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4" grpId="0"/>
      <p:bldP spid="33805" grpId="0"/>
      <p:bldP spid="33806" grpId="0"/>
      <p:bldP spid="33807" grpId="0"/>
      <p:bldP spid="33808" grpId="0"/>
      <p:bldP spid="33828" grpId="0"/>
      <p:bldP spid="33830" grpId="0"/>
      <p:bldP spid="21" grpId="0"/>
      <p:bldP spid="22" grpId="0"/>
      <p:bldP spid="23" grpId="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1"/>
          <p:cNvPicPr>
            <a:picLocks noChangeAspect="1" noChangeArrowheads="1"/>
          </p:cNvPicPr>
          <p:nvPr/>
        </p:nvPicPr>
        <p:blipFill>
          <a:blip r:embed="rId2"/>
          <a:srcRect/>
          <a:stretch>
            <a:fillRect/>
          </a:stretch>
        </p:blipFill>
        <p:spPr bwMode="auto">
          <a:xfrm>
            <a:off x="4648200" y="1585912"/>
            <a:ext cx="2133600" cy="1752600"/>
          </a:xfrm>
          <a:prstGeom prst="rect">
            <a:avLst/>
          </a:prstGeom>
          <a:noFill/>
          <a:ln w="9525">
            <a:solidFill>
              <a:srgbClr val="0033CC"/>
            </a:solidFill>
            <a:miter lim="800000"/>
            <a:headEnd/>
            <a:tailEnd/>
          </a:ln>
        </p:spPr>
      </p:pic>
      <p:pic>
        <p:nvPicPr>
          <p:cNvPr id="34822" name="Picture 6" descr="4"/>
          <p:cNvPicPr>
            <a:picLocks noChangeAspect="1" noChangeArrowheads="1"/>
          </p:cNvPicPr>
          <p:nvPr/>
        </p:nvPicPr>
        <p:blipFill>
          <a:blip r:embed="rId3"/>
          <a:srcRect/>
          <a:stretch>
            <a:fillRect/>
          </a:stretch>
        </p:blipFill>
        <p:spPr bwMode="auto">
          <a:xfrm>
            <a:off x="82550" y="1585912"/>
            <a:ext cx="2209800" cy="1752600"/>
          </a:xfrm>
          <a:prstGeom prst="rect">
            <a:avLst/>
          </a:prstGeom>
          <a:noFill/>
          <a:ln w="9525">
            <a:solidFill>
              <a:srgbClr val="0033CC"/>
            </a:solidFill>
            <a:miter lim="800000"/>
            <a:headEnd/>
            <a:tailEnd/>
          </a:ln>
        </p:spPr>
      </p:pic>
      <p:pic>
        <p:nvPicPr>
          <p:cNvPr id="34823" name="Picture 7" descr="5"/>
          <p:cNvPicPr>
            <a:picLocks noChangeAspect="1" noChangeArrowheads="1"/>
          </p:cNvPicPr>
          <p:nvPr/>
        </p:nvPicPr>
        <p:blipFill>
          <a:blip r:embed="rId4"/>
          <a:srcRect/>
          <a:stretch>
            <a:fillRect/>
          </a:stretch>
        </p:blipFill>
        <p:spPr bwMode="auto">
          <a:xfrm>
            <a:off x="95250" y="3833812"/>
            <a:ext cx="2190750" cy="1752600"/>
          </a:xfrm>
          <a:prstGeom prst="rect">
            <a:avLst/>
          </a:prstGeom>
          <a:noFill/>
          <a:ln w="9525">
            <a:solidFill>
              <a:srgbClr val="0033CC"/>
            </a:solidFill>
            <a:miter lim="800000"/>
            <a:headEnd/>
            <a:tailEnd/>
          </a:ln>
        </p:spPr>
      </p:pic>
      <p:pic>
        <p:nvPicPr>
          <p:cNvPr id="34824" name="Picture 8" descr="3"/>
          <p:cNvPicPr>
            <a:picLocks noChangeAspect="1" noChangeArrowheads="1"/>
          </p:cNvPicPr>
          <p:nvPr/>
        </p:nvPicPr>
        <p:blipFill>
          <a:blip r:embed="rId5"/>
          <a:srcRect/>
          <a:stretch>
            <a:fillRect/>
          </a:stretch>
        </p:blipFill>
        <p:spPr bwMode="auto">
          <a:xfrm>
            <a:off x="2381250" y="1585912"/>
            <a:ext cx="2171700" cy="1752600"/>
          </a:xfrm>
          <a:prstGeom prst="rect">
            <a:avLst/>
          </a:prstGeom>
          <a:noFill/>
          <a:ln w="9525">
            <a:solidFill>
              <a:srgbClr val="0033CC"/>
            </a:solidFill>
            <a:miter lim="800000"/>
            <a:headEnd/>
            <a:tailEnd/>
          </a:ln>
        </p:spPr>
      </p:pic>
      <p:pic>
        <p:nvPicPr>
          <p:cNvPr id="34825" name="Picture 9" descr="6"/>
          <p:cNvPicPr>
            <a:picLocks noChangeAspect="1" noChangeArrowheads="1"/>
          </p:cNvPicPr>
          <p:nvPr/>
        </p:nvPicPr>
        <p:blipFill>
          <a:blip r:embed="rId6"/>
          <a:srcRect/>
          <a:stretch>
            <a:fillRect/>
          </a:stretch>
        </p:blipFill>
        <p:spPr bwMode="auto">
          <a:xfrm>
            <a:off x="6858000" y="1585912"/>
            <a:ext cx="2209800" cy="1752600"/>
          </a:xfrm>
          <a:prstGeom prst="rect">
            <a:avLst/>
          </a:prstGeom>
          <a:noFill/>
          <a:ln w="9525">
            <a:solidFill>
              <a:srgbClr val="0033CC"/>
            </a:solidFill>
            <a:miter lim="800000"/>
            <a:headEnd/>
            <a:tailEnd/>
          </a:ln>
        </p:spPr>
      </p:pic>
      <p:pic>
        <p:nvPicPr>
          <p:cNvPr id="34826" name="Picture 10" descr="2"/>
          <p:cNvPicPr>
            <a:picLocks noChangeAspect="1" noChangeArrowheads="1"/>
          </p:cNvPicPr>
          <p:nvPr/>
        </p:nvPicPr>
        <p:blipFill>
          <a:blip r:embed="rId7"/>
          <a:srcRect/>
          <a:stretch>
            <a:fillRect/>
          </a:stretch>
        </p:blipFill>
        <p:spPr bwMode="auto">
          <a:xfrm>
            <a:off x="4629150" y="3833812"/>
            <a:ext cx="2133600" cy="1752600"/>
          </a:xfrm>
          <a:prstGeom prst="rect">
            <a:avLst/>
          </a:prstGeom>
          <a:noFill/>
          <a:ln w="9525">
            <a:solidFill>
              <a:srgbClr val="0033CC"/>
            </a:solidFill>
            <a:miter lim="800000"/>
            <a:headEnd/>
            <a:tailEnd/>
          </a:ln>
        </p:spPr>
      </p:pic>
      <p:sp>
        <p:nvSpPr>
          <p:cNvPr id="34827" name="Text Box 11"/>
          <p:cNvSpPr txBox="1">
            <a:spLocks noChangeArrowheads="1"/>
          </p:cNvSpPr>
          <p:nvPr/>
        </p:nvSpPr>
        <p:spPr bwMode="auto">
          <a:xfrm>
            <a:off x="76200" y="3357562"/>
            <a:ext cx="2228850" cy="366713"/>
          </a:xfrm>
          <a:prstGeom prst="rect">
            <a:avLst/>
          </a:prstGeom>
          <a:noFill/>
          <a:ln w="19050">
            <a:noFill/>
            <a:miter lim="800000"/>
            <a:headEnd/>
            <a:tailEnd/>
          </a:ln>
        </p:spPr>
        <p:txBody>
          <a:bodyPr>
            <a:spAutoFit/>
          </a:bodyPr>
          <a:lstStyle/>
          <a:p>
            <a:pPr eaLnBrk="0" hangingPunct="0">
              <a:spcBef>
                <a:spcPct val="50000"/>
              </a:spcBef>
            </a:pPr>
            <a:r>
              <a:rPr lang="en-US">
                <a:solidFill>
                  <a:srgbClr val="FF00FF"/>
                </a:solidFill>
              </a:rPr>
              <a:t>H2: Cánh đồng mía</a:t>
            </a:r>
          </a:p>
        </p:txBody>
      </p:sp>
      <p:sp>
        <p:nvSpPr>
          <p:cNvPr id="17417" name="Text Box 20"/>
          <p:cNvSpPr txBox="1">
            <a:spLocks noChangeArrowheads="1"/>
          </p:cNvSpPr>
          <p:nvPr/>
        </p:nvSpPr>
        <p:spPr bwMode="auto">
          <a:xfrm>
            <a:off x="209550" y="1112837"/>
            <a:ext cx="22098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0000FF"/>
                </a:solidFill>
              </a:rPr>
              <a:t>Ngành trồng trọt</a:t>
            </a:r>
          </a:p>
        </p:txBody>
      </p:sp>
      <p:sp>
        <p:nvSpPr>
          <p:cNvPr id="17418" name="Text Box 21"/>
          <p:cNvSpPr txBox="1">
            <a:spLocks noChangeArrowheads="1"/>
          </p:cNvSpPr>
          <p:nvPr/>
        </p:nvSpPr>
        <p:spPr bwMode="auto">
          <a:xfrm>
            <a:off x="2419350" y="1112837"/>
            <a:ext cx="22098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0000FF"/>
                </a:solidFill>
              </a:rPr>
              <a:t>Ngành chăn nuôi</a:t>
            </a:r>
          </a:p>
        </p:txBody>
      </p:sp>
      <p:sp>
        <p:nvSpPr>
          <p:cNvPr id="17419" name="Text Box 22"/>
          <p:cNvSpPr txBox="1">
            <a:spLocks noChangeArrowheads="1"/>
          </p:cNvSpPr>
          <p:nvPr/>
        </p:nvSpPr>
        <p:spPr bwMode="auto">
          <a:xfrm>
            <a:off x="4705350" y="1112837"/>
            <a:ext cx="22098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0000FF"/>
                </a:solidFill>
              </a:rPr>
              <a:t>Ngành thuỷ sản</a:t>
            </a:r>
          </a:p>
        </p:txBody>
      </p:sp>
      <p:sp>
        <p:nvSpPr>
          <p:cNvPr id="17420" name="Text Box 23"/>
          <p:cNvSpPr txBox="1">
            <a:spLocks noChangeArrowheads="1"/>
          </p:cNvSpPr>
          <p:nvPr/>
        </p:nvSpPr>
        <p:spPr bwMode="auto">
          <a:xfrm>
            <a:off x="7162800" y="1112837"/>
            <a:ext cx="2209800" cy="396875"/>
          </a:xfrm>
          <a:prstGeom prst="rect">
            <a:avLst/>
          </a:prstGeom>
          <a:noFill/>
          <a:ln w="9525">
            <a:noFill/>
            <a:miter lim="800000"/>
            <a:headEnd/>
            <a:tailEnd/>
          </a:ln>
        </p:spPr>
        <p:txBody>
          <a:bodyPr>
            <a:spAutoFit/>
          </a:bodyPr>
          <a:lstStyle/>
          <a:p>
            <a:pPr eaLnBrk="0" hangingPunct="0">
              <a:spcBef>
                <a:spcPct val="50000"/>
              </a:spcBef>
            </a:pPr>
            <a:r>
              <a:rPr lang="en-US" sz="2000">
                <a:solidFill>
                  <a:srgbClr val="0000FF"/>
                </a:solidFill>
              </a:rPr>
              <a:t>Ngành khác</a:t>
            </a:r>
          </a:p>
        </p:txBody>
      </p:sp>
      <p:pic>
        <p:nvPicPr>
          <p:cNvPr id="34847" name="Picture 31" descr="DSC_4708"/>
          <p:cNvPicPr>
            <a:picLocks noChangeAspect="1" noChangeArrowheads="1"/>
          </p:cNvPicPr>
          <p:nvPr/>
        </p:nvPicPr>
        <p:blipFill>
          <a:blip r:embed="rId8"/>
          <a:srcRect/>
          <a:stretch>
            <a:fillRect/>
          </a:stretch>
        </p:blipFill>
        <p:spPr bwMode="auto">
          <a:xfrm>
            <a:off x="2362200" y="3833812"/>
            <a:ext cx="2173288" cy="1752600"/>
          </a:xfrm>
          <a:prstGeom prst="rect">
            <a:avLst/>
          </a:prstGeom>
          <a:noFill/>
          <a:ln w="9525">
            <a:solidFill>
              <a:srgbClr val="0033CC"/>
            </a:solidFill>
            <a:miter lim="800000"/>
            <a:headEnd/>
            <a:tailEnd/>
          </a:ln>
        </p:spPr>
      </p:pic>
      <p:pic>
        <p:nvPicPr>
          <p:cNvPr id="34849" name="Picture 33" descr="DSC_4709"/>
          <p:cNvPicPr>
            <a:picLocks noChangeAspect="1" noChangeArrowheads="1"/>
          </p:cNvPicPr>
          <p:nvPr/>
        </p:nvPicPr>
        <p:blipFill>
          <a:blip r:embed="rId9"/>
          <a:srcRect/>
          <a:stretch>
            <a:fillRect/>
          </a:stretch>
        </p:blipFill>
        <p:spPr bwMode="auto">
          <a:xfrm>
            <a:off x="6858000" y="3816350"/>
            <a:ext cx="2209800" cy="1771650"/>
          </a:xfrm>
          <a:prstGeom prst="rect">
            <a:avLst/>
          </a:prstGeom>
          <a:noFill/>
          <a:ln w="9525">
            <a:solidFill>
              <a:srgbClr val="0033CC"/>
            </a:solidFill>
            <a:miter lim="800000"/>
            <a:headEnd/>
            <a:tailEnd/>
          </a:ln>
        </p:spPr>
      </p:pic>
      <p:sp>
        <p:nvSpPr>
          <p:cNvPr id="17423" name="Text Box 41"/>
          <p:cNvSpPr txBox="1">
            <a:spLocks noChangeArrowheads="1"/>
          </p:cNvSpPr>
          <p:nvPr/>
        </p:nvSpPr>
        <p:spPr bwMode="auto">
          <a:xfrm>
            <a:off x="228600" y="609600"/>
            <a:ext cx="6172200" cy="519112"/>
          </a:xfrm>
          <a:prstGeom prst="rect">
            <a:avLst/>
          </a:prstGeom>
          <a:noFill/>
          <a:ln w="12700">
            <a:noFill/>
            <a:miter lim="800000"/>
            <a:headEnd/>
            <a:tailEnd/>
          </a:ln>
        </p:spPr>
        <p:txBody>
          <a:bodyPr>
            <a:spAutoFit/>
          </a:bodyPr>
          <a:lstStyle/>
          <a:p>
            <a:pPr>
              <a:spcBef>
                <a:spcPct val="50000"/>
              </a:spcBef>
            </a:pPr>
            <a:r>
              <a:rPr lang="en-US" sz="2800">
                <a:solidFill>
                  <a:srgbClr val="FF00FF"/>
                </a:solidFill>
              </a:rPr>
              <a:t>2. Hoạt động sản xuất của người dân</a:t>
            </a:r>
          </a:p>
        </p:txBody>
      </p:sp>
      <p:sp>
        <p:nvSpPr>
          <p:cNvPr id="34858" name="Text Box 42"/>
          <p:cNvSpPr txBox="1">
            <a:spLocks noChangeArrowheads="1"/>
          </p:cNvSpPr>
          <p:nvPr/>
        </p:nvSpPr>
        <p:spPr bwMode="auto">
          <a:xfrm>
            <a:off x="76200" y="5619750"/>
            <a:ext cx="2209800" cy="366712"/>
          </a:xfrm>
          <a:prstGeom prst="rect">
            <a:avLst/>
          </a:prstGeom>
          <a:noFill/>
          <a:ln w="19050">
            <a:noFill/>
            <a:miter lim="800000"/>
            <a:headEnd/>
            <a:tailEnd/>
          </a:ln>
        </p:spPr>
        <p:txBody>
          <a:bodyPr>
            <a:spAutoFit/>
          </a:bodyPr>
          <a:lstStyle/>
          <a:p>
            <a:pPr eaLnBrk="0" hangingPunct="0">
              <a:spcBef>
                <a:spcPct val="50000"/>
              </a:spcBef>
            </a:pPr>
            <a:r>
              <a:rPr lang="en-US">
                <a:solidFill>
                  <a:srgbClr val="FF00FF"/>
                </a:solidFill>
              </a:rPr>
              <a:t>H 3: Cánh đồng lúa</a:t>
            </a:r>
          </a:p>
        </p:txBody>
      </p:sp>
      <p:sp>
        <p:nvSpPr>
          <p:cNvPr id="34859" name="Text Box 43"/>
          <p:cNvSpPr txBox="1">
            <a:spLocks noChangeArrowheads="1"/>
          </p:cNvSpPr>
          <p:nvPr/>
        </p:nvSpPr>
        <p:spPr bwMode="auto">
          <a:xfrm>
            <a:off x="2343150" y="3357562"/>
            <a:ext cx="2228850" cy="366713"/>
          </a:xfrm>
          <a:prstGeom prst="rect">
            <a:avLst/>
          </a:prstGeom>
          <a:noFill/>
          <a:ln w="19050">
            <a:noFill/>
            <a:miter lim="800000"/>
            <a:headEnd/>
            <a:tailEnd/>
          </a:ln>
        </p:spPr>
        <p:txBody>
          <a:bodyPr>
            <a:spAutoFit/>
          </a:bodyPr>
          <a:lstStyle/>
          <a:p>
            <a:pPr eaLnBrk="0" hangingPunct="0">
              <a:spcBef>
                <a:spcPct val="50000"/>
              </a:spcBef>
            </a:pPr>
            <a:r>
              <a:rPr lang="en-US">
                <a:solidFill>
                  <a:srgbClr val="FF00FF"/>
                </a:solidFill>
              </a:rPr>
              <a:t>H 5: Chăn nuôi bò</a:t>
            </a:r>
          </a:p>
        </p:txBody>
      </p:sp>
      <p:sp>
        <p:nvSpPr>
          <p:cNvPr id="34860" name="Text Box 44"/>
          <p:cNvSpPr txBox="1">
            <a:spLocks noChangeArrowheads="1"/>
          </p:cNvSpPr>
          <p:nvPr/>
        </p:nvSpPr>
        <p:spPr bwMode="auto">
          <a:xfrm>
            <a:off x="4610100" y="3357562"/>
            <a:ext cx="2247900" cy="366713"/>
          </a:xfrm>
          <a:prstGeom prst="rect">
            <a:avLst/>
          </a:prstGeom>
          <a:noFill/>
          <a:ln w="19050">
            <a:noFill/>
            <a:miter lim="800000"/>
            <a:headEnd/>
            <a:tailEnd/>
          </a:ln>
        </p:spPr>
        <p:txBody>
          <a:bodyPr>
            <a:spAutoFit/>
          </a:bodyPr>
          <a:lstStyle/>
          <a:p>
            <a:pPr eaLnBrk="0" hangingPunct="0">
              <a:spcBef>
                <a:spcPct val="50000"/>
              </a:spcBef>
            </a:pPr>
            <a:r>
              <a:rPr lang="en-US">
                <a:solidFill>
                  <a:srgbClr val="FF00FF"/>
                </a:solidFill>
              </a:rPr>
              <a:t>H 1: Đầm nuôi tôm</a:t>
            </a:r>
          </a:p>
        </p:txBody>
      </p:sp>
      <p:sp>
        <p:nvSpPr>
          <p:cNvPr id="34861" name="Text Box 45"/>
          <p:cNvSpPr txBox="1">
            <a:spLocks noChangeArrowheads="1"/>
          </p:cNvSpPr>
          <p:nvPr/>
        </p:nvSpPr>
        <p:spPr bwMode="auto">
          <a:xfrm>
            <a:off x="6915150" y="5619750"/>
            <a:ext cx="2228850" cy="366712"/>
          </a:xfrm>
          <a:prstGeom prst="rect">
            <a:avLst/>
          </a:prstGeom>
          <a:noFill/>
          <a:ln w="19050">
            <a:noFill/>
            <a:miter lim="800000"/>
            <a:headEnd/>
            <a:tailEnd/>
          </a:ln>
        </p:spPr>
        <p:txBody>
          <a:bodyPr>
            <a:spAutoFit/>
          </a:bodyPr>
          <a:lstStyle/>
          <a:p>
            <a:pPr eaLnBrk="0" hangingPunct="0">
              <a:spcBef>
                <a:spcPct val="50000"/>
              </a:spcBef>
            </a:pPr>
            <a:r>
              <a:rPr lang="en-US">
                <a:solidFill>
                  <a:srgbClr val="FF00FF"/>
                </a:solidFill>
              </a:rPr>
              <a:t>          H4: Quay tơ</a:t>
            </a:r>
          </a:p>
        </p:txBody>
      </p:sp>
      <p:sp>
        <p:nvSpPr>
          <p:cNvPr id="34862" name="Text Box 46"/>
          <p:cNvSpPr txBox="1">
            <a:spLocks noChangeArrowheads="1"/>
          </p:cNvSpPr>
          <p:nvPr/>
        </p:nvSpPr>
        <p:spPr bwMode="auto">
          <a:xfrm>
            <a:off x="7143750" y="3357562"/>
            <a:ext cx="2228850" cy="366713"/>
          </a:xfrm>
          <a:prstGeom prst="rect">
            <a:avLst/>
          </a:prstGeom>
          <a:noFill/>
          <a:ln w="19050">
            <a:noFill/>
            <a:miter lim="800000"/>
            <a:headEnd/>
            <a:tailEnd/>
          </a:ln>
        </p:spPr>
        <p:txBody>
          <a:bodyPr>
            <a:spAutoFit/>
          </a:bodyPr>
          <a:lstStyle/>
          <a:p>
            <a:pPr eaLnBrk="0" hangingPunct="0">
              <a:spcBef>
                <a:spcPct val="50000"/>
              </a:spcBef>
            </a:pPr>
            <a:r>
              <a:rPr lang="en-US">
                <a:solidFill>
                  <a:srgbClr val="FF00FF"/>
                </a:solidFill>
              </a:rPr>
              <a:t>H 6: Đồng muối</a:t>
            </a:r>
          </a:p>
        </p:txBody>
      </p:sp>
      <p:sp>
        <p:nvSpPr>
          <p:cNvPr id="34863" name="Text Box 47"/>
          <p:cNvSpPr txBox="1">
            <a:spLocks noChangeArrowheads="1"/>
          </p:cNvSpPr>
          <p:nvPr/>
        </p:nvSpPr>
        <p:spPr bwMode="auto">
          <a:xfrm>
            <a:off x="2286000" y="5619750"/>
            <a:ext cx="2228850" cy="369887"/>
          </a:xfrm>
          <a:prstGeom prst="rect">
            <a:avLst/>
          </a:prstGeom>
          <a:noFill/>
          <a:ln w="19050">
            <a:noFill/>
            <a:miter lim="800000"/>
            <a:headEnd/>
            <a:tailEnd/>
          </a:ln>
        </p:spPr>
        <p:txBody>
          <a:bodyPr>
            <a:spAutoFit/>
          </a:bodyPr>
          <a:lstStyle/>
          <a:p>
            <a:pPr eaLnBrk="0" hangingPunct="0">
              <a:spcBef>
                <a:spcPct val="50000"/>
              </a:spcBef>
            </a:pPr>
            <a:r>
              <a:rPr lang="en-US">
                <a:solidFill>
                  <a:srgbClr val="FF00FF"/>
                </a:solidFill>
              </a:rPr>
              <a:t>  H8: Chăn nuôi gà</a:t>
            </a:r>
          </a:p>
        </p:txBody>
      </p:sp>
      <p:sp>
        <p:nvSpPr>
          <p:cNvPr id="34864" name="Text Box 48"/>
          <p:cNvSpPr txBox="1">
            <a:spLocks noChangeArrowheads="1"/>
          </p:cNvSpPr>
          <p:nvPr/>
        </p:nvSpPr>
        <p:spPr bwMode="auto">
          <a:xfrm>
            <a:off x="4648200" y="5619750"/>
            <a:ext cx="2228850" cy="366712"/>
          </a:xfrm>
          <a:prstGeom prst="rect">
            <a:avLst/>
          </a:prstGeom>
          <a:noFill/>
          <a:ln w="19050">
            <a:noFill/>
            <a:miter lim="800000"/>
            <a:headEnd/>
            <a:tailEnd/>
          </a:ln>
        </p:spPr>
        <p:txBody>
          <a:bodyPr>
            <a:spAutoFit/>
          </a:bodyPr>
          <a:lstStyle/>
          <a:p>
            <a:pPr eaLnBrk="0" hangingPunct="0">
              <a:spcBef>
                <a:spcPct val="50000"/>
              </a:spcBef>
            </a:pPr>
            <a:r>
              <a:rPr lang="en-US">
                <a:solidFill>
                  <a:srgbClr val="FF00FF"/>
                </a:solidFill>
              </a:rPr>
              <a:t>    H 7: Làng chài</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edge">
                                      <p:cBhvr>
                                        <p:cTn id="7" dur="2000"/>
                                        <p:tgtEl>
                                          <p:spTgt spid="34822"/>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4827"/>
                                        </p:tgtEl>
                                        <p:attrNameLst>
                                          <p:attrName>style.visibility</p:attrName>
                                        </p:attrNameLst>
                                      </p:cBhvr>
                                      <p:to>
                                        <p:strVal val="visible"/>
                                      </p:to>
                                    </p:set>
                                    <p:anim calcmode="discrete" valueType="clr">
                                      <p:cBhvr override="childStyle">
                                        <p:cTn id="11" dur="80"/>
                                        <p:tgtEl>
                                          <p:spTgt spid="34827"/>
                                        </p:tgtEl>
                                        <p:attrNameLst>
                                          <p:attrName>style.color</p:attrName>
                                        </p:attrNameLst>
                                      </p:cBhvr>
                                      <p:tavLst>
                                        <p:tav tm="0">
                                          <p:val>
                                            <p:clrVal>
                                              <a:srgbClr val="FF00FF"/>
                                            </p:clrVal>
                                          </p:val>
                                        </p:tav>
                                        <p:tav tm="50000">
                                          <p:val>
                                            <p:clrVal>
                                              <a:srgbClr val="FF00FF"/>
                                            </p:clrVal>
                                          </p:val>
                                        </p:tav>
                                      </p:tavLst>
                                    </p:anim>
                                    <p:anim calcmode="discrete" valueType="clr">
                                      <p:cBhvr>
                                        <p:cTn id="12" dur="80"/>
                                        <p:tgtEl>
                                          <p:spTgt spid="34827"/>
                                        </p:tgtEl>
                                        <p:attrNameLst>
                                          <p:attrName>fillcolor</p:attrName>
                                        </p:attrNameLst>
                                      </p:cBhvr>
                                      <p:tavLst>
                                        <p:tav tm="0">
                                          <p:val>
                                            <p:clrVal>
                                              <a:schemeClr val="accent2"/>
                                            </p:clrVal>
                                          </p:val>
                                        </p:tav>
                                        <p:tav tm="50000">
                                          <p:val>
                                            <p:clrVal>
                                              <a:schemeClr val="hlink"/>
                                            </p:clrVal>
                                          </p:val>
                                        </p:tav>
                                      </p:tavLst>
                                    </p:anim>
                                    <p:set>
                                      <p:cBhvr>
                                        <p:cTn id="13" dur="80"/>
                                        <p:tgtEl>
                                          <p:spTgt spid="34827"/>
                                        </p:tgtEl>
                                        <p:attrNameLst>
                                          <p:attrName>fill.type</p:attrName>
                                        </p:attrNameLst>
                                      </p:cBhvr>
                                      <p:to>
                                        <p:strVal val="solid"/>
                                      </p:to>
                                    </p:set>
                                  </p:childTnLst>
                                </p:cTn>
                              </p:par>
                            </p:childTnLst>
                          </p:cTn>
                        </p:par>
                        <p:par>
                          <p:cTn id="14" fill="hold">
                            <p:stCondLst>
                              <p:cond delay="2600"/>
                            </p:stCondLst>
                            <p:childTnLst>
                              <p:par>
                                <p:cTn id="15" presetID="20" presetClass="entr" presetSubtype="0" fill="hold" nodeType="afterEffect">
                                  <p:stCondLst>
                                    <p:cond delay="0"/>
                                  </p:stCondLst>
                                  <p:childTnLst>
                                    <p:set>
                                      <p:cBhvr>
                                        <p:cTn id="16" dur="1" fill="hold">
                                          <p:stCondLst>
                                            <p:cond delay="0"/>
                                          </p:stCondLst>
                                        </p:cTn>
                                        <p:tgtEl>
                                          <p:spTgt spid="34823"/>
                                        </p:tgtEl>
                                        <p:attrNameLst>
                                          <p:attrName>style.visibility</p:attrName>
                                        </p:attrNameLst>
                                      </p:cBhvr>
                                      <p:to>
                                        <p:strVal val="visible"/>
                                      </p:to>
                                    </p:set>
                                    <p:animEffect transition="in" filter="wedge">
                                      <p:cBhvr>
                                        <p:cTn id="17" dur="2000"/>
                                        <p:tgtEl>
                                          <p:spTgt spid="34823"/>
                                        </p:tgtEl>
                                      </p:cBhvr>
                                    </p:animEffect>
                                  </p:childTnLst>
                                </p:cTn>
                              </p:par>
                            </p:childTnLst>
                          </p:cTn>
                        </p:par>
                        <p:par>
                          <p:cTn id="18" fill="hold">
                            <p:stCondLst>
                              <p:cond delay="46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34858"/>
                                        </p:tgtEl>
                                        <p:attrNameLst>
                                          <p:attrName>style.visibility</p:attrName>
                                        </p:attrNameLst>
                                      </p:cBhvr>
                                      <p:to>
                                        <p:strVal val="visible"/>
                                      </p:to>
                                    </p:set>
                                    <p:anim calcmode="discrete" valueType="clr">
                                      <p:cBhvr override="childStyle">
                                        <p:cTn id="21" dur="80"/>
                                        <p:tgtEl>
                                          <p:spTgt spid="34858"/>
                                        </p:tgtEl>
                                        <p:attrNameLst>
                                          <p:attrName>style.color</p:attrName>
                                        </p:attrNameLst>
                                      </p:cBhvr>
                                      <p:tavLst>
                                        <p:tav tm="0">
                                          <p:val>
                                            <p:clrVal>
                                              <a:srgbClr val="FF00FF"/>
                                            </p:clrVal>
                                          </p:val>
                                        </p:tav>
                                        <p:tav tm="50000">
                                          <p:val>
                                            <p:clrVal>
                                              <a:srgbClr val="FF00FF"/>
                                            </p:clrVal>
                                          </p:val>
                                        </p:tav>
                                      </p:tavLst>
                                    </p:anim>
                                    <p:anim calcmode="discrete" valueType="clr">
                                      <p:cBhvr>
                                        <p:cTn id="22" dur="80"/>
                                        <p:tgtEl>
                                          <p:spTgt spid="34858"/>
                                        </p:tgtEl>
                                        <p:attrNameLst>
                                          <p:attrName>fillcolor</p:attrName>
                                        </p:attrNameLst>
                                      </p:cBhvr>
                                      <p:tavLst>
                                        <p:tav tm="0">
                                          <p:val>
                                            <p:clrVal>
                                              <a:schemeClr val="accent2"/>
                                            </p:clrVal>
                                          </p:val>
                                        </p:tav>
                                        <p:tav tm="50000">
                                          <p:val>
                                            <p:clrVal>
                                              <a:schemeClr val="hlink"/>
                                            </p:clrVal>
                                          </p:val>
                                        </p:tav>
                                      </p:tavLst>
                                    </p:anim>
                                    <p:set>
                                      <p:cBhvr>
                                        <p:cTn id="23" dur="80"/>
                                        <p:tgtEl>
                                          <p:spTgt spid="3485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34824"/>
                                        </p:tgtEl>
                                        <p:attrNameLst>
                                          <p:attrName>style.visibility</p:attrName>
                                        </p:attrNameLst>
                                      </p:cBhvr>
                                      <p:to>
                                        <p:strVal val="visible"/>
                                      </p:to>
                                    </p:set>
                                    <p:animEffect transition="in" filter="wedge">
                                      <p:cBhvr>
                                        <p:cTn id="28" dur="2000"/>
                                        <p:tgtEl>
                                          <p:spTgt spid="34824"/>
                                        </p:tgtEl>
                                      </p:cBhvr>
                                    </p:animEffect>
                                  </p:childTnLst>
                                </p:cTn>
                              </p:par>
                            </p:childTnLst>
                          </p:cTn>
                        </p:par>
                        <p:par>
                          <p:cTn id="29" fill="hold">
                            <p:stCondLst>
                              <p:cond delay="20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34859"/>
                                        </p:tgtEl>
                                        <p:attrNameLst>
                                          <p:attrName>style.visibility</p:attrName>
                                        </p:attrNameLst>
                                      </p:cBhvr>
                                      <p:to>
                                        <p:strVal val="visible"/>
                                      </p:to>
                                    </p:set>
                                    <p:anim calcmode="discrete" valueType="clr">
                                      <p:cBhvr override="childStyle">
                                        <p:cTn id="32" dur="80"/>
                                        <p:tgtEl>
                                          <p:spTgt spid="34859"/>
                                        </p:tgtEl>
                                        <p:attrNameLst>
                                          <p:attrName>style.color</p:attrName>
                                        </p:attrNameLst>
                                      </p:cBhvr>
                                      <p:tavLst>
                                        <p:tav tm="0">
                                          <p:val>
                                            <p:clrVal>
                                              <a:srgbClr val="FF00FF"/>
                                            </p:clrVal>
                                          </p:val>
                                        </p:tav>
                                        <p:tav tm="50000">
                                          <p:val>
                                            <p:clrVal>
                                              <a:srgbClr val="FF00FF"/>
                                            </p:clrVal>
                                          </p:val>
                                        </p:tav>
                                      </p:tavLst>
                                    </p:anim>
                                    <p:anim calcmode="discrete" valueType="clr">
                                      <p:cBhvr>
                                        <p:cTn id="33" dur="80"/>
                                        <p:tgtEl>
                                          <p:spTgt spid="34859"/>
                                        </p:tgtEl>
                                        <p:attrNameLst>
                                          <p:attrName>fillcolor</p:attrName>
                                        </p:attrNameLst>
                                      </p:cBhvr>
                                      <p:tavLst>
                                        <p:tav tm="0">
                                          <p:val>
                                            <p:clrVal>
                                              <a:schemeClr val="accent2"/>
                                            </p:clrVal>
                                          </p:val>
                                        </p:tav>
                                        <p:tav tm="50000">
                                          <p:val>
                                            <p:clrVal>
                                              <a:schemeClr val="hlink"/>
                                            </p:clrVal>
                                          </p:val>
                                        </p:tav>
                                      </p:tavLst>
                                    </p:anim>
                                    <p:set>
                                      <p:cBhvr>
                                        <p:cTn id="34" dur="80"/>
                                        <p:tgtEl>
                                          <p:spTgt spid="34859"/>
                                        </p:tgtEl>
                                        <p:attrNameLst>
                                          <p:attrName>fill.type</p:attrName>
                                        </p:attrNameLst>
                                      </p:cBhvr>
                                      <p:to>
                                        <p:strVal val="solid"/>
                                      </p:to>
                                    </p:set>
                                  </p:childTnLst>
                                </p:cTn>
                              </p:par>
                              <p:par>
                                <p:cTn id="35" presetID="20" presetClass="entr" presetSubtype="0" fill="hold" nodeType="withEffect">
                                  <p:stCondLst>
                                    <p:cond delay="0"/>
                                  </p:stCondLst>
                                  <p:childTnLst>
                                    <p:set>
                                      <p:cBhvr>
                                        <p:cTn id="36" dur="1" fill="hold">
                                          <p:stCondLst>
                                            <p:cond delay="0"/>
                                          </p:stCondLst>
                                        </p:cTn>
                                        <p:tgtEl>
                                          <p:spTgt spid="34847"/>
                                        </p:tgtEl>
                                        <p:attrNameLst>
                                          <p:attrName>style.visibility</p:attrName>
                                        </p:attrNameLst>
                                      </p:cBhvr>
                                      <p:to>
                                        <p:strVal val="visible"/>
                                      </p:to>
                                    </p:set>
                                    <p:animEffect transition="in" filter="wedge">
                                      <p:cBhvr>
                                        <p:cTn id="37" dur="2000"/>
                                        <p:tgtEl>
                                          <p:spTgt spid="34847"/>
                                        </p:tgtEl>
                                      </p:cBhvr>
                                    </p:animEffect>
                                  </p:childTnLst>
                                </p:cTn>
                              </p:par>
                            </p:childTnLst>
                          </p:cTn>
                        </p:par>
                        <p:par>
                          <p:cTn id="38" fill="hold">
                            <p:stCondLst>
                              <p:cond delay="40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4863"/>
                                        </p:tgtEl>
                                        <p:attrNameLst>
                                          <p:attrName>style.visibility</p:attrName>
                                        </p:attrNameLst>
                                      </p:cBhvr>
                                      <p:to>
                                        <p:strVal val="visible"/>
                                      </p:to>
                                    </p:set>
                                    <p:anim calcmode="discrete" valueType="clr">
                                      <p:cBhvr override="childStyle">
                                        <p:cTn id="41" dur="80"/>
                                        <p:tgtEl>
                                          <p:spTgt spid="34863"/>
                                        </p:tgtEl>
                                        <p:attrNameLst>
                                          <p:attrName>style.color</p:attrName>
                                        </p:attrNameLst>
                                      </p:cBhvr>
                                      <p:tavLst>
                                        <p:tav tm="0">
                                          <p:val>
                                            <p:clrVal>
                                              <a:srgbClr val="FF00FF"/>
                                            </p:clrVal>
                                          </p:val>
                                        </p:tav>
                                        <p:tav tm="50000">
                                          <p:val>
                                            <p:clrVal>
                                              <a:srgbClr val="FF00FF"/>
                                            </p:clrVal>
                                          </p:val>
                                        </p:tav>
                                      </p:tavLst>
                                    </p:anim>
                                    <p:anim calcmode="discrete" valueType="clr">
                                      <p:cBhvr>
                                        <p:cTn id="42" dur="80"/>
                                        <p:tgtEl>
                                          <p:spTgt spid="34863"/>
                                        </p:tgtEl>
                                        <p:attrNameLst>
                                          <p:attrName>fillcolor</p:attrName>
                                        </p:attrNameLst>
                                      </p:cBhvr>
                                      <p:tavLst>
                                        <p:tav tm="0">
                                          <p:val>
                                            <p:clrVal>
                                              <a:schemeClr val="accent2"/>
                                            </p:clrVal>
                                          </p:val>
                                        </p:tav>
                                        <p:tav tm="50000">
                                          <p:val>
                                            <p:clrVal>
                                              <a:schemeClr val="hlink"/>
                                            </p:clrVal>
                                          </p:val>
                                        </p:tav>
                                      </p:tavLst>
                                    </p:anim>
                                    <p:set>
                                      <p:cBhvr>
                                        <p:cTn id="43" dur="80"/>
                                        <p:tgtEl>
                                          <p:spTgt spid="34863"/>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34821"/>
                                        </p:tgtEl>
                                        <p:attrNameLst>
                                          <p:attrName>style.visibility</p:attrName>
                                        </p:attrNameLst>
                                      </p:cBhvr>
                                      <p:to>
                                        <p:strVal val="visible"/>
                                      </p:to>
                                    </p:set>
                                    <p:animEffect transition="in" filter="wedge">
                                      <p:cBhvr>
                                        <p:cTn id="48" dur="2000"/>
                                        <p:tgtEl>
                                          <p:spTgt spid="34821"/>
                                        </p:tgtEl>
                                      </p:cBhvr>
                                    </p:animEffect>
                                  </p:childTnLst>
                                </p:cTn>
                              </p:par>
                            </p:childTnLst>
                          </p:cTn>
                        </p:par>
                        <p:par>
                          <p:cTn id="49" fill="hold">
                            <p:stCondLst>
                              <p:cond delay="2000"/>
                            </p:stCondLst>
                            <p:childTnLst>
                              <p:par>
                                <p:cTn id="50" presetID="27" presetClass="entr" presetSubtype="0" fill="hold" grpId="0" nodeType="afterEffect">
                                  <p:stCondLst>
                                    <p:cond delay="0"/>
                                  </p:stCondLst>
                                  <p:iterate type="lt">
                                    <p:tmPct val="50000"/>
                                  </p:iterate>
                                  <p:childTnLst>
                                    <p:set>
                                      <p:cBhvr>
                                        <p:cTn id="51" dur="1" fill="hold">
                                          <p:stCondLst>
                                            <p:cond delay="0"/>
                                          </p:stCondLst>
                                        </p:cTn>
                                        <p:tgtEl>
                                          <p:spTgt spid="34860"/>
                                        </p:tgtEl>
                                        <p:attrNameLst>
                                          <p:attrName>style.visibility</p:attrName>
                                        </p:attrNameLst>
                                      </p:cBhvr>
                                      <p:to>
                                        <p:strVal val="visible"/>
                                      </p:to>
                                    </p:set>
                                    <p:anim calcmode="discrete" valueType="clr">
                                      <p:cBhvr override="childStyle">
                                        <p:cTn id="52" dur="80"/>
                                        <p:tgtEl>
                                          <p:spTgt spid="34860"/>
                                        </p:tgtEl>
                                        <p:attrNameLst>
                                          <p:attrName>style.color</p:attrName>
                                        </p:attrNameLst>
                                      </p:cBhvr>
                                      <p:tavLst>
                                        <p:tav tm="0">
                                          <p:val>
                                            <p:clrVal>
                                              <a:srgbClr val="FF00FF"/>
                                            </p:clrVal>
                                          </p:val>
                                        </p:tav>
                                        <p:tav tm="50000">
                                          <p:val>
                                            <p:clrVal>
                                              <a:srgbClr val="FF00FF"/>
                                            </p:clrVal>
                                          </p:val>
                                        </p:tav>
                                      </p:tavLst>
                                    </p:anim>
                                    <p:anim calcmode="discrete" valueType="clr">
                                      <p:cBhvr>
                                        <p:cTn id="53" dur="80"/>
                                        <p:tgtEl>
                                          <p:spTgt spid="34860"/>
                                        </p:tgtEl>
                                        <p:attrNameLst>
                                          <p:attrName>fillcolor</p:attrName>
                                        </p:attrNameLst>
                                      </p:cBhvr>
                                      <p:tavLst>
                                        <p:tav tm="0">
                                          <p:val>
                                            <p:clrVal>
                                              <a:schemeClr val="accent2"/>
                                            </p:clrVal>
                                          </p:val>
                                        </p:tav>
                                        <p:tav tm="50000">
                                          <p:val>
                                            <p:clrVal>
                                              <a:schemeClr val="hlink"/>
                                            </p:clrVal>
                                          </p:val>
                                        </p:tav>
                                      </p:tavLst>
                                    </p:anim>
                                    <p:set>
                                      <p:cBhvr>
                                        <p:cTn id="54" dur="80"/>
                                        <p:tgtEl>
                                          <p:spTgt spid="34860"/>
                                        </p:tgtEl>
                                        <p:attrNameLst>
                                          <p:attrName>fill.type</p:attrName>
                                        </p:attrNameLst>
                                      </p:cBhvr>
                                      <p:to>
                                        <p:strVal val="solid"/>
                                      </p:to>
                                    </p:set>
                                  </p:childTnLst>
                                </p:cTn>
                              </p:par>
                            </p:childTnLst>
                          </p:cTn>
                        </p:par>
                        <p:par>
                          <p:cTn id="55" fill="hold">
                            <p:stCondLst>
                              <p:cond delay="2560"/>
                            </p:stCondLst>
                            <p:childTnLst>
                              <p:par>
                                <p:cTn id="56" presetID="20" presetClass="entr" presetSubtype="0" fill="hold" nodeType="afterEffect">
                                  <p:stCondLst>
                                    <p:cond delay="0"/>
                                  </p:stCondLst>
                                  <p:childTnLst>
                                    <p:set>
                                      <p:cBhvr>
                                        <p:cTn id="57" dur="1" fill="hold">
                                          <p:stCondLst>
                                            <p:cond delay="0"/>
                                          </p:stCondLst>
                                        </p:cTn>
                                        <p:tgtEl>
                                          <p:spTgt spid="34826"/>
                                        </p:tgtEl>
                                        <p:attrNameLst>
                                          <p:attrName>style.visibility</p:attrName>
                                        </p:attrNameLst>
                                      </p:cBhvr>
                                      <p:to>
                                        <p:strVal val="visible"/>
                                      </p:to>
                                    </p:set>
                                    <p:animEffect transition="in" filter="wedge">
                                      <p:cBhvr>
                                        <p:cTn id="58" dur="2000"/>
                                        <p:tgtEl>
                                          <p:spTgt spid="34826"/>
                                        </p:tgtEl>
                                      </p:cBhvr>
                                    </p:animEffect>
                                  </p:childTnLst>
                                </p:cTn>
                              </p:par>
                            </p:childTnLst>
                          </p:cTn>
                        </p:par>
                        <p:par>
                          <p:cTn id="59" fill="hold">
                            <p:stCondLst>
                              <p:cond delay="456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34864"/>
                                        </p:tgtEl>
                                        <p:attrNameLst>
                                          <p:attrName>style.visibility</p:attrName>
                                        </p:attrNameLst>
                                      </p:cBhvr>
                                      <p:to>
                                        <p:strVal val="visible"/>
                                      </p:to>
                                    </p:set>
                                    <p:anim calcmode="discrete" valueType="clr">
                                      <p:cBhvr override="childStyle">
                                        <p:cTn id="62" dur="80"/>
                                        <p:tgtEl>
                                          <p:spTgt spid="34864"/>
                                        </p:tgtEl>
                                        <p:attrNameLst>
                                          <p:attrName>style.color</p:attrName>
                                        </p:attrNameLst>
                                      </p:cBhvr>
                                      <p:tavLst>
                                        <p:tav tm="0">
                                          <p:val>
                                            <p:clrVal>
                                              <a:srgbClr val="FF00FF"/>
                                            </p:clrVal>
                                          </p:val>
                                        </p:tav>
                                        <p:tav tm="50000">
                                          <p:val>
                                            <p:clrVal>
                                              <a:srgbClr val="FF00FF"/>
                                            </p:clrVal>
                                          </p:val>
                                        </p:tav>
                                      </p:tavLst>
                                    </p:anim>
                                    <p:anim calcmode="discrete" valueType="clr">
                                      <p:cBhvr>
                                        <p:cTn id="63" dur="80"/>
                                        <p:tgtEl>
                                          <p:spTgt spid="34864"/>
                                        </p:tgtEl>
                                        <p:attrNameLst>
                                          <p:attrName>fillcolor</p:attrName>
                                        </p:attrNameLst>
                                      </p:cBhvr>
                                      <p:tavLst>
                                        <p:tav tm="0">
                                          <p:val>
                                            <p:clrVal>
                                              <a:schemeClr val="accent2"/>
                                            </p:clrVal>
                                          </p:val>
                                        </p:tav>
                                        <p:tav tm="50000">
                                          <p:val>
                                            <p:clrVal>
                                              <a:schemeClr val="hlink"/>
                                            </p:clrVal>
                                          </p:val>
                                        </p:tav>
                                      </p:tavLst>
                                    </p:anim>
                                    <p:set>
                                      <p:cBhvr>
                                        <p:cTn id="64" dur="80"/>
                                        <p:tgtEl>
                                          <p:spTgt spid="34864"/>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0" presetClass="entr" presetSubtype="0" fill="hold" nodeType="clickEffect">
                                  <p:stCondLst>
                                    <p:cond delay="0"/>
                                  </p:stCondLst>
                                  <p:childTnLst>
                                    <p:set>
                                      <p:cBhvr>
                                        <p:cTn id="68" dur="1" fill="hold">
                                          <p:stCondLst>
                                            <p:cond delay="0"/>
                                          </p:stCondLst>
                                        </p:cTn>
                                        <p:tgtEl>
                                          <p:spTgt spid="34825"/>
                                        </p:tgtEl>
                                        <p:attrNameLst>
                                          <p:attrName>style.visibility</p:attrName>
                                        </p:attrNameLst>
                                      </p:cBhvr>
                                      <p:to>
                                        <p:strVal val="visible"/>
                                      </p:to>
                                    </p:set>
                                    <p:animEffect transition="in" filter="wedge">
                                      <p:cBhvr>
                                        <p:cTn id="69" dur="2000"/>
                                        <p:tgtEl>
                                          <p:spTgt spid="34825"/>
                                        </p:tgtEl>
                                      </p:cBhvr>
                                    </p:animEffect>
                                  </p:childTnLst>
                                </p:cTn>
                              </p:par>
                            </p:childTnLst>
                          </p:cTn>
                        </p:par>
                        <p:par>
                          <p:cTn id="70" fill="hold">
                            <p:stCondLst>
                              <p:cond delay="2000"/>
                            </p:stCondLst>
                            <p:childTnLst>
                              <p:par>
                                <p:cTn id="71" presetID="27" presetClass="entr" presetSubtype="0" fill="hold" grpId="0" nodeType="afterEffect">
                                  <p:stCondLst>
                                    <p:cond delay="0"/>
                                  </p:stCondLst>
                                  <p:iterate type="lt">
                                    <p:tmPct val="50000"/>
                                  </p:iterate>
                                  <p:childTnLst>
                                    <p:set>
                                      <p:cBhvr>
                                        <p:cTn id="72" dur="1" fill="hold">
                                          <p:stCondLst>
                                            <p:cond delay="0"/>
                                          </p:stCondLst>
                                        </p:cTn>
                                        <p:tgtEl>
                                          <p:spTgt spid="34862"/>
                                        </p:tgtEl>
                                        <p:attrNameLst>
                                          <p:attrName>style.visibility</p:attrName>
                                        </p:attrNameLst>
                                      </p:cBhvr>
                                      <p:to>
                                        <p:strVal val="visible"/>
                                      </p:to>
                                    </p:set>
                                    <p:anim calcmode="discrete" valueType="clr">
                                      <p:cBhvr override="childStyle">
                                        <p:cTn id="73" dur="80"/>
                                        <p:tgtEl>
                                          <p:spTgt spid="34862"/>
                                        </p:tgtEl>
                                        <p:attrNameLst>
                                          <p:attrName>style.color</p:attrName>
                                        </p:attrNameLst>
                                      </p:cBhvr>
                                      <p:tavLst>
                                        <p:tav tm="0">
                                          <p:val>
                                            <p:clrVal>
                                              <a:srgbClr val="FF00FF"/>
                                            </p:clrVal>
                                          </p:val>
                                        </p:tav>
                                        <p:tav tm="50000">
                                          <p:val>
                                            <p:clrVal>
                                              <a:srgbClr val="FF00FF"/>
                                            </p:clrVal>
                                          </p:val>
                                        </p:tav>
                                      </p:tavLst>
                                    </p:anim>
                                    <p:anim calcmode="discrete" valueType="clr">
                                      <p:cBhvr>
                                        <p:cTn id="74" dur="80"/>
                                        <p:tgtEl>
                                          <p:spTgt spid="34862"/>
                                        </p:tgtEl>
                                        <p:attrNameLst>
                                          <p:attrName>fillcolor</p:attrName>
                                        </p:attrNameLst>
                                      </p:cBhvr>
                                      <p:tavLst>
                                        <p:tav tm="0">
                                          <p:val>
                                            <p:clrVal>
                                              <a:schemeClr val="accent2"/>
                                            </p:clrVal>
                                          </p:val>
                                        </p:tav>
                                        <p:tav tm="50000">
                                          <p:val>
                                            <p:clrVal>
                                              <a:schemeClr val="hlink"/>
                                            </p:clrVal>
                                          </p:val>
                                        </p:tav>
                                      </p:tavLst>
                                    </p:anim>
                                    <p:set>
                                      <p:cBhvr>
                                        <p:cTn id="75" dur="80"/>
                                        <p:tgtEl>
                                          <p:spTgt spid="34862"/>
                                        </p:tgtEl>
                                        <p:attrNameLst>
                                          <p:attrName>fill.type</p:attrName>
                                        </p:attrNameLst>
                                      </p:cBhvr>
                                      <p:to>
                                        <p:strVal val="solid"/>
                                      </p:to>
                                    </p:set>
                                  </p:childTnLst>
                                </p:cTn>
                              </p:par>
                              <p:par>
                                <p:cTn id="76" presetID="20" presetClass="entr" presetSubtype="0" fill="hold" nodeType="withEffect">
                                  <p:stCondLst>
                                    <p:cond delay="0"/>
                                  </p:stCondLst>
                                  <p:childTnLst>
                                    <p:set>
                                      <p:cBhvr>
                                        <p:cTn id="77" dur="1" fill="hold">
                                          <p:stCondLst>
                                            <p:cond delay="0"/>
                                          </p:stCondLst>
                                        </p:cTn>
                                        <p:tgtEl>
                                          <p:spTgt spid="34849"/>
                                        </p:tgtEl>
                                        <p:attrNameLst>
                                          <p:attrName>style.visibility</p:attrName>
                                        </p:attrNameLst>
                                      </p:cBhvr>
                                      <p:to>
                                        <p:strVal val="visible"/>
                                      </p:to>
                                    </p:set>
                                    <p:animEffect transition="in" filter="wedge">
                                      <p:cBhvr>
                                        <p:cTn id="78" dur="2000"/>
                                        <p:tgtEl>
                                          <p:spTgt spid="34849"/>
                                        </p:tgtEl>
                                      </p:cBhvr>
                                    </p:animEffect>
                                  </p:childTnLst>
                                </p:cTn>
                              </p:par>
                            </p:childTnLst>
                          </p:cTn>
                        </p:par>
                        <p:par>
                          <p:cTn id="79" fill="hold">
                            <p:stCondLst>
                              <p:cond delay="4000"/>
                            </p:stCondLst>
                            <p:childTnLst>
                              <p:par>
                                <p:cTn id="80" presetID="27" presetClass="entr" presetSubtype="0" fill="hold" grpId="0" nodeType="afterEffect">
                                  <p:stCondLst>
                                    <p:cond delay="0"/>
                                  </p:stCondLst>
                                  <p:iterate type="lt">
                                    <p:tmPct val="50000"/>
                                  </p:iterate>
                                  <p:childTnLst>
                                    <p:set>
                                      <p:cBhvr>
                                        <p:cTn id="81" dur="1" fill="hold">
                                          <p:stCondLst>
                                            <p:cond delay="0"/>
                                          </p:stCondLst>
                                        </p:cTn>
                                        <p:tgtEl>
                                          <p:spTgt spid="34861"/>
                                        </p:tgtEl>
                                        <p:attrNameLst>
                                          <p:attrName>style.visibility</p:attrName>
                                        </p:attrNameLst>
                                      </p:cBhvr>
                                      <p:to>
                                        <p:strVal val="visible"/>
                                      </p:to>
                                    </p:set>
                                    <p:anim calcmode="discrete" valueType="clr">
                                      <p:cBhvr override="childStyle">
                                        <p:cTn id="82" dur="80"/>
                                        <p:tgtEl>
                                          <p:spTgt spid="34861"/>
                                        </p:tgtEl>
                                        <p:attrNameLst>
                                          <p:attrName>style.color</p:attrName>
                                        </p:attrNameLst>
                                      </p:cBhvr>
                                      <p:tavLst>
                                        <p:tav tm="0">
                                          <p:val>
                                            <p:clrVal>
                                              <a:srgbClr val="FF00FF"/>
                                            </p:clrVal>
                                          </p:val>
                                        </p:tav>
                                        <p:tav tm="50000">
                                          <p:val>
                                            <p:clrVal>
                                              <a:srgbClr val="FF00FF"/>
                                            </p:clrVal>
                                          </p:val>
                                        </p:tav>
                                      </p:tavLst>
                                    </p:anim>
                                    <p:anim calcmode="discrete" valueType="clr">
                                      <p:cBhvr>
                                        <p:cTn id="83" dur="80"/>
                                        <p:tgtEl>
                                          <p:spTgt spid="34861"/>
                                        </p:tgtEl>
                                        <p:attrNameLst>
                                          <p:attrName>fillcolor</p:attrName>
                                        </p:attrNameLst>
                                      </p:cBhvr>
                                      <p:tavLst>
                                        <p:tav tm="0">
                                          <p:val>
                                            <p:clrVal>
                                              <a:schemeClr val="accent2"/>
                                            </p:clrVal>
                                          </p:val>
                                        </p:tav>
                                        <p:tav tm="50000">
                                          <p:val>
                                            <p:clrVal>
                                              <a:schemeClr val="hlink"/>
                                            </p:clrVal>
                                          </p:val>
                                        </p:tav>
                                      </p:tavLst>
                                    </p:anim>
                                    <p:set>
                                      <p:cBhvr>
                                        <p:cTn id="84" dur="80"/>
                                        <p:tgtEl>
                                          <p:spTgt spid="348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p:bldP spid="34858" grpId="0"/>
      <p:bldP spid="34859" grpId="0"/>
      <p:bldP spid="34860" grpId="0"/>
      <p:bldP spid="34861" grpId="0"/>
      <p:bldP spid="34862" grpId="0"/>
      <p:bldP spid="34863" grpId="0"/>
      <p:bldP spid="3486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339725" y="2133600"/>
            <a:ext cx="8229600" cy="1447800"/>
          </a:xfrm>
          <a:prstGeom prst="rect">
            <a:avLst/>
          </a:prstGeom>
          <a:noFill/>
          <a:ln w="9525">
            <a:noFill/>
            <a:miter lim="800000"/>
            <a:headEnd/>
            <a:tailEnd/>
          </a:ln>
        </p:spPr>
        <p:txBody>
          <a:bodyPr/>
          <a:lstStyle/>
          <a:p>
            <a:pPr marL="342900" indent="-342900" algn="just">
              <a:lnSpc>
                <a:spcPct val="90000"/>
              </a:lnSpc>
              <a:spcBef>
                <a:spcPct val="20000"/>
              </a:spcBef>
            </a:pPr>
            <a:r>
              <a:rPr lang="en-US" sz="2800">
                <a:solidFill>
                  <a:srgbClr val="0000FF"/>
                </a:solidFill>
              </a:rPr>
              <a:t>   Các ngành nghề chính: trồng trọt, chăn nuôi, nuôi trồng đánh bắt thuỷ sản, và nghề làm muối. </a:t>
            </a:r>
          </a:p>
        </p:txBody>
      </p:sp>
      <p:sp>
        <p:nvSpPr>
          <p:cNvPr id="36870" name="Rectangle 6"/>
          <p:cNvSpPr>
            <a:spLocks noChangeArrowheads="1"/>
          </p:cNvSpPr>
          <p:nvPr/>
        </p:nvSpPr>
        <p:spPr bwMode="auto">
          <a:xfrm>
            <a:off x="381000" y="3276600"/>
            <a:ext cx="8229600" cy="1447800"/>
          </a:xfrm>
          <a:prstGeom prst="rect">
            <a:avLst/>
          </a:prstGeom>
          <a:noFill/>
          <a:ln w="9525">
            <a:noFill/>
            <a:miter lim="800000"/>
            <a:headEnd/>
            <a:tailEnd/>
          </a:ln>
        </p:spPr>
        <p:txBody>
          <a:bodyPr/>
          <a:lstStyle/>
          <a:p>
            <a:pPr marL="342900" indent="-342900" algn="just">
              <a:lnSpc>
                <a:spcPct val="90000"/>
              </a:lnSpc>
              <a:spcBef>
                <a:spcPct val="20000"/>
              </a:spcBef>
            </a:pPr>
            <a:r>
              <a:rPr lang="en-US" sz="2800">
                <a:solidFill>
                  <a:srgbClr val="0000FF"/>
                </a:solidFill>
              </a:rPr>
              <a:t>   Các ngành nghề trên thuộc nhóm ngành nông - ngư nghiệp.</a:t>
            </a:r>
          </a:p>
        </p:txBody>
      </p:sp>
      <p:sp>
        <p:nvSpPr>
          <p:cNvPr id="1030" name="Text Box 17"/>
          <p:cNvSpPr txBox="1">
            <a:spLocks noChangeArrowheads="1"/>
          </p:cNvSpPr>
          <p:nvPr/>
        </p:nvSpPr>
        <p:spPr bwMode="auto">
          <a:xfrm>
            <a:off x="228600" y="1462088"/>
            <a:ext cx="6172200" cy="519112"/>
          </a:xfrm>
          <a:prstGeom prst="rect">
            <a:avLst/>
          </a:prstGeom>
          <a:noFill/>
          <a:ln w="12700">
            <a:noFill/>
            <a:miter lim="800000"/>
            <a:headEnd/>
            <a:tailEnd/>
          </a:ln>
        </p:spPr>
        <p:txBody>
          <a:bodyPr>
            <a:spAutoFit/>
          </a:bodyPr>
          <a:lstStyle/>
          <a:p>
            <a:pPr>
              <a:spcBef>
                <a:spcPct val="50000"/>
              </a:spcBef>
            </a:pPr>
            <a:r>
              <a:rPr lang="en-US" sz="2800">
                <a:solidFill>
                  <a:srgbClr val="FF00FF"/>
                </a:solidFill>
              </a:rPr>
              <a:t>2. Hoạt động sản xuất của người dân</a:t>
            </a:r>
          </a:p>
        </p:txBody>
      </p:sp>
      <p:sp>
        <p:nvSpPr>
          <p:cNvPr id="8" name="Text Box 17"/>
          <p:cNvSpPr txBox="1">
            <a:spLocks noChangeArrowheads="1"/>
          </p:cNvSpPr>
          <p:nvPr/>
        </p:nvSpPr>
        <p:spPr bwMode="auto">
          <a:xfrm>
            <a:off x="685800" y="3124200"/>
            <a:ext cx="7924800" cy="523875"/>
          </a:xfrm>
          <a:prstGeom prst="rect">
            <a:avLst/>
          </a:prstGeom>
          <a:noFill/>
          <a:ln w="12700">
            <a:noFill/>
            <a:miter lim="800000"/>
            <a:headEnd/>
            <a:tailEnd/>
          </a:ln>
        </p:spPr>
        <p:txBody>
          <a:bodyPr>
            <a:spAutoFit/>
          </a:bodyPr>
          <a:lstStyle/>
          <a:p>
            <a:pPr>
              <a:spcBef>
                <a:spcPct val="50000"/>
              </a:spcBef>
            </a:pPr>
            <a:r>
              <a:rPr lang="en-US" sz="2800">
                <a:solidFill>
                  <a:srgbClr val="FF00FF"/>
                </a:solidFill>
              </a:rPr>
              <a:t>Các ngành nghề trên thuộc nhóm ngành nào?</a:t>
            </a:r>
          </a:p>
        </p:txBody>
      </p:sp>
      <p:grpSp>
        <p:nvGrpSpPr>
          <p:cNvPr id="2" name="Group 8"/>
          <p:cNvGrpSpPr>
            <a:grpSpLocks/>
          </p:cNvGrpSpPr>
          <p:nvPr/>
        </p:nvGrpSpPr>
        <p:grpSpPr bwMode="auto">
          <a:xfrm>
            <a:off x="4648200" y="3505200"/>
            <a:ext cx="4495800" cy="3352800"/>
            <a:chOff x="0" y="1680"/>
            <a:chExt cx="2560" cy="2805"/>
          </a:xfrm>
        </p:grpSpPr>
        <p:graphicFrame>
          <p:nvGraphicFramePr>
            <p:cNvPr id="1026" name="Object 25"/>
            <p:cNvGraphicFramePr>
              <a:graphicFrameLocks noChangeAspect="1"/>
            </p:cNvGraphicFramePr>
            <p:nvPr/>
          </p:nvGraphicFramePr>
          <p:xfrm>
            <a:off x="391" y="2858"/>
            <a:ext cx="1728" cy="1627"/>
          </p:xfrm>
          <a:graphic>
            <a:graphicData uri="http://schemas.openxmlformats.org/presentationml/2006/ole">
              <mc:AlternateContent xmlns:mc="http://schemas.openxmlformats.org/markup-compatibility/2006">
                <mc:Choice xmlns:v="urn:schemas-microsoft-com:vml" Requires="v">
                  <p:oleObj spid="_x0000_s1028" name="Clip" r:id="rId4" imgW="4046400" imgH="3352320" progId="MS_ClipArt_Gallery.5">
                    <p:embed/>
                  </p:oleObj>
                </mc:Choice>
                <mc:Fallback>
                  <p:oleObj name="Clip" r:id="rId4" imgW="4046400" imgH="3352320" progId="MS_ClipArt_Gallery.5">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 y="2858"/>
                          <a:ext cx="1728" cy="16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7" name="Picture 4" descr="TPFAQ"/>
            <p:cNvPicPr>
              <a:picLocks noChangeAspect="1" noChangeArrowheads="1" noCrop="1"/>
            </p:cNvPicPr>
            <p:nvPr/>
          </p:nvPicPr>
          <p:blipFill>
            <a:blip r:embed="rId6"/>
            <a:srcRect/>
            <a:stretch>
              <a:fillRect/>
            </a:stretch>
          </p:blipFill>
          <p:spPr bwMode="auto">
            <a:xfrm>
              <a:off x="1067" y="1680"/>
              <a:ext cx="533" cy="482"/>
            </a:xfrm>
            <a:prstGeom prst="rect">
              <a:avLst/>
            </a:prstGeom>
            <a:noFill/>
            <a:ln w="9525">
              <a:noFill/>
              <a:miter lim="800000"/>
              <a:headEnd/>
              <a:tailEnd/>
            </a:ln>
          </p:spPr>
        </p:pic>
        <p:pic>
          <p:nvPicPr>
            <p:cNvPr id="1038" name="Picture 5" descr="TYFAQ"/>
            <p:cNvPicPr>
              <a:picLocks noChangeAspect="1" noChangeArrowheads="1" noCrop="1"/>
            </p:cNvPicPr>
            <p:nvPr/>
          </p:nvPicPr>
          <p:blipFill>
            <a:blip r:embed="rId7"/>
            <a:srcRect/>
            <a:stretch>
              <a:fillRect/>
            </a:stretch>
          </p:blipFill>
          <p:spPr bwMode="auto">
            <a:xfrm>
              <a:off x="2027" y="2496"/>
              <a:ext cx="533" cy="482"/>
            </a:xfrm>
            <a:prstGeom prst="rect">
              <a:avLst/>
            </a:prstGeom>
            <a:noFill/>
            <a:ln w="9525">
              <a:noFill/>
              <a:miter lim="800000"/>
              <a:headEnd/>
              <a:tailEnd/>
            </a:ln>
          </p:spPr>
        </p:pic>
        <p:pic>
          <p:nvPicPr>
            <p:cNvPr id="1039" name="Picture 6" descr="TYFAQ"/>
            <p:cNvPicPr>
              <a:picLocks noChangeAspect="1" noChangeArrowheads="1" noCrop="1"/>
            </p:cNvPicPr>
            <p:nvPr/>
          </p:nvPicPr>
          <p:blipFill>
            <a:blip r:embed="rId7"/>
            <a:srcRect/>
            <a:stretch>
              <a:fillRect/>
            </a:stretch>
          </p:blipFill>
          <p:spPr bwMode="auto">
            <a:xfrm>
              <a:off x="0" y="2414"/>
              <a:ext cx="533" cy="482"/>
            </a:xfrm>
            <a:prstGeom prst="rect">
              <a:avLst/>
            </a:prstGeom>
            <a:noFill/>
            <a:ln w="9525">
              <a:noFill/>
              <a:miter lim="800000"/>
              <a:headEnd/>
              <a:tailEnd/>
            </a:ln>
          </p:spPr>
        </p:pic>
      </p:grpSp>
      <p:pic>
        <p:nvPicPr>
          <p:cNvPr id="14" name="Picture 12" descr="1"/>
          <p:cNvPicPr>
            <a:picLocks noChangeAspect="1" noChangeArrowheads="1" noCrop="1"/>
          </p:cNvPicPr>
          <p:nvPr/>
        </p:nvPicPr>
        <p:blipFill>
          <a:blip r:embed="rId8"/>
          <a:srcRect/>
          <a:stretch>
            <a:fillRect/>
          </a:stretch>
        </p:blipFill>
        <p:spPr bwMode="auto">
          <a:xfrm>
            <a:off x="457200" y="4267200"/>
            <a:ext cx="1295400" cy="2590800"/>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69"/>
                                        </p:tgtEl>
                                        <p:attrNameLst>
                                          <p:attrName>style.visibility</p:attrName>
                                        </p:attrNameLst>
                                      </p:cBhvr>
                                      <p:to>
                                        <p:strVal val="visible"/>
                                      </p:to>
                                    </p:set>
                                    <p:anim calcmode="discrete" valueType="clr">
                                      <p:cBhvr override="childStyle">
                                        <p:cTn id="7" dur="80"/>
                                        <p:tgtEl>
                                          <p:spTgt spid="36869"/>
                                        </p:tgtEl>
                                        <p:attrNameLst>
                                          <p:attrName>style.color</p:attrName>
                                        </p:attrNameLst>
                                      </p:cBhvr>
                                      <p:tavLst>
                                        <p:tav tm="0">
                                          <p:val>
                                            <p:clrVal>
                                              <a:srgbClr val="0000FF"/>
                                            </p:clrVal>
                                          </p:val>
                                        </p:tav>
                                        <p:tav tm="50000">
                                          <p:val>
                                            <p:clrVal>
                                              <a:srgbClr val="0000FF"/>
                                            </p:clrVal>
                                          </p:val>
                                        </p:tav>
                                      </p:tavLst>
                                    </p:anim>
                                    <p:anim calcmode="discrete" valueType="clr">
                                      <p:cBhvr>
                                        <p:cTn id="8" dur="80"/>
                                        <p:tgtEl>
                                          <p:spTgt spid="36869"/>
                                        </p:tgtEl>
                                        <p:attrNameLst>
                                          <p:attrName>fillcolor</p:attrName>
                                        </p:attrNameLst>
                                      </p:cBhvr>
                                      <p:tavLst>
                                        <p:tav tm="0">
                                          <p:val>
                                            <p:clrVal>
                                              <a:schemeClr val="accent2"/>
                                            </p:clrVal>
                                          </p:val>
                                        </p:tav>
                                        <p:tav tm="50000">
                                          <p:val>
                                            <p:clrVal>
                                              <a:schemeClr val="hlink"/>
                                            </p:clrVal>
                                          </p:val>
                                        </p:tav>
                                      </p:tavLst>
                                    </p:anim>
                                    <p:set>
                                      <p:cBhvr>
                                        <p:cTn id="9" dur="80"/>
                                        <p:tgtEl>
                                          <p:spTgt spid="3686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05"/>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 calcmode="lin" valueType="num">
                                      <p:cBhvr>
                                        <p:cTn id="16" dur="500" fill="hold"/>
                                        <p:tgtEl>
                                          <p:spTgt spid="8"/>
                                        </p:tgtEl>
                                        <p:attrNameLst>
                                          <p:attrName>ppt_x</p:attrName>
                                        </p:attrNameLst>
                                      </p:cBhvr>
                                      <p:tavLst>
                                        <p:tav tm="0">
                                          <p:val>
                                            <p:strVal val="#ppt_x-.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Effect transition="in" filter="fade">
                                      <p:cBhvr>
                                        <p:cTn id="18" dur="500"/>
                                        <p:tgtEl>
                                          <p:spTgt spid="8"/>
                                        </p:tgtEl>
                                      </p:cBhvr>
                                    </p:animEffect>
                                  </p:childTnLst>
                                </p:cTn>
                              </p:par>
                              <p:par>
                                <p:cTn id="19" presetID="1" presetClass="entr" presetSubtype="0" fill="hold" nodeType="withEffect">
                                  <p:stCondLst>
                                    <p:cond delay="0"/>
                                  </p:stCondLst>
                                  <p:childTnLst>
                                    <p:set>
                                      <p:cBhvr>
                                        <p:cTn id="20" dur="1" fill="hold">
                                          <p:stCondLst>
                                            <p:cond delay="499"/>
                                          </p:stCondLst>
                                        </p:cTn>
                                        <p:tgtEl>
                                          <p:spTgt spid="14"/>
                                        </p:tgtEl>
                                        <p:attrNameLst>
                                          <p:attrName>style.visibility</p:attrName>
                                        </p:attrNameLst>
                                      </p:cBhvr>
                                      <p:to>
                                        <p:strVal val="visible"/>
                                      </p:to>
                                    </p:set>
                                  </p:childTnLst>
                                </p:cTn>
                              </p:par>
                              <p:par>
                                <p:cTn id="21" presetID="21"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4)">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6870"/>
                                        </p:tgtEl>
                                        <p:attrNameLst>
                                          <p:attrName>style.visibility</p:attrName>
                                        </p:attrNameLst>
                                      </p:cBhvr>
                                      <p:to>
                                        <p:strVal val="visible"/>
                                      </p:to>
                                    </p:set>
                                    <p:anim calcmode="discrete" valueType="clr">
                                      <p:cBhvr override="childStyle">
                                        <p:cTn id="28" dur="80"/>
                                        <p:tgtEl>
                                          <p:spTgt spid="36870"/>
                                        </p:tgtEl>
                                        <p:attrNameLst>
                                          <p:attrName>style.color</p:attrName>
                                        </p:attrNameLst>
                                      </p:cBhvr>
                                      <p:tavLst>
                                        <p:tav tm="0">
                                          <p:val>
                                            <p:clrVal>
                                              <a:srgbClr val="0000FF"/>
                                            </p:clrVal>
                                          </p:val>
                                        </p:tav>
                                        <p:tav tm="50000">
                                          <p:val>
                                            <p:clrVal>
                                              <a:srgbClr val="0000FF"/>
                                            </p:clrVal>
                                          </p:val>
                                        </p:tav>
                                      </p:tavLst>
                                    </p:anim>
                                    <p:anim calcmode="discrete" valueType="clr">
                                      <p:cBhvr>
                                        <p:cTn id="29" dur="80"/>
                                        <p:tgtEl>
                                          <p:spTgt spid="36870"/>
                                        </p:tgtEl>
                                        <p:attrNameLst>
                                          <p:attrName>fillcolor</p:attrName>
                                        </p:attrNameLst>
                                      </p:cBhvr>
                                      <p:tavLst>
                                        <p:tav tm="0">
                                          <p:val>
                                            <p:clrVal>
                                              <a:schemeClr val="accent2"/>
                                            </p:clrVal>
                                          </p:val>
                                        </p:tav>
                                        <p:tav tm="50000">
                                          <p:val>
                                            <p:clrVal>
                                              <a:schemeClr val="hlink"/>
                                            </p:clrVal>
                                          </p:val>
                                        </p:tav>
                                      </p:tavLst>
                                    </p:anim>
                                    <p:set>
                                      <p:cBhvr>
                                        <p:cTn id="30" dur="80"/>
                                        <p:tgtEl>
                                          <p:spTgt spid="36870"/>
                                        </p:tgtEl>
                                        <p:attrNameLst>
                                          <p:attrName>fill.type</p:attrName>
                                        </p:attrNameLst>
                                      </p:cBhvr>
                                      <p:to>
                                        <p:strVal val="solid"/>
                                      </p:to>
                                    </p:set>
                                  </p:childTnLst>
                                </p:cTn>
                              </p:par>
                              <p:par>
                                <p:cTn id="31" presetID="21" presetClass="exit" presetSubtype="4" fill="hold" grpId="1" nodeType="withEffect">
                                  <p:stCondLst>
                                    <p:cond delay="0"/>
                                  </p:stCondLst>
                                  <p:childTnLst>
                                    <p:animEffect transition="out" filter="wheel(4)">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664" name="Group 152"/>
          <p:cNvGraphicFramePr>
            <a:graphicFrameLocks noGrp="1"/>
          </p:cNvGraphicFramePr>
          <p:nvPr>
            <p:ph/>
            <p:extLst>
              <p:ext uri="{D42A27DB-BD31-4B8C-83A1-F6EECF244321}">
                <p14:modId xmlns:p14="http://schemas.microsoft.com/office/powerpoint/2010/main" val="2715855907"/>
              </p:ext>
            </p:extLst>
          </p:nvPr>
        </p:nvGraphicFramePr>
        <p:xfrm>
          <a:off x="0" y="1681163"/>
          <a:ext cx="9144000" cy="4572001"/>
        </p:xfrm>
        <a:graphic>
          <a:graphicData uri="http://schemas.openxmlformats.org/drawingml/2006/table">
            <a:tbl>
              <a:tblPr/>
              <a:tblGrid>
                <a:gridCol w="2708776"/>
                <a:gridCol w="6435224"/>
              </a:tblGrid>
              <a:tr h="846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FF"/>
                    </a:solidFill>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anchor="b"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anchor="b"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99FF"/>
                    </a:solid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anchor="b"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anchor="b"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99FF"/>
                    </a:solidFill>
                  </a:tcPr>
                </a:tc>
              </a:tr>
              <a:tr h="56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anchor="b"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anchor="b"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99FF"/>
                    </a:solidFill>
                  </a:tcPr>
                </a:tc>
              </a:tr>
              <a:tr h="163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anchor="b"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anchor="b"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99FF"/>
                    </a:solidFill>
                  </a:tcPr>
                </a:tc>
              </a:tr>
            </a:tbl>
          </a:graphicData>
        </a:graphic>
      </p:graphicFrame>
      <p:sp>
        <p:nvSpPr>
          <p:cNvPr id="64613" name="Text Box 101"/>
          <p:cNvSpPr txBox="1">
            <a:spLocks noChangeAspect="1" noChangeArrowheads="1"/>
          </p:cNvSpPr>
          <p:nvPr/>
        </p:nvSpPr>
        <p:spPr bwMode="auto">
          <a:xfrm>
            <a:off x="0" y="1657350"/>
            <a:ext cx="2819400" cy="877888"/>
          </a:xfrm>
          <a:prstGeom prst="rect">
            <a:avLst/>
          </a:prstGeom>
          <a:solidFill>
            <a:srgbClr val="000099"/>
          </a:solidFill>
          <a:ln w="19050">
            <a:solidFill>
              <a:schemeClr val="bg1"/>
            </a:solidFill>
            <a:miter lim="800000"/>
            <a:headEnd/>
            <a:tailEnd/>
          </a:ln>
        </p:spPr>
        <p:txBody>
          <a:bodyPr anchor="ctr"/>
          <a:lstStyle/>
          <a:p>
            <a:pPr algn="ctr" eaLnBrk="0" hangingPunct="0">
              <a:spcBef>
                <a:spcPct val="50000"/>
              </a:spcBef>
            </a:pPr>
            <a:r>
              <a:rPr lang="en-US" sz="2400">
                <a:solidFill>
                  <a:schemeClr val="bg1"/>
                </a:solidFill>
              </a:rPr>
              <a:t>Tên hoạt động sản xuất</a:t>
            </a:r>
          </a:p>
        </p:txBody>
      </p:sp>
      <p:sp>
        <p:nvSpPr>
          <p:cNvPr id="64619" name="Text Box 107"/>
          <p:cNvSpPr txBox="1">
            <a:spLocks noChangeArrowheads="1"/>
          </p:cNvSpPr>
          <p:nvPr/>
        </p:nvSpPr>
        <p:spPr bwMode="auto">
          <a:xfrm>
            <a:off x="2714625" y="1666875"/>
            <a:ext cx="6429375" cy="868363"/>
          </a:xfrm>
          <a:prstGeom prst="rect">
            <a:avLst/>
          </a:prstGeom>
          <a:solidFill>
            <a:srgbClr val="000099"/>
          </a:solidFill>
          <a:ln w="19050">
            <a:solidFill>
              <a:schemeClr val="bg1"/>
            </a:solidFill>
            <a:miter lim="800000"/>
            <a:headEnd/>
            <a:tailEnd/>
          </a:ln>
        </p:spPr>
        <p:txBody>
          <a:bodyPr anchor="ctr"/>
          <a:lstStyle/>
          <a:p>
            <a:pPr algn="ctr" eaLnBrk="0" hangingPunct="0">
              <a:spcBef>
                <a:spcPct val="50000"/>
              </a:spcBef>
            </a:pPr>
            <a:r>
              <a:rPr lang="en-US" sz="2400">
                <a:solidFill>
                  <a:schemeClr val="bg1"/>
                </a:solidFill>
              </a:rPr>
              <a:t>Một số điều kiện cần thiết để sản xuất</a:t>
            </a:r>
          </a:p>
        </p:txBody>
      </p:sp>
      <p:sp>
        <p:nvSpPr>
          <p:cNvPr id="64620" name="Text Box 108"/>
          <p:cNvSpPr txBox="1">
            <a:spLocks noChangeArrowheads="1"/>
          </p:cNvSpPr>
          <p:nvPr/>
        </p:nvSpPr>
        <p:spPr bwMode="auto">
          <a:xfrm>
            <a:off x="228600" y="2517775"/>
            <a:ext cx="2133600" cy="804863"/>
          </a:xfrm>
          <a:prstGeom prst="rect">
            <a:avLst/>
          </a:prstGeom>
          <a:noFill/>
          <a:ln w="19050">
            <a:noFill/>
            <a:miter lim="800000"/>
            <a:headEnd/>
            <a:tailEnd/>
          </a:ln>
        </p:spPr>
        <p:txBody>
          <a:bodyPr/>
          <a:lstStyle/>
          <a:p>
            <a:pPr eaLnBrk="0" hangingPunct="0">
              <a:spcBef>
                <a:spcPct val="50000"/>
              </a:spcBef>
            </a:pPr>
            <a:r>
              <a:rPr lang="en-US" sz="2400">
                <a:solidFill>
                  <a:schemeClr val="bg1"/>
                </a:solidFill>
              </a:rPr>
              <a:t>Trồng lúa</a:t>
            </a:r>
          </a:p>
        </p:txBody>
      </p:sp>
      <p:sp>
        <p:nvSpPr>
          <p:cNvPr id="64644" name="Text Box 132"/>
          <p:cNvSpPr txBox="1">
            <a:spLocks noChangeArrowheads="1"/>
          </p:cNvSpPr>
          <p:nvPr/>
        </p:nvSpPr>
        <p:spPr bwMode="auto">
          <a:xfrm>
            <a:off x="2895600" y="2505075"/>
            <a:ext cx="5410200" cy="830263"/>
          </a:xfrm>
          <a:prstGeom prst="rect">
            <a:avLst/>
          </a:prstGeom>
          <a:noFill/>
          <a:ln w="19050">
            <a:noFill/>
            <a:miter lim="800000"/>
            <a:headEnd/>
            <a:tailEnd/>
          </a:ln>
        </p:spPr>
        <p:txBody>
          <a:bodyPr>
            <a:spAutoFit/>
          </a:bodyPr>
          <a:lstStyle/>
          <a:p>
            <a:pPr eaLnBrk="0" hangingPunct="0">
              <a:spcBef>
                <a:spcPct val="50000"/>
              </a:spcBef>
            </a:pPr>
            <a:r>
              <a:rPr lang="en-US" sz="2400">
                <a:solidFill>
                  <a:srgbClr val="FFFF00"/>
                </a:solidFill>
              </a:rPr>
              <a:t>Đất phù sa tương đối màu mỡ, khí hậu nóng ẩm.</a:t>
            </a:r>
          </a:p>
        </p:txBody>
      </p:sp>
      <p:sp>
        <p:nvSpPr>
          <p:cNvPr id="64647" name="Text Box 135"/>
          <p:cNvSpPr txBox="1">
            <a:spLocks noChangeArrowheads="1"/>
          </p:cNvSpPr>
          <p:nvPr/>
        </p:nvSpPr>
        <p:spPr bwMode="auto">
          <a:xfrm>
            <a:off x="228600" y="3525838"/>
            <a:ext cx="2743200" cy="523875"/>
          </a:xfrm>
          <a:prstGeom prst="rect">
            <a:avLst/>
          </a:prstGeom>
          <a:noFill/>
          <a:ln w="19050">
            <a:noFill/>
            <a:miter lim="800000"/>
            <a:headEnd/>
            <a:tailEnd/>
          </a:ln>
        </p:spPr>
        <p:txBody>
          <a:bodyPr tIns="0"/>
          <a:lstStyle/>
          <a:p>
            <a:pPr eaLnBrk="0" hangingPunct="0">
              <a:spcBef>
                <a:spcPct val="50000"/>
              </a:spcBef>
            </a:pPr>
            <a:r>
              <a:rPr lang="en-US" sz="2400">
                <a:solidFill>
                  <a:schemeClr val="bg1"/>
                </a:solidFill>
              </a:rPr>
              <a:t>Trồng mía, lạc</a:t>
            </a:r>
          </a:p>
        </p:txBody>
      </p:sp>
      <p:sp>
        <p:nvSpPr>
          <p:cNvPr id="64648" name="Text Box 136"/>
          <p:cNvSpPr txBox="1">
            <a:spLocks noChangeArrowheads="1"/>
          </p:cNvSpPr>
          <p:nvPr/>
        </p:nvSpPr>
        <p:spPr bwMode="auto">
          <a:xfrm>
            <a:off x="2874963" y="3490913"/>
            <a:ext cx="5410200" cy="461962"/>
          </a:xfrm>
          <a:prstGeom prst="rect">
            <a:avLst/>
          </a:prstGeom>
          <a:noFill/>
          <a:ln w="19050">
            <a:noFill/>
            <a:miter lim="800000"/>
            <a:headEnd/>
            <a:tailEnd/>
          </a:ln>
        </p:spPr>
        <p:txBody>
          <a:bodyPr>
            <a:spAutoFit/>
          </a:bodyPr>
          <a:lstStyle/>
          <a:p>
            <a:pPr eaLnBrk="0" hangingPunct="0">
              <a:spcBef>
                <a:spcPct val="50000"/>
              </a:spcBef>
            </a:pPr>
            <a:r>
              <a:rPr lang="en-US" sz="2400">
                <a:solidFill>
                  <a:srgbClr val="FFFF00"/>
                </a:solidFill>
              </a:rPr>
              <a:t>Đất cát pha, khí hậu nóng</a:t>
            </a:r>
          </a:p>
        </p:txBody>
      </p:sp>
      <p:sp>
        <p:nvSpPr>
          <p:cNvPr id="64650" name="Text Box 138"/>
          <p:cNvSpPr txBox="1">
            <a:spLocks noChangeArrowheads="1"/>
          </p:cNvSpPr>
          <p:nvPr/>
        </p:nvSpPr>
        <p:spPr bwMode="auto">
          <a:xfrm>
            <a:off x="228600" y="4113213"/>
            <a:ext cx="1828800" cy="539750"/>
          </a:xfrm>
          <a:prstGeom prst="rect">
            <a:avLst/>
          </a:prstGeom>
          <a:noFill/>
          <a:ln w="19050">
            <a:noFill/>
            <a:miter lim="800000"/>
            <a:headEnd/>
            <a:tailEnd/>
          </a:ln>
        </p:spPr>
        <p:txBody>
          <a:bodyPr tIns="0" bIns="0"/>
          <a:lstStyle/>
          <a:p>
            <a:pPr eaLnBrk="0" hangingPunct="0">
              <a:spcBef>
                <a:spcPct val="50000"/>
              </a:spcBef>
            </a:pPr>
            <a:r>
              <a:rPr lang="en-US" sz="2400">
                <a:solidFill>
                  <a:schemeClr val="bg1"/>
                </a:solidFill>
              </a:rPr>
              <a:t>Làm muối</a:t>
            </a:r>
          </a:p>
        </p:txBody>
      </p:sp>
      <p:sp>
        <p:nvSpPr>
          <p:cNvPr id="64651" name="Text Box 139"/>
          <p:cNvSpPr txBox="1">
            <a:spLocks noChangeArrowheads="1"/>
          </p:cNvSpPr>
          <p:nvPr/>
        </p:nvSpPr>
        <p:spPr bwMode="auto">
          <a:xfrm>
            <a:off x="2895600" y="4068763"/>
            <a:ext cx="4800600" cy="461962"/>
          </a:xfrm>
          <a:prstGeom prst="rect">
            <a:avLst/>
          </a:prstGeom>
          <a:noFill/>
          <a:ln w="19050">
            <a:noFill/>
            <a:miter lim="800000"/>
            <a:headEnd/>
            <a:tailEnd/>
          </a:ln>
        </p:spPr>
        <p:txBody>
          <a:bodyPr>
            <a:spAutoFit/>
          </a:bodyPr>
          <a:lstStyle/>
          <a:p>
            <a:pPr eaLnBrk="0" hangingPunct="0">
              <a:spcBef>
                <a:spcPct val="50000"/>
              </a:spcBef>
            </a:pPr>
            <a:r>
              <a:rPr lang="en-US" sz="2400">
                <a:solidFill>
                  <a:srgbClr val="FFFF00"/>
                </a:solidFill>
              </a:rPr>
              <a:t>Nước biển mặn, nhiều nắng.</a:t>
            </a:r>
          </a:p>
        </p:txBody>
      </p:sp>
      <p:sp>
        <p:nvSpPr>
          <p:cNvPr id="64654" name="Text Box 142"/>
          <p:cNvSpPr txBox="1">
            <a:spLocks noChangeArrowheads="1"/>
          </p:cNvSpPr>
          <p:nvPr/>
        </p:nvSpPr>
        <p:spPr bwMode="auto">
          <a:xfrm rot="10800000" flipV="1">
            <a:off x="228600" y="4741863"/>
            <a:ext cx="2590800" cy="1038225"/>
          </a:xfrm>
          <a:prstGeom prst="rect">
            <a:avLst/>
          </a:prstGeom>
          <a:noFill/>
          <a:ln w="19050">
            <a:noFill/>
            <a:miter lim="800000"/>
            <a:headEnd/>
            <a:tailEnd/>
          </a:ln>
        </p:spPr>
        <p:txBody>
          <a:bodyPr/>
          <a:lstStyle/>
          <a:p>
            <a:pPr eaLnBrk="0" hangingPunct="0">
              <a:spcBef>
                <a:spcPct val="50000"/>
              </a:spcBef>
            </a:pPr>
            <a:r>
              <a:rPr lang="en-US" sz="2400">
                <a:solidFill>
                  <a:schemeClr val="bg1"/>
                </a:solidFill>
              </a:rPr>
              <a:t>Nuôi, đánh bắt thuỷ sản</a:t>
            </a:r>
          </a:p>
        </p:txBody>
      </p:sp>
      <p:sp>
        <p:nvSpPr>
          <p:cNvPr id="64655" name="Text Box 143"/>
          <p:cNvSpPr txBox="1">
            <a:spLocks noChangeArrowheads="1"/>
          </p:cNvSpPr>
          <p:nvPr/>
        </p:nvSpPr>
        <p:spPr bwMode="auto">
          <a:xfrm>
            <a:off x="2743200" y="4729163"/>
            <a:ext cx="6400800" cy="1200150"/>
          </a:xfrm>
          <a:prstGeom prst="rect">
            <a:avLst/>
          </a:prstGeom>
          <a:noFill/>
          <a:ln w="19050">
            <a:noFill/>
            <a:miter lim="800000"/>
            <a:headEnd/>
            <a:tailEnd/>
          </a:ln>
        </p:spPr>
        <p:txBody>
          <a:bodyPr lIns="274320" rIns="0">
            <a:spAutoFit/>
          </a:bodyPr>
          <a:lstStyle/>
          <a:p>
            <a:pPr eaLnBrk="0" hangingPunct="0">
              <a:spcBef>
                <a:spcPct val="50000"/>
              </a:spcBef>
            </a:pPr>
            <a:r>
              <a:rPr lang="en-US" sz="2400">
                <a:solidFill>
                  <a:srgbClr val="FFFF00"/>
                </a:solidFill>
              </a:rPr>
              <a:t>- Có biển, đầm phá, sông</a:t>
            </a:r>
            <a:br>
              <a:rPr lang="en-US" sz="2400">
                <a:solidFill>
                  <a:srgbClr val="FFFF00"/>
                </a:solidFill>
              </a:rPr>
            </a:br>
            <a:r>
              <a:rPr lang="en-US" sz="2400">
                <a:solidFill>
                  <a:srgbClr val="FFFF00"/>
                </a:solidFill>
              </a:rPr>
              <a:t>- Người dân có kinh nghiệm nuôi trồng, đánh bắt và chế biến thuỷ sản.</a:t>
            </a:r>
          </a:p>
        </p:txBody>
      </p:sp>
      <p:sp>
        <p:nvSpPr>
          <p:cNvPr id="19491" name="Rectangle 150"/>
          <p:cNvSpPr>
            <a:spLocks noChangeArrowheads="1"/>
          </p:cNvSpPr>
          <p:nvPr/>
        </p:nvSpPr>
        <p:spPr bwMode="auto">
          <a:xfrm>
            <a:off x="0" y="838200"/>
            <a:ext cx="9144000" cy="762000"/>
          </a:xfrm>
          <a:prstGeom prst="rect">
            <a:avLst/>
          </a:prstGeom>
          <a:noFill/>
          <a:ln w="9525">
            <a:noFill/>
            <a:miter lim="800000"/>
            <a:headEnd/>
            <a:tailEnd/>
          </a:ln>
        </p:spPr>
        <p:txBody>
          <a:bodyPr/>
          <a:lstStyle/>
          <a:p>
            <a:pPr marL="342900" indent="-342900">
              <a:spcBef>
                <a:spcPct val="20000"/>
              </a:spcBef>
            </a:pPr>
            <a:r>
              <a:rPr lang="en-US" sz="2400">
                <a:solidFill>
                  <a:srgbClr val="0033CC"/>
                </a:solidFill>
                <a:latin typeface="Times New Roman" pitchFamily="18" charset="0"/>
                <a:cs typeface="Times New Roman" pitchFamily="18" charset="0"/>
              </a:rPr>
              <a:t>Dựa vào bảng dưới đây: Nêu những điều kiện cần thiết để trồng </a:t>
            </a:r>
            <a:r>
              <a:rPr lang="en-US" sz="2400" b="1" i="1">
                <a:solidFill>
                  <a:srgbClr val="0033CC"/>
                </a:solidFill>
                <a:latin typeface="Times New Roman" pitchFamily="18" charset="0"/>
                <a:cs typeface="Times New Roman" pitchFamily="18" charset="0"/>
              </a:rPr>
              <a:t>lúa</a:t>
            </a:r>
            <a:r>
              <a:rPr lang="en-US" sz="2400">
                <a:solidFill>
                  <a:srgbClr val="0033CC"/>
                </a:solidFill>
                <a:latin typeface="Times New Roman" pitchFamily="18" charset="0"/>
                <a:cs typeface="Times New Roman" pitchFamily="18" charset="0"/>
              </a:rPr>
              <a:t>; trồng </a:t>
            </a:r>
            <a:r>
              <a:rPr lang="en-US" sz="2400" b="1" i="1">
                <a:solidFill>
                  <a:srgbClr val="0033CC"/>
                </a:solidFill>
                <a:latin typeface="Times New Roman" pitchFamily="18" charset="0"/>
                <a:cs typeface="Times New Roman" pitchFamily="18" charset="0"/>
              </a:rPr>
              <a:t>mía, lạc</a:t>
            </a:r>
            <a:r>
              <a:rPr lang="en-US" sz="2400">
                <a:solidFill>
                  <a:srgbClr val="0033CC"/>
                </a:solidFill>
                <a:latin typeface="Times New Roman" pitchFamily="18" charset="0"/>
                <a:cs typeface="Times New Roman" pitchFamily="18" charset="0"/>
              </a:rPr>
              <a:t>; làm </a:t>
            </a:r>
            <a:r>
              <a:rPr lang="en-US" sz="2400" b="1" i="1">
                <a:solidFill>
                  <a:srgbClr val="0033CC"/>
                </a:solidFill>
                <a:latin typeface="Times New Roman" pitchFamily="18" charset="0"/>
                <a:cs typeface="Times New Roman" pitchFamily="18" charset="0"/>
              </a:rPr>
              <a:t>muối</a:t>
            </a:r>
            <a:r>
              <a:rPr lang="en-US" sz="2400">
                <a:solidFill>
                  <a:srgbClr val="0033CC"/>
                </a:solidFill>
                <a:latin typeface="Times New Roman" pitchFamily="18" charset="0"/>
                <a:cs typeface="Times New Roman" pitchFamily="18" charset="0"/>
              </a:rPr>
              <a:t>; </a:t>
            </a:r>
            <a:r>
              <a:rPr lang="en-US" sz="2400" b="1" i="1">
                <a:solidFill>
                  <a:srgbClr val="0033CC"/>
                </a:solidFill>
                <a:latin typeface="Times New Roman" pitchFamily="18" charset="0"/>
                <a:cs typeface="Times New Roman" pitchFamily="18" charset="0"/>
              </a:rPr>
              <a:t>nuôi</a:t>
            </a:r>
            <a:r>
              <a:rPr lang="en-US" sz="2400">
                <a:solidFill>
                  <a:srgbClr val="0033CC"/>
                </a:solidFill>
                <a:latin typeface="Times New Roman" pitchFamily="18" charset="0"/>
                <a:cs typeface="Times New Roman" pitchFamily="18" charset="0"/>
              </a:rPr>
              <a:t> và </a:t>
            </a:r>
            <a:r>
              <a:rPr lang="en-US" sz="2400" b="1" i="1">
                <a:solidFill>
                  <a:srgbClr val="0033CC"/>
                </a:solidFill>
                <a:latin typeface="Times New Roman" pitchFamily="18" charset="0"/>
                <a:cs typeface="Times New Roman" pitchFamily="18" charset="0"/>
              </a:rPr>
              <a:t>đánh bắt thuỷ sản</a:t>
            </a:r>
            <a:r>
              <a:rPr lang="en-US" sz="2400">
                <a:solidFill>
                  <a:srgbClr val="0033CC"/>
                </a:solidFill>
                <a:latin typeface="Times New Roman" pitchFamily="18" charset="0"/>
                <a:cs typeface="Times New Roman" pitchFamily="18" charset="0"/>
              </a:rPr>
              <a:t>?</a:t>
            </a:r>
            <a:endParaRPr lang="en-US" sz="2400">
              <a:solidFill>
                <a:srgbClr val="FF00FF"/>
              </a:solidFill>
              <a:latin typeface="Times New Roman" pitchFamily="18" charset="0"/>
              <a:cs typeface="Times New Roman" pitchFamily="18"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491"/>
                                        </p:tgtEl>
                                        <p:attrNameLst>
                                          <p:attrName>style.visibility</p:attrName>
                                        </p:attrNameLst>
                                      </p:cBhvr>
                                      <p:to>
                                        <p:strVal val="visible"/>
                                      </p:to>
                                    </p:set>
                                    <p:anim calcmode="lin" valueType="num">
                                      <p:cBhvr additive="base">
                                        <p:cTn id="7" dur="500" fill="hold"/>
                                        <p:tgtEl>
                                          <p:spTgt spid="19491"/>
                                        </p:tgtEl>
                                        <p:attrNameLst>
                                          <p:attrName>ppt_x</p:attrName>
                                        </p:attrNameLst>
                                      </p:cBhvr>
                                      <p:tavLst>
                                        <p:tav tm="0">
                                          <p:val>
                                            <p:strVal val="#ppt_x"/>
                                          </p:val>
                                        </p:tav>
                                        <p:tav tm="100000">
                                          <p:val>
                                            <p:strVal val="#ppt_x"/>
                                          </p:val>
                                        </p:tav>
                                      </p:tavLst>
                                    </p:anim>
                                    <p:anim calcmode="lin" valueType="num">
                                      <p:cBhvr additive="base">
                                        <p:cTn id="8" dur="500" fill="hold"/>
                                        <p:tgtEl>
                                          <p:spTgt spid="194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664"/>
                                        </p:tgtEl>
                                        <p:attrNameLst>
                                          <p:attrName>style.visibility</p:attrName>
                                        </p:attrNameLst>
                                      </p:cBhvr>
                                      <p:to>
                                        <p:strVal val="visible"/>
                                      </p:to>
                                    </p:set>
                                    <p:anim calcmode="lin" valueType="num">
                                      <p:cBhvr additive="base">
                                        <p:cTn id="13" dur="1000" fill="hold"/>
                                        <p:tgtEl>
                                          <p:spTgt spid="64664"/>
                                        </p:tgtEl>
                                        <p:attrNameLst>
                                          <p:attrName>ppt_x</p:attrName>
                                        </p:attrNameLst>
                                      </p:cBhvr>
                                      <p:tavLst>
                                        <p:tav tm="0">
                                          <p:val>
                                            <p:strVal val="#ppt_x"/>
                                          </p:val>
                                        </p:tav>
                                        <p:tav tm="100000">
                                          <p:val>
                                            <p:strVal val="#ppt_x"/>
                                          </p:val>
                                        </p:tav>
                                      </p:tavLst>
                                    </p:anim>
                                    <p:anim calcmode="lin" valueType="num">
                                      <p:cBhvr additive="base">
                                        <p:cTn id="14" dur="1000" fill="hold"/>
                                        <p:tgtEl>
                                          <p:spTgt spid="6466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4613"/>
                                        </p:tgtEl>
                                        <p:attrNameLst>
                                          <p:attrName>style.visibility</p:attrName>
                                        </p:attrNameLst>
                                      </p:cBhvr>
                                      <p:to>
                                        <p:strVal val="visible"/>
                                      </p:to>
                                    </p:set>
                                    <p:anim calcmode="lin" valueType="num">
                                      <p:cBhvr additive="base">
                                        <p:cTn id="17" dur="1000" fill="hold"/>
                                        <p:tgtEl>
                                          <p:spTgt spid="64613"/>
                                        </p:tgtEl>
                                        <p:attrNameLst>
                                          <p:attrName>ppt_x</p:attrName>
                                        </p:attrNameLst>
                                      </p:cBhvr>
                                      <p:tavLst>
                                        <p:tav tm="0">
                                          <p:val>
                                            <p:strVal val="#ppt_x"/>
                                          </p:val>
                                        </p:tav>
                                        <p:tav tm="100000">
                                          <p:val>
                                            <p:strVal val="#ppt_x"/>
                                          </p:val>
                                        </p:tav>
                                      </p:tavLst>
                                    </p:anim>
                                    <p:anim calcmode="lin" valueType="num">
                                      <p:cBhvr additive="base">
                                        <p:cTn id="18" dur="1000" fill="hold"/>
                                        <p:tgtEl>
                                          <p:spTgt spid="646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619"/>
                                        </p:tgtEl>
                                        <p:attrNameLst>
                                          <p:attrName>style.visibility</p:attrName>
                                        </p:attrNameLst>
                                      </p:cBhvr>
                                      <p:to>
                                        <p:strVal val="visible"/>
                                      </p:to>
                                    </p:set>
                                    <p:anim calcmode="lin" valueType="num">
                                      <p:cBhvr additive="base">
                                        <p:cTn id="21" dur="1000" fill="hold"/>
                                        <p:tgtEl>
                                          <p:spTgt spid="64619"/>
                                        </p:tgtEl>
                                        <p:attrNameLst>
                                          <p:attrName>ppt_x</p:attrName>
                                        </p:attrNameLst>
                                      </p:cBhvr>
                                      <p:tavLst>
                                        <p:tav tm="0">
                                          <p:val>
                                            <p:strVal val="#ppt_x"/>
                                          </p:val>
                                        </p:tav>
                                        <p:tav tm="100000">
                                          <p:val>
                                            <p:strVal val="#ppt_x"/>
                                          </p:val>
                                        </p:tav>
                                      </p:tavLst>
                                    </p:anim>
                                    <p:anim calcmode="lin" valueType="num">
                                      <p:cBhvr additive="base">
                                        <p:cTn id="22" dur="1000" fill="hold"/>
                                        <p:tgtEl>
                                          <p:spTgt spid="646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64620"/>
                                        </p:tgtEl>
                                        <p:attrNameLst>
                                          <p:attrName>style.visibility</p:attrName>
                                        </p:attrNameLst>
                                      </p:cBhvr>
                                      <p:to>
                                        <p:strVal val="visible"/>
                                      </p:to>
                                    </p:set>
                                    <p:anim calcmode="discrete" valueType="clr">
                                      <p:cBhvr override="childStyle">
                                        <p:cTn id="27" dur="80"/>
                                        <p:tgtEl>
                                          <p:spTgt spid="64620"/>
                                        </p:tgtEl>
                                        <p:attrNameLst>
                                          <p:attrName>style.color</p:attrName>
                                        </p:attrNameLst>
                                      </p:cBhvr>
                                      <p:tavLst>
                                        <p:tav tm="0">
                                          <p:val>
                                            <p:clrVal>
                                              <a:schemeClr val="bg1"/>
                                            </p:clrVal>
                                          </p:val>
                                        </p:tav>
                                        <p:tav tm="50000">
                                          <p:val>
                                            <p:clrVal>
                                              <a:schemeClr val="bg1"/>
                                            </p:clrVal>
                                          </p:val>
                                        </p:tav>
                                      </p:tavLst>
                                    </p:anim>
                                    <p:anim calcmode="discrete" valueType="clr">
                                      <p:cBhvr>
                                        <p:cTn id="28" dur="80"/>
                                        <p:tgtEl>
                                          <p:spTgt spid="64620"/>
                                        </p:tgtEl>
                                        <p:attrNameLst>
                                          <p:attrName>fillcolor</p:attrName>
                                        </p:attrNameLst>
                                      </p:cBhvr>
                                      <p:tavLst>
                                        <p:tav tm="0">
                                          <p:val>
                                            <p:clrVal>
                                              <a:schemeClr val="accent2"/>
                                            </p:clrVal>
                                          </p:val>
                                        </p:tav>
                                        <p:tav tm="50000">
                                          <p:val>
                                            <p:clrVal>
                                              <a:schemeClr val="hlink"/>
                                            </p:clrVal>
                                          </p:val>
                                        </p:tav>
                                      </p:tavLst>
                                    </p:anim>
                                    <p:set>
                                      <p:cBhvr>
                                        <p:cTn id="29" dur="80"/>
                                        <p:tgtEl>
                                          <p:spTgt spid="64620"/>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64644"/>
                                        </p:tgtEl>
                                        <p:attrNameLst>
                                          <p:attrName>style.visibility</p:attrName>
                                        </p:attrNameLst>
                                      </p:cBhvr>
                                      <p:to>
                                        <p:strVal val="visible"/>
                                      </p:to>
                                    </p:set>
                                    <p:anim calcmode="discrete" valueType="clr">
                                      <p:cBhvr override="childStyle">
                                        <p:cTn id="32" dur="80"/>
                                        <p:tgtEl>
                                          <p:spTgt spid="64644"/>
                                        </p:tgtEl>
                                        <p:attrNameLst>
                                          <p:attrName>style.color</p:attrName>
                                        </p:attrNameLst>
                                      </p:cBhvr>
                                      <p:tavLst>
                                        <p:tav tm="0">
                                          <p:val>
                                            <p:clrVal>
                                              <a:srgbClr val="FFFF00"/>
                                            </p:clrVal>
                                          </p:val>
                                        </p:tav>
                                        <p:tav tm="50000">
                                          <p:val>
                                            <p:clrVal>
                                              <a:srgbClr val="FFFF00"/>
                                            </p:clrVal>
                                          </p:val>
                                        </p:tav>
                                      </p:tavLst>
                                    </p:anim>
                                    <p:anim calcmode="discrete" valueType="clr">
                                      <p:cBhvr>
                                        <p:cTn id="33" dur="80"/>
                                        <p:tgtEl>
                                          <p:spTgt spid="64644"/>
                                        </p:tgtEl>
                                        <p:attrNameLst>
                                          <p:attrName>fillcolor</p:attrName>
                                        </p:attrNameLst>
                                      </p:cBhvr>
                                      <p:tavLst>
                                        <p:tav tm="0">
                                          <p:val>
                                            <p:clrVal>
                                              <a:schemeClr val="accent2"/>
                                            </p:clrVal>
                                          </p:val>
                                        </p:tav>
                                        <p:tav tm="50000">
                                          <p:val>
                                            <p:clrVal>
                                              <a:schemeClr val="hlink"/>
                                            </p:clrVal>
                                          </p:val>
                                        </p:tav>
                                      </p:tavLst>
                                    </p:anim>
                                    <p:set>
                                      <p:cBhvr>
                                        <p:cTn id="34" dur="80"/>
                                        <p:tgtEl>
                                          <p:spTgt spid="64644"/>
                                        </p:tgtEl>
                                        <p:attrNameLst>
                                          <p:attrName>fill.type</p:attrName>
                                        </p:attrNameLst>
                                      </p:cBhvr>
                                      <p:to>
                                        <p:strVal val="solid"/>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64647"/>
                                        </p:tgtEl>
                                        <p:attrNameLst>
                                          <p:attrName>style.visibility</p:attrName>
                                        </p:attrNameLst>
                                      </p:cBhvr>
                                      <p:to>
                                        <p:strVal val="visible"/>
                                      </p:to>
                                    </p:set>
                                    <p:anim calcmode="discrete" valueType="clr">
                                      <p:cBhvr override="childStyle">
                                        <p:cTn id="37" dur="80"/>
                                        <p:tgtEl>
                                          <p:spTgt spid="64647"/>
                                        </p:tgtEl>
                                        <p:attrNameLst>
                                          <p:attrName>style.color</p:attrName>
                                        </p:attrNameLst>
                                      </p:cBhvr>
                                      <p:tavLst>
                                        <p:tav tm="0">
                                          <p:val>
                                            <p:clrVal>
                                              <a:schemeClr val="bg1"/>
                                            </p:clrVal>
                                          </p:val>
                                        </p:tav>
                                        <p:tav tm="50000">
                                          <p:val>
                                            <p:clrVal>
                                              <a:schemeClr val="bg1"/>
                                            </p:clrVal>
                                          </p:val>
                                        </p:tav>
                                      </p:tavLst>
                                    </p:anim>
                                    <p:anim calcmode="discrete" valueType="clr">
                                      <p:cBhvr>
                                        <p:cTn id="38" dur="80"/>
                                        <p:tgtEl>
                                          <p:spTgt spid="64647"/>
                                        </p:tgtEl>
                                        <p:attrNameLst>
                                          <p:attrName>fillcolor</p:attrName>
                                        </p:attrNameLst>
                                      </p:cBhvr>
                                      <p:tavLst>
                                        <p:tav tm="0">
                                          <p:val>
                                            <p:clrVal>
                                              <a:schemeClr val="accent2"/>
                                            </p:clrVal>
                                          </p:val>
                                        </p:tav>
                                        <p:tav tm="50000">
                                          <p:val>
                                            <p:clrVal>
                                              <a:schemeClr val="hlink"/>
                                            </p:clrVal>
                                          </p:val>
                                        </p:tav>
                                      </p:tavLst>
                                    </p:anim>
                                    <p:set>
                                      <p:cBhvr>
                                        <p:cTn id="39" dur="80"/>
                                        <p:tgtEl>
                                          <p:spTgt spid="64647"/>
                                        </p:tgtEl>
                                        <p:attrNameLst>
                                          <p:attrName>fill.type</p:attrName>
                                        </p:attrNameLst>
                                      </p:cBhvr>
                                      <p:to>
                                        <p:strVal val="solid"/>
                                      </p:to>
                                    </p:set>
                                  </p:childTnLst>
                                </p:cTn>
                              </p:par>
                              <p:par>
                                <p:cTn id="40" presetID="27" presetClass="entr" presetSubtype="0" fill="hold" grpId="0" nodeType="withEffect">
                                  <p:stCondLst>
                                    <p:cond delay="0"/>
                                  </p:stCondLst>
                                  <p:iterate type="lt">
                                    <p:tmPct val="50000"/>
                                  </p:iterate>
                                  <p:childTnLst>
                                    <p:set>
                                      <p:cBhvr>
                                        <p:cTn id="41" dur="1" fill="hold">
                                          <p:stCondLst>
                                            <p:cond delay="0"/>
                                          </p:stCondLst>
                                        </p:cTn>
                                        <p:tgtEl>
                                          <p:spTgt spid="64648"/>
                                        </p:tgtEl>
                                        <p:attrNameLst>
                                          <p:attrName>style.visibility</p:attrName>
                                        </p:attrNameLst>
                                      </p:cBhvr>
                                      <p:to>
                                        <p:strVal val="visible"/>
                                      </p:to>
                                    </p:set>
                                    <p:anim calcmode="discrete" valueType="clr">
                                      <p:cBhvr override="childStyle">
                                        <p:cTn id="42" dur="80"/>
                                        <p:tgtEl>
                                          <p:spTgt spid="64648"/>
                                        </p:tgtEl>
                                        <p:attrNameLst>
                                          <p:attrName>style.color</p:attrName>
                                        </p:attrNameLst>
                                      </p:cBhvr>
                                      <p:tavLst>
                                        <p:tav tm="0">
                                          <p:val>
                                            <p:clrVal>
                                              <a:srgbClr val="FFFF00"/>
                                            </p:clrVal>
                                          </p:val>
                                        </p:tav>
                                        <p:tav tm="50000">
                                          <p:val>
                                            <p:clrVal>
                                              <a:srgbClr val="FFFF00"/>
                                            </p:clrVal>
                                          </p:val>
                                        </p:tav>
                                      </p:tavLst>
                                    </p:anim>
                                    <p:anim calcmode="discrete" valueType="clr">
                                      <p:cBhvr>
                                        <p:cTn id="43" dur="80"/>
                                        <p:tgtEl>
                                          <p:spTgt spid="64648"/>
                                        </p:tgtEl>
                                        <p:attrNameLst>
                                          <p:attrName>fillcolor</p:attrName>
                                        </p:attrNameLst>
                                      </p:cBhvr>
                                      <p:tavLst>
                                        <p:tav tm="0">
                                          <p:val>
                                            <p:clrVal>
                                              <a:schemeClr val="accent2"/>
                                            </p:clrVal>
                                          </p:val>
                                        </p:tav>
                                        <p:tav tm="50000">
                                          <p:val>
                                            <p:clrVal>
                                              <a:schemeClr val="hlink"/>
                                            </p:clrVal>
                                          </p:val>
                                        </p:tav>
                                      </p:tavLst>
                                    </p:anim>
                                    <p:set>
                                      <p:cBhvr>
                                        <p:cTn id="44" dur="80"/>
                                        <p:tgtEl>
                                          <p:spTgt spid="64648"/>
                                        </p:tgtEl>
                                        <p:attrNameLst>
                                          <p:attrName>fill.type</p:attrName>
                                        </p:attrNameLst>
                                      </p:cBhvr>
                                      <p:to>
                                        <p:strVal val="solid"/>
                                      </p:to>
                                    </p:set>
                                  </p:childTnLst>
                                </p:cTn>
                              </p:par>
                              <p:par>
                                <p:cTn id="45" presetID="27" presetClass="entr" presetSubtype="0" fill="hold" grpId="0" nodeType="withEffect">
                                  <p:stCondLst>
                                    <p:cond delay="0"/>
                                  </p:stCondLst>
                                  <p:iterate type="lt">
                                    <p:tmPct val="50000"/>
                                  </p:iterate>
                                  <p:childTnLst>
                                    <p:set>
                                      <p:cBhvr>
                                        <p:cTn id="46" dur="1" fill="hold">
                                          <p:stCondLst>
                                            <p:cond delay="0"/>
                                          </p:stCondLst>
                                        </p:cTn>
                                        <p:tgtEl>
                                          <p:spTgt spid="64650"/>
                                        </p:tgtEl>
                                        <p:attrNameLst>
                                          <p:attrName>style.visibility</p:attrName>
                                        </p:attrNameLst>
                                      </p:cBhvr>
                                      <p:to>
                                        <p:strVal val="visible"/>
                                      </p:to>
                                    </p:set>
                                    <p:anim calcmode="discrete" valueType="clr">
                                      <p:cBhvr override="childStyle">
                                        <p:cTn id="47" dur="80"/>
                                        <p:tgtEl>
                                          <p:spTgt spid="64650"/>
                                        </p:tgtEl>
                                        <p:attrNameLst>
                                          <p:attrName>style.color</p:attrName>
                                        </p:attrNameLst>
                                      </p:cBhvr>
                                      <p:tavLst>
                                        <p:tav tm="0">
                                          <p:val>
                                            <p:clrVal>
                                              <a:schemeClr val="bg1"/>
                                            </p:clrVal>
                                          </p:val>
                                        </p:tav>
                                        <p:tav tm="50000">
                                          <p:val>
                                            <p:clrVal>
                                              <a:schemeClr val="bg1"/>
                                            </p:clrVal>
                                          </p:val>
                                        </p:tav>
                                      </p:tavLst>
                                    </p:anim>
                                    <p:anim calcmode="discrete" valueType="clr">
                                      <p:cBhvr>
                                        <p:cTn id="48" dur="80"/>
                                        <p:tgtEl>
                                          <p:spTgt spid="64650"/>
                                        </p:tgtEl>
                                        <p:attrNameLst>
                                          <p:attrName>fillcolor</p:attrName>
                                        </p:attrNameLst>
                                      </p:cBhvr>
                                      <p:tavLst>
                                        <p:tav tm="0">
                                          <p:val>
                                            <p:clrVal>
                                              <a:schemeClr val="accent2"/>
                                            </p:clrVal>
                                          </p:val>
                                        </p:tav>
                                        <p:tav tm="50000">
                                          <p:val>
                                            <p:clrVal>
                                              <a:schemeClr val="hlink"/>
                                            </p:clrVal>
                                          </p:val>
                                        </p:tav>
                                      </p:tavLst>
                                    </p:anim>
                                    <p:set>
                                      <p:cBhvr>
                                        <p:cTn id="49" dur="80"/>
                                        <p:tgtEl>
                                          <p:spTgt spid="64650"/>
                                        </p:tgtEl>
                                        <p:attrNameLst>
                                          <p:attrName>fill.type</p:attrName>
                                        </p:attrNameLst>
                                      </p:cBhvr>
                                      <p:to>
                                        <p:strVal val="solid"/>
                                      </p:to>
                                    </p:set>
                                  </p:childTnLst>
                                </p:cTn>
                              </p:par>
                              <p:par>
                                <p:cTn id="50" presetID="27" presetClass="entr" presetSubtype="0" fill="hold" grpId="0" nodeType="withEffect">
                                  <p:stCondLst>
                                    <p:cond delay="0"/>
                                  </p:stCondLst>
                                  <p:iterate type="lt">
                                    <p:tmPct val="50000"/>
                                  </p:iterate>
                                  <p:childTnLst>
                                    <p:set>
                                      <p:cBhvr>
                                        <p:cTn id="51" dur="1" fill="hold">
                                          <p:stCondLst>
                                            <p:cond delay="0"/>
                                          </p:stCondLst>
                                        </p:cTn>
                                        <p:tgtEl>
                                          <p:spTgt spid="64651"/>
                                        </p:tgtEl>
                                        <p:attrNameLst>
                                          <p:attrName>style.visibility</p:attrName>
                                        </p:attrNameLst>
                                      </p:cBhvr>
                                      <p:to>
                                        <p:strVal val="visible"/>
                                      </p:to>
                                    </p:set>
                                    <p:anim calcmode="discrete" valueType="clr">
                                      <p:cBhvr override="childStyle">
                                        <p:cTn id="52" dur="80"/>
                                        <p:tgtEl>
                                          <p:spTgt spid="64651"/>
                                        </p:tgtEl>
                                        <p:attrNameLst>
                                          <p:attrName>style.color</p:attrName>
                                        </p:attrNameLst>
                                      </p:cBhvr>
                                      <p:tavLst>
                                        <p:tav tm="0">
                                          <p:val>
                                            <p:clrVal>
                                              <a:srgbClr val="FFFF00"/>
                                            </p:clrVal>
                                          </p:val>
                                        </p:tav>
                                        <p:tav tm="50000">
                                          <p:val>
                                            <p:clrVal>
                                              <a:srgbClr val="FFFF00"/>
                                            </p:clrVal>
                                          </p:val>
                                        </p:tav>
                                      </p:tavLst>
                                    </p:anim>
                                    <p:anim calcmode="discrete" valueType="clr">
                                      <p:cBhvr>
                                        <p:cTn id="53" dur="80"/>
                                        <p:tgtEl>
                                          <p:spTgt spid="64651"/>
                                        </p:tgtEl>
                                        <p:attrNameLst>
                                          <p:attrName>fillcolor</p:attrName>
                                        </p:attrNameLst>
                                      </p:cBhvr>
                                      <p:tavLst>
                                        <p:tav tm="0">
                                          <p:val>
                                            <p:clrVal>
                                              <a:schemeClr val="accent2"/>
                                            </p:clrVal>
                                          </p:val>
                                        </p:tav>
                                        <p:tav tm="50000">
                                          <p:val>
                                            <p:clrVal>
                                              <a:schemeClr val="hlink"/>
                                            </p:clrVal>
                                          </p:val>
                                        </p:tav>
                                      </p:tavLst>
                                    </p:anim>
                                    <p:set>
                                      <p:cBhvr>
                                        <p:cTn id="54" dur="80"/>
                                        <p:tgtEl>
                                          <p:spTgt spid="64651"/>
                                        </p:tgtEl>
                                        <p:attrNameLst>
                                          <p:attrName>fill.type</p:attrName>
                                        </p:attrNameLst>
                                      </p:cBhvr>
                                      <p:to>
                                        <p:strVal val="solid"/>
                                      </p:to>
                                    </p:set>
                                  </p:childTnLst>
                                </p:cTn>
                              </p:par>
                              <p:par>
                                <p:cTn id="55" presetID="27" presetClass="entr" presetSubtype="0" fill="hold" grpId="0" nodeType="withEffect">
                                  <p:stCondLst>
                                    <p:cond delay="0"/>
                                  </p:stCondLst>
                                  <p:iterate type="lt">
                                    <p:tmPct val="50000"/>
                                  </p:iterate>
                                  <p:childTnLst>
                                    <p:set>
                                      <p:cBhvr>
                                        <p:cTn id="56" dur="1" fill="hold">
                                          <p:stCondLst>
                                            <p:cond delay="0"/>
                                          </p:stCondLst>
                                        </p:cTn>
                                        <p:tgtEl>
                                          <p:spTgt spid="64654"/>
                                        </p:tgtEl>
                                        <p:attrNameLst>
                                          <p:attrName>style.visibility</p:attrName>
                                        </p:attrNameLst>
                                      </p:cBhvr>
                                      <p:to>
                                        <p:strVal val="visible"/>
                                      </p:to>
                                    </p:set>
                                    <p:anim calcmode="discrete" valueType="clr">
                                      <p:cBhvr override="childStyle">
                                        <p:cTn id="57" dur="80"/>
                                        <p:tgtEl>
                                          <p:spTgt spid="64654"/>
                                        </p:tgtEl>
                                        <p:attrNameLst>
                                          <p:attrName>style.color</p:attrName>
                                        </p:attrNameLst>
                                      </p:cBhvr>
                                      <p:tavLst>
                                        <p:tav tm="0">
                                          <p:val>
                                            <p:clrVal>
                                              <a:schemeClr val="bg1"/>
                                            </p:clrVal>
                                          </p:val>
                                        </p:tav>
                                        <p:tav tm="50000">
                                          <p:val>
                                            <p:clrVal>
                                              <a:schemeClr val="bg1"/>
                                            </p:clrVal>
                                          </p:val>
                                        </p:tav>
                                      </p:tavLst>
                                    </p:anim>
                                    <p:anim calcmode="discrete" valueType="clr">
                                      <p:cBhvr>
                                        <p:cTn id="58" dur="80"/>
                                        <p:tgtEl>
                                          <p:spTgt spid="64654"/>
                                        </p:tgtEl>
                                        <p:attrNameLst>
                                          <p:attrName>fillcolor</p:attrName>
                                        </p:attrNameLst>
                                      </p:cBhvr>
                                      <p:tavLst>
                                        <p:tav tm="0">
                                          <p:val>
                                            <p:clrVal>
                                              <a:schemeClr val="accent2"/>
                                            </p:clrVal>
                                          </p:val>
                                        </p:tav>
                                        <p:tav tm="50000">
                                          <p:val>
                                            <p:clrVal>
                                              <a:schemeClr val="hlink"/>
                                            </p:clrVal>
                                          </p:val>
                                        </p:tav>
                                      </p:tavLst>
                                    </p:anim>
                                    <p:set>
                                      <p:cBhvr>
                                        <p:cTn id="59" dur="80"/>
                                        <p:tgtEl>
                                          <p:spTgt spid="64654"/>
                                        </p:tgtEl>
                                        <p:attrNameLst>
                                          <p:attrName>fill.type</p:attrName>
                                        </p:attrNameLst>
                                      </p:cBhvr>
                                      <p:to>
                                        <p:strVal val="solid"/>
                                      </p:to>
                                    </p:set>
                                  </p:childTnLst>
                                </p:cTn>
                              </p:par>
                              <p:par>
                                <p:cTn id="60" presetID="27" presetClass="entr" presetSubtype="0" fill="hold" grpId="0" nodeType="withEffect">
                                  <p:stCondLst>
                                    <p:cond delay="0"/>
                                  </p:stCondLst>
                                  <p:iterate type="lt">
                                    <p:tmPct val="50000"/>
                                  </p:iterate>
                                  <p:childTnLst>
                                    <p:set>
                                      <p:cBhvr>
                                        <p:cTn id="61" dur="1" fill="hold">
                                          <p:stCondLst>
                                            <p:cond delay="0"/>
                                          </p:stCondLst>
                                        </p:cTn>
                                        <p:tgtEl>
                                          <p:spTgt spid="64655"/>
                                        </p:tgtEl>
                                        <p:attrNameLst>
                                          <p:attrName>style.visibility</p:attrName>
                                        </p:attrNameLst>
                                      </p:cBhvr>
                                      <p:to>
                                        <p:strVal val="visible"/>
                                      </p:to>
                                    </p:set>
                                    <p:anim calcmode="discrete" valueType="clr">
                                      <p:cBhvr override="childStyle">
                                        <p:cTn id="62" dur="80"/>
                                        <p:tgtEl>
                                          <p:spTgt spid="64655"/>
                                        </p:tgtEl>
                                        <p:attrNameLst>
                                          <p:attrName>style.color</p:attrName>
                                        </p:attrNameLst>
                                      </p:cBhvr>
                                      <p:tavLst>
                                        <p:tav tm="0">
                                          <p:val>
                                            <p:clrVal>
                                              <a:srgbClr val="FFFF00"/>
                                            </p:clrVal>
                                          </p:val>
                                        </p:tav>
                                        <p:tav tm="50000">
                                          <p:val>
                                            <p:clrVal>
                                              <a:srgbClr val="FFFF00"/>
                                            </p:clrVal>
                                          </p:val>
                                        </p:tav>
                                      </p:tavLst>
                                    </p:anim>
                                    <p:anim calcmode="discrete" valueType="clr">
                                      <p:cBhvr>
                                        <p:cTn id="63" dur="80"/>
                                        <p:tgtEl>
                                          <p:spTgt spid="64655"/>
                                        </p:tgtEl>
                                        <p:attrNameLst>
                                          <p:attrName>fillcolor</p:attrName>
                                        </p:attrNameLst>
                                      </p:cBhvr>
                                      <p:tavLst>
                                        <p:tav tm="0">
                                          <p:val>
                                            <p:clrVal>
                                              <a:schemeClr val="accent2"/>
                                            </p:clrVal>
                                          </p:val>
                                        </p:tav>
                                        <p:tav tm="50000">
                                          <p:val>
                                            <p:clrVal>
                                              <a:schemeClr val="hlink"/>
                                            </p:clrVal>
                                          </p:val>
                                        </p:tav>
                                      </p:tavLst>
                                    </p:anim>
                                    <p:set>
                                      <p:cBhvr>
                                        <p:cTn id="64" dur="80"/>
                                        <p:tgtEl>
                                          <p:spTgt spid="646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3" grpId="0" animBg="1"/>
      <p:bldP spid="64619" grpId="0" animBg="1"/>
      <p:bldP spid="64620" grpId="0"/>
      <p:bldP spid="64644" grpId="0"/>
      <p:bldP spid="64647" grpId="0"/>
      <p:bldP spid="64648" grpId="0"/>
      <p:bldP spid="64650" grpId="0"/>
      <p:bldP spid="64651" grpId="0"/>
      <p:bldP spid="64654" grpId="0"/>
      <p:bldP spid="64655" grpId="0"/>
      <p:bldP spid="194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15"/>
          <p:cNvSpPr>
            <a:spLocks noGrp="1" noChangeArrowheads="1"/>
          </p:cNvSpPr>
          <p:nvPr>
            <p:ph idx="1"/>
          </p:nvPr>
        </p:nvSpPr>
        <p:spPr>
          <a:xfrm>
            <a:off x="533400" y="2819400"/>
            <a:ext cx="7924800" cy="990600"/>
          </a:xfrm>
        </p:spPr>
        <p:txBody>
          <a:bodyPr/>
          <a:lstStyle/>
          <a:p>
            <a:pPr eaLnBrk="1" hangingPunct="1">
              <a:buFontTx/>
              <a:buNone/>
            </a:pPr>
            <a:r>
              <a:rPr lang="en-US" sz="2800" smtClean="0">
                <a:solidFill>
                  <a:srgbClr val="FF00FF"/>
                </a:solidFill>
                <a:latin typeface="Times New Roman" pitchFamily="18" charset="0"/>
                <a:cs typeface="Times New Roman" pitchFamily="18" charset="0"/>
              </a:rPr>
              <a:t>Vì sao người dân ở đồng bằng duyên hải miền Trung lại trồng lúa, mía, làm muối?</a:t>
            </a:r>
          </a:p>
        </p:txBody>
      </p:sp>
      <p:sp>
        <p:nvSpPr>
          <p:cNvPr id="37904" name="Text Box 16"/>
          <p:cNvSpPr txBox="1">
            <a:spLocks noChangeArrowheads="1"/>
          </p:cNvSpPr>
          <p:nvPr/>
        </p:nvSpPr>
        <p:spPr bwMode="auto">
          <a:xfrm>
            <a:off x="457200" y="1905000"/>
            <a:ext cx="8229600" cy="954088"/>
          </a:xfrm>
          <a:prstGeom prst="rect">
            <a:avLst/>
          </a:prstGeom>
          <a:noFill/>
          <a:ln w="12700">
            <a:noFill/>
            <a:miter lim="800000"/>
            <a:headEnd/>
            <a:tailEnd/>
          </a:ln>
        </p:spPr>
        <p:txBody>
          <a:bodyPr>
            <a:spAutoFit/>
          </a:bodyPr>
          <a:lstStyle/>
          <a:p>
            <a:pPr>
              <a:spcBef>
                <a:spcPct val="50000"/>
              </a:spcBef>
            </a:pPr>
            <a:r>
              <a:rPr lang="en-US" sz="2800">
                <a:solidFill>
                  <a:srgbClr val="0033CC"/>
                </a:solidFill>
              </a:rPr>
              <a:t>Vì có khí hậu nóng, có nguồn nước ngọt và nằm ở ven biển.</a:t>
            </a:r>
          </a:p>
        </p:txBody>
      </p:sp>
      <p:pic>
        <p:nvPicPr>
          <p:cNvPr id="19462" name="Picture 4" descr="Alligator-02-june"/>
          <p:cNvPicPr>
            <a:picLocks noChangeAspect="1" noChangeArrowheads="1" noCrop="1"/>
          </p:cNvPicPr>
          <p:nvPr/>
        </p:nvPicPr>
        <p:blipFill>
          <a:blip r:embed="rId3"/>
          <a:srcRect/>
          <a:stretch>
            <a:fillRect/>
          </a:stretch>
        </p:blipFill>
        <p:spPr bwMode="auto">
          <a:xfrm>
            <a:off x="6705600" y="5257800"/>
            <a:ext cx="1600200" cy="1123950"/>
          </a:xfrm>
          <a:prstGeom prst="rect">
            <a:avLst/>
          </a:prstGeom>
          <a:noFill/>
          <a:ln w="9525">
            <a:noFill/>
            <a:miter lim="800000"/>
            <a:headEnd/>
            <a:tailEnd/>
          </a:ln>
        </p:spPr>
      </p:pic>
      <p:pic>
        <p:nvPicPr>
          <p:cNvPr id="19463" name="Picture 8" descr="blumen-pflanzen051"/>
          <p:cNvPicPr>
            <a:picLocks noChangeAspect="1" noChangeArrowheads="1" noCrop="1"/>
          </p:cNvPicPr>
          <p:nvPr/>
        </p:nvPicPr>
        <p:blipFill>
          <a:blip r:embed="rId4"/>
          <a:srcRect/>
          <a:stretch>
            <a:fillRect/>
          </a:stretch>
        </p:blipFill>
        <p:spPr bwMode="auto">
          <a:xfrm>
            <a:off x="609600" y="4953000"/>
            <a:ext cx="1905000" cy="1676400"/>
          </a:xfrm>
          <a:prstGeom prst="rect">
            <a:avLst/>
          </a:prstGeom>
          <a:noFill/>
          <a:ln w="9525">
            <a:noFill/>
            <a:miter lim="800000"/>
            <a:headEnd/>
            <a:tailEnd/>
          </a:ln>
        </p:spPr>
      </p:pic>
      <p:pic>
        <p:nvPicPr>
          <p:cNvPr id="19465" name="Picture 10" descr="blumen-pflanzen051"/>
          <p:cNvPicPr>
            <a:picLocks noChangeAspect="1" noChangeArrowheads="1" noCrop="1"/>
          </p:cNvPicPr>
          <p:nvPr/>
        </p:nvPicPr>
        <p:blipFill>
          <a:blip r:embed="rId4"/>
          <a:srcRect/>
          <a:stretch>
            <a:fillRect/>
          </a:stretch>
        </p:blipFill>
        <p:spPr bwMode="auto">
          <a:xfrm>
            <a:off x="2514600" y="4953000"/>
            <a:ext cx="1905000" cy="1676400"/>
          </a:xfrm>
          <a:prstGeom prst="rect">
            <a:avLst/>
          </a:prstGeom>
          <a:noFill/>
          <a:ln w="9525">
            <a:noFill/>
            <a:miter lim="800000"/>
            <a:headEnd/>
            <a:tailEnd/>
          </a:ln>
        </p:spPr>
      </p:pic>
      <p:pic>
        <p:nvPicPr>
          <p:cNvPr id="19466" name="Picture 11" descr="blumen-pflanzen051"/>
          <p:cNvPicPr>
            <a:picLocks noChangeAspect="1" noChangeArrowheads="1" noCrop="1"/>
          </p:cNvPicPr>
          <p:nvPr/>
        </p:nvPicPr>
        <p:blipFill>
          <a:blip r:embed="rId4"/>
          <a:srcRect/>
          <a:stretch>
            <a:fillRect/>
          </a:stretch>
        </p:blipFill>
        <p:spPr bwMode="auto">
          <a:xfrm>
            <a:off x="4191000" y="4953000"/>
            <a:ext cx="1905000" cy="16764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500" fill="hold"/>
                                        <p:tgtEl>
                                          <p:spTgt spid="1843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843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843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843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843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37904"/>
                                        </p:tgtEl>
                                        <p:attrNameLst>
                                          <p:attrName>style.visibility</p:attrName>
                                        </p:attrNameLst>
                                      </p:cBhvr>
                                      <p:to>
                                        <p:strVal val="visible"/>
                                      </p:to>
                                    </p:set>
                                    <p:anim calcmode="discrete" valueType="clr">
                                      <p:cBhvr override="childStyle">
                                        <p:cTn id="16" dur="80"/>
                                        <p:tgtEl>
                                          <p:spTgt spid="37904"/>
                                        </p:tgtEl>
                                        <p:attrNameLst>
                                          <p:attrName>style.color</p:attrName>
                                        </p:attrNameLst>
                                      </p:cBhvr>
                                      <p:tavLst>
                                        <p:tav tm="0">
                                          <p:val>
                                            <p:clrVal>
                                              <a:srgbClr val="0000FF"/>
                                            </p:clrVal>
                                          </p:val>
                                        </p:tav>
                                        <p:tav tm="50000">
                                          <p:val>
                                            <p:clrVal>
                                              <a:srgbClr val="0000FF"/>
                                            </p:clrVal>
                                          </p:val>
                                        </p:tav>
                                      </p:tavLst>
                                    </p:anim>
                                    <p:anim calcmode="discrete" valueType="clr">
                                      <p:cBhvr>
                                        <p:cTn id="17" dur="80"/>
                                        <p:tgtEl>
                                          <p:spTgt spid="37904"/>
                                        </p:tgtEl>
                                        <p:attrNameLst>
                                          <p:attrName>fillcolor</p:attrName>
                                        </p:attrNameLst>
                                      </p:cBhvr>
                                      <p:tavLst>
                                        <p:tav tm="0">
                                          <p:val>
                                            <p:clrVal>
                                              <a:schemeClr val="accent2"/>
                                            </p:clrVal>
                                          </p:val>
                                        </p:tav>
                                        <p:tav tm="50000">
                                          <p:val>
                                            <p:clrVal>
                                              <a:schemeClr val="hlink"/>
                                            </p:clrVal>
                                          </p:val>
                                        </p:tav>
                                      </p:tavLst>
                                    </p:anim>
                                    <p:set>
                                      <p:cBhvr>
                                        <p:cTn id="18" dur="80"/>
                                        <p:tgtEl>
                                          <p:spTgt spid="37904"/>
                                        </p:tgtEl>
                                        <p:attrNameLst>
                                          <p:attrName>fill.type</p:attrName>
                                        </p:attrNameLst>
                                      </p:cBhvr>
                                      <p:to>
                                        <p:strVal val="solid"/>
                                      </p:to>
                                    </p:set>
                                  </p:childTnLst>
                                </p:cTn>
                              </p:par>
                              <p:par>
                                <p:cTn id="19" presetID="23" presetClass="exit" presetSubtype="32" fill="hold" grpId="1" nodeType="withEffect">
                                  <p:stCondLst>
                                    <p:cond delay="0"/>
                                  </p:stCondLst>
                                  <p:childTnLst>
                                    <p:anim calcmode="lin" valueType="num">
                                      <p:cBhvr>
                                        <p:cTn id="20" dur="500"/>
                                        <p:tgtEl>
                                          <p:spTgt spid="18434">
                                            <p:txEl>
                                              <p:pRg st="0" end="0"/>
                                            </p:txEl>
                                          </p:spTgt>
                                        </p:tgtEl>
                                        <p:attrNameLst>
                                          <p:attrName>ppt_w</p:attrName>
                                        </p:attrNameLst>
                                      </p:cBhvr>
                                      <p:tavLst>
                                        <p:tav tm="0">
                                          <p:val>
                                            <p:strVal val="ppt_w"/>
                                          </p:val>
                                        </p:tav>
                                        <p:tav tm="100000">
                                          <p:val>
                                            <p:fltVal val="0"/>
                                          </p:val>
                                        </p:tav>
                                      </p:tavLst>
                                    </p:anim>
                                    <p:anim calcmode="lin" valueType="num">
                                      <p:cBhvr>
                                        <p:cTn id="21" dur="500"/>
                                        <p:tgtEl>
                                          <p:spTgt spid="18434">
                                            <p:txEl>
                                              <p:pRg st="0" end="0"/>
                                            </p:txEl>
                                          </p:spTgt>
                                        </p:tgtEl>
                                        <p:attrNameLst>
                                          <p:attrName>ppt_h</p:attrName>
                                        </p:attrNameLst>
                                      </p:cBhvr>
                                      <p:tavLst>
                                        <p:tav tm="0">
                                          <p:val>
                                            <p:strVal val="ppt_h"/>
                                          </p:val>
                                        </p:tav>
                                        <p:tav tm="100000">
                                          <p:val>
                                            <p:fltVal val="0"/>
                                          </p:val>
                                        </p:tav>
                                      </p:tavLst>
                                    </p:anim>
                                    <p:set>
                                      <p:cBhvr>
                                        <p:cTn id="22" dur="1" fill="hold">
                                          <p:stCondLst>
                                            <p:cond delay="499"/>
                                          </p:stCondLst>
                                        </p:cTn>
                                        <p:tgtEl>
                                          <p:spTgt spid="1843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4" grpId="1" build="p"/>
      <p:bldP spid="379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81000" y="3352800"/>
            <a:ext cx="8382000" cy="2862263"/>
          </a:xfrm>
          <a:prstGeom prst="rect">
            <a:avLst/>
          </a:prstGeom>
          <a:gradFill rotWithShape="1">
            <a:gsLst>
              <a:gs pos="0">
                <a:srgbClr val="FFFF00"/>
              </a:gs>
              <a:gs pos="50000">
                <a:schemeClr val="bg1"/>
              </a:gs>
              <a:gs pos="100000">
                <a:srgbClr val="FFFF00"/>
              </a:gs>
            </a:gsLst>
            <a:lin ang="5400000" scaled="1"/>
          </a:gradFill>
          <a:ln w="12700">
            <a:solidFill>
              <a:srgbClr val="0000FF"/>
            </a:solidFill>
            <a:miter lim="800000"/>
            <a:headEnd/>
            <a:tailEnd/>
          </a:ln>
          <a:effectLst/>
        </p:spPr>
        <p:txBody>
          <a:bodyPr>
            <a:spAutoFit/>
          </a:bodyPr>
          <a:lstStyle/>
          <a:p>
            <a:pPr algn="just">
              <a:spcBef>
                <a:spcPct val="50000"/>
              </a:spcBef>
              <a:defRPr/>
            </a:pPr>
            <a:r>
              <a:rPr lang="en-US" sz="3600">
                <a:solidFill>
                  <a:srgbClr val="008000"/>
                </a:solidFill>
                <a:latin typeface="Times New Roman" pitchFamily="18" charset="0"/>
                <a:cs typeface="Times New Roman" pitchFamily="18" charset="0"/>
              </a:rPr>
              <a:t> Ở đồng bằng duyên hải miền Trung dân cư tập trung khá đông đúc, chủ yếu là người Kinh và người Chăm. Nghề chính của họ là nghề nông, làm muối, đánh bắt, nuôi trồng và chế biến thuỷ sản.</a:t>
            </a:r>
          </a:p>
        </p:txBody>
      </p:sp>
      <p:sp>
        <p:nvSpPr>
          <p:cNvPr id="7" name="Cloud Callout 6"/>
          <p:cNvSpPr/>
          <p:nvPr/>
        </p:nvSpPr>
        <p:spPr>
          <a:xfrm>
            <a:off x="3962400" y="1752600"/>
            <a:ext cx="3352800" cy="1447800"/>
          </a:xfrm>
          <a:prstGeom prst="cloudCallou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4000">
                <a:solidFill>
                  <a:schemeClr val="tx1"/>
                </a:solidFill>
              </a:rPr>
              <a:t>Ghi nhớ</a:t>
            </a:r>
          </a:p>
        </p:txBody>
      </p:sp>
      <p:pic>
        <p:nvPicPr>
          <p:cNvPr id="20486" name="Picture 5" descr="book9"/>
          <p:cNvPicPr>
            <a:picLocks noChangeAspect="1" noChangeArrowheads="1" noCrop="1"/>
          </p:cNvPicPr>
          <p:nvPr/>
        </p:nvPicPr>
        <p:blipFill>
          <a:blip r:embed="rId2"/>
          <a:srcRect/>
          <a:stretch>
            <a:fillRect/>
          </a:stretch>
        </p:blipFill>
        <p:spPr bwMode="auto">
          <a:xfrm>
            <a:off x="7620000" y="914400"/>
            <a:ext cx="1295400" cy="914400"/>
          </a:xfrm>
          <a:prstGeom prst="rect">
            <a:avLst/>
          </a:prstGeom>
          <a:noFill/>
          <a:ln w="9525">
            <a:noFill/>
            <a:miter lim="800000"/>
            <a:headEnd/>
            <a:tailEnd/>
          </a:ln>
        </p:spPr>
      </p:pic>
      <p:pic>
        <p:nvPicPr>
          <p:cNvPr id="20487" name="Picture 6" descr="Smiley-19-june"/>
          <p:cNvPicPr>
            <a:picLocks noChangeAspect="1" noChangeArrowheads="1" noCrop="1"/>
          </p:cNvPicPr>
          <p:nvPr/>
        </p:nvPicPr>
        <p:blipFill>
          <a:blip r:embed="rId3"/>
          <a:srcRect/>
          <a:stretch>
            <a:fillRect/>
          </a:stretch>
        </p:blipFill>
        <p:spPr bwMode="auto">
          <a:xfrm>
            <a:off x="304800" y="1524000"/>
            <a:ext cx="1066800" cy="130492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800" decel="100000"/>
                                        <p:tgtEl>
                                          <p:spTgt spid="6"/>
                                        </p:tgtEl>
                                      </p:cBhvr>
                                    </p:animEffect>
                                    <p:anim calcmode="lin" valueType="num">
                                      <p:cBhvr>
                                        <p:cTn id="14" dur="800" decel="100000" fill="hold"/>
                                        <p:tgtEl>
                                          <p:spTgt spid="6"/>
                                        </p:tgtEl>
                                        <p:attrNameLst>
                                          <p:attrName>style.rotation</p:attrName>
                                        </p:attrNameLst>
                                      </p:cBhvr>
                                      <p:tavLst>
                                        <p:tav tm="0">
                                          <p:val>
                                            <p:fltVal val="-90"/>
                                          </p:val>
                                        </p:tav>
                                        <p:tav tm="100000">
                                          <p:val>
                                            <p:fltVal val="0"/>
                                          </p:val>
                                        </p:tav>
                                      </p:tavLst>
                                    </p:anim>
                                    <p:anim calcmode="lin" valueType="num">
                                      <p:cBhvr>
                                        <p:cTn id="15" dur="800" decel="100000" fill="hold"/>
                                        <p:tgtEl>
                                          <p:spTgt spid="6"/>
                                        </p:tgtEl>
                                        <p:attrNameLst>
                                          <p:attrName>ppt_x</p:attrName>
                                        </p:attrNameLst>
                                      </p:cBhvr>
                                      <p:tavLst>
                                        <p:tav tm="0">
                                          <p:val>
                                            <p:strVal val="#ppt_x+0.4"/>
                                          </p:val>
                                        </p:tav>
                                        <p:tav tm="100000">
                                          <p:val>
                                            <p:strVal val="#ppt_x-0.05"/>
                                          </p:val>
                                        </p:tav>
                                      </p:tavLst>
                                    </p:anim>
                                    <p:anim calcmode="lin" valueType="num">
                                      <p:cBhvr>
                                        <p:cTn id="16" dur="800" decel="100000" fill="hold"/>
                                        <p:tgtEl>
                                          <p:spTgt spid="6"/>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914400" y="3048000"/>
            <a:ext cx="7848600" cy="946150"/>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rPr>
              <a:t>Câu 1:</a:t>
            </a:r>
            <a:r>
              <a:rPr lang="en-US" sz="2800">
                <a:solidFill>
                  <a:srgbClr val="FF0000"/>
                </a:solidFill>
              </a:rPr>
              <a:t> Ở đồng bằng duyên hải miền Trung, dân cư tập trung:</a:t>
            </a:r>
          </a:p>
        </p:txBody>
      </p:sp>
      <p:sp>
        <p:nvSpPr>
          <p:cNvPr id="43013" name="Text Box 5"/>
          <p:cNvSpPr txBox="1">
            <a:spLocks noChangeArrowheads="1"/>
          </p:cNvSpPr>
          <p:nvPr/>
        </p:nvSpPr>
        <p:spPr bwMode="auto">
          <a:xfrm>
            <a:off x="3006725" y="4044950"/>
            <a:ext cx="3505200"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rgbClr val="FFFFFF"/>
                </a:solidFill>
              </a:rPr>
              <a:t> A. Đông đúc</a:t>
            </a:r>
          </a:p>
        </p:txBody>
      </p:sp>
      <p:sp>
        <p:nvSpPr>
          <p:cNvPr id="43032" name="Text Box 24"/>
          <p:cNvSpPr txBox="1">
            <a:spLocks noChangeArrowheads="1"/>
          </p:cNvSpPr>
          <p:nvPr/>
        </p:nvSpPr>
        <p:spPr bwMode="auto">
          <a:xfrm>
            <a:off x="3006725" y="4724400"/>
            <a:ext cx="3505200"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rgbClr val="0000FF"/>
                </a:solidFill>
              </a:rPr>
              <a:t> </a:t>
            </a:r>
            <a:r>
              <a:rPr lang="en-US" sz="2800">
                <a:solidFill>
                  <a:schemeClr val="bg1"/>
                </a:solidFill>
              </a:rPr>
              <a:t>B. Khá đông đúc</a:t>
            </a:r>
          </a:p>
        </p:txBody>
      </p:sp>
      <p:sp>
        <p:nvSpPr>
          <p:cNvPr id="43033" name="Text Box 25"/>
          <p:cNvSpPr txBox="1">
            <a:spLocks noChangeArrowheads="1"/>
          </p:cNvSpPr>
          <p:nvPr/>
        </p:nvSpPr>
        <p:spPr bwMode="auto">
          <a:xfrm>
            <a:off x="2992438" y="5410200"/>
            <a:ext cx="3505200"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rgbClr val="0000FF"/>
                </a:solidFill>
              </a:rPr>
              <a:t> </a:t>
            </a:r>
            <a:r>
              <a:rPr lang="en-US" sz="2800">
                <a:solidFill>
                  <a:schemeClr val="bg1"/>
                </a:solidFill>
              </a:rPr>
              <a:t>C. Thưa thớt</a:t>
            </a:r>
          </a:p>
        </p:txBody>
      </p:sp>
      <p:sp>
        <p:nvSpPr>
          <p:cNvPr id="43034" name="Text Box 26"/>
          <p:cNvSpPr txBox="1">
            <a:spLocks noChangeArrowheads="1"/>
          </p:cNvSpPr>
          <p:nvPr/>
        </p:nvSpPr>
        <p:spPr bwMode="auto">
          <a:xfrm>
            <a:off x="2992438" y="6096000"/>
            <a:ext cx="3505200"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rgbClr val="0000FF"/>
                </a:solidFill>
              </a:rPr>
              <a:t> </a:t>
            </a:r>
            <a:r>
              <a:rPr lang="en-US" sz="2800">
                <a:solidFill>
                  <a:schemeClr val="bg1"/>
                </a:solidFill>
              </a:rPr>
              <a:t>D. Khá thưa thớt</a:t>
            </a:r>
          </a:p>
        </p:txBody>
      </p:sp>
      <p:sp>
        <p:nvSpPr>
          <p:cNvPr id="43075" name="Text Box 67"/>
          <p:cNvSpPr txBox="1">
            <a:spLocks noChangeArrowheads="1"/>
          </p:cNvSpPr>
          <p:nvPr/>
        </p:nvSpPr>
        <p:spPr bwMode="auto">
          <a:xfrm>
            <a:off x="2438400" y="1676400"/>
            <a:ext cx="4876800" cy="701675"/>
          </a:xfrm>
          <a:prstGeom prst="rect">
            <a:avLst/>
          </a:prstGeom>
          <a:noFill/>
          <a:ln w="12700">
            <a:noFill/>
            <a:miter lim="800000"/>
            <a:headEnd/>
            <a:tailEnd/>
          </a:ln>
        </p:spPr>
        <p:txBody>
          <a:bodyPr>
            <a:spAutoFit/>
          </a:bodyPr>
          <a:lstStyle/>
          <a:p>
            <a:pPr>
              <a:spcBef>
                <a:spcPct val="50000"/>
              </a:spcBef>
            </a:pPr>
            <a:r>
              <a:rPr lang="en-US" sz="4000"/>
              <a:t>Rung Chuông Vàng</a:t>
            </a:r>
          </a:p>
        </p:txBody>
      </p:sp>
      <p:sp>
        <p:nvSpPr>
          <p:cNvPr id="43076" name="AutoShape 68"/>
          <p:cNvSpPr>
            <a:spLocks noChangeArrowheads="1"/>
          </p:cNvSpPr>
          <p:nvPr/>
        </p:nvSpPr>
        <p:spPr bwMode="auto">
          <a:xfrm>
            <a:off x="1524000" y="2362200"/>
            <a:ext cx="6400800" cy="685800"/>
          </a:xfrm>
          <a:prstGeom prst="flowChartTerminator">
            <a:avLst/>
          </a:prstGeom>
          <a:gradFill rotWithShape="1">
            <a:gsLst>
              <a:gs pos="0">
                <a:srgbClr val="0099FF"/>
              </a:gs>
              <a:gs pos="50000">
                <a:srgbClr val="003399"/>
              </a:gs>
              <a:gs pos="100000">
                <a:srgbClr val="0099FF"/>
              </a:gs>
            </a:gsLst>
            <a:lin ang="5400000" scaled="1"/>
          </a:gradFill>
          <a:ln w="12700">
            <a:solidFill>
              <a:srgbClr val="0099FF"/>
            </a:solidFill>
            <a:miter lim="800000"/>
            <a:headEnd/>
            <a:tailEnd/>
          </a:ln>
        </p:spPr>
        <p:txBody>
          <a:bodyPr wrap="none" anchor="ctr"/>
          <a:lstStyle/>
          <a:p>
            <a:pPr algn="ctr"/>
            <a:r>
              <a:rPr lang="en-US" sz="2800">
                <a:solidFill>
                  <a:schemeClr val="bg1"/>
                </a:solidFill>
              </a:rPr>
              <a:t>Chọn A, hoặc B, hoặc C, hoặc D</a:t>
            </a:r>
          </a:p>
        </p:txBody>
      </p:sp>
      <p:sp>
        <p:nvSpPr>
          <p:cNvPr id="43082" name="WordArt 74"/>
          <p:cNvSpPr>
            <a:spLocks noChangeArrowheads="1" noChangeShapeType="1" noTextEdit="1"/>
          </p:cNvSpPr>
          <p:nvPr/>
        </p:nvSpPr>
        <p:spPr bwMode="auto">
          <a:xfrm>
            <a:off x="381000" y="1524000"/>
            <a:ext cx="1571625" cy="762000"/>
          </a:xfrm>
          <a:prstGeom prst="rect">
            <a:avLst/>
          </a:prstGeom>
        </p:spPr>
        <p:txBody>
          <a:bodyPr wrap="none" fromWordArt="1">
            <a:prstTxWarp prst="textFadeUp">
              <a:avLst>
                <a:gd name="adj" fmla="val 9991"/>
              </a:avLst>
            </a:prstTxWarp>
          </a:bodyPr>
          <a:lstStyle/>
          <a:p>
            <a:pPr algn="ctr"/>
            <a:r>
              <a:rPr lang="vi-VN" sz="36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Trò chơi</a:t>
            </a:r>
            <a:endParaRPr lang="en-US" sz="36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pic>
        <p:nvPicPr>
          <p:cNvPr id="23" name="Picture 20" descr="AG00040_"/>
          <p:cNvPicPr>
            <a:picLocks noChangeAspect="1" noChangeArrowheads="1" noCrop="1"/>
          </p:cNvPicPr>
          <p:nvPr/>
        </p:nvPicPr>
        <p:blipFill>
          <a:blip r:embed="rId5"/>
          <a:srcRect/>
          <a:stretch>
            <a:fillRect/>
          </a:stretch>
        </p:blipFill>
        <p:spPr bwMode="auto">
          <a:xfrm flipH="1">
            <a:off x="533400" y="4495800"/>
            <a:ext cx="1219200" cy="1352550"/>
          </a:xfrm>
          <a:prstGeom prst="rect">
            <a:avLst/>
          </a:prstGeom>
          <a:noFill/>
          <a:ln w="9525">
            <a:noFill/>
            <a:miter lim="800000"/>
            <a:headEnd/>
            <a:tailEnd/>
          </a:ln>
        </p:spPr>
      </p:pic>
      <p:sp>
        <p:nvSpPr>
          <p:cNvPr id="43086" name="Oval 78"/>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1</a:t>
            </a:r>
          </a:p>
        </p:txBody>
      </p:sp>
      <p:sp>
        <p:nvSpPr>
          <p:cNvPr id="43089" name="Oval 81"/>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2</a:t>
            </a:r>
          </a:p>
        </p:txBody>
      </p:sp>
      <p:sp>
        <p:nvSpPr>
          <p:cNvPr id="43090" name="Oval 82"/>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3</a:t>
            </a:r>
          </a:p>
        </p:txBody>
      </p:sp>
      <p:sp>
        <p:nvSpPr>
          <p:cNvPr id="43091" name="Oval 83"/>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4</a:t>
            </a:r>
          </a:p>
        </p:txBody>
      </p:sp>
      <p:sp>
        <p:nvSpPr>
          <p:cNvPr id="43092" name="Oval 84"/>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5</a:t>
            </a:r>
          </a:p>
        </p:txBody>
      </p:sp>
      <p:sp>
        <p:nvSpPr>
          <p:cNvPr id="43093" name="Oval 85"/>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6</a:t>
            </a:r>
          </a:p>
        </p:txBody>
      </p:sp>
      <p:sp>
        <p:nvSpPr>
          <p:cNvPr id="43094" name="Oval 86"/>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7</a:t>
            </a:r>
          </a:p>
        </p:txBody>
      </p:sp>
      <p:sp>
        <p:nvSpPr>
          <p:cNvPr id="43095" name="Oval 87"/>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8</a:t>
            </a:r>
          </a:p>
        </p:txBody>
      </p:sp>
      <p:sp>
        <p:nvSpPr>
          <p:cNvPr id="43096" name="Oval 88"/>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9</a:t>
            </a:r>
          </a:p>
        </p:txBody>
      </p:sp>
      <p:sp>
        <p:nvSpPr>
          <p:cNvPr id="43097" name="Oval 89"/>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10</a:t>
            </a:r>
          </a:p>
        </p:txBody>
      </p:sp>
      <p:pic>
        <p:nvPicPr>
          <p:cNvPr id="21527" name="Picture 3" descr="Smiley-20-june"/>
          <p:cNvPicPr>
            <a:picLocks noChangeAspect="1" noChangeArrowheads="1" noCrop="1"/>
          </p:cNvPicPr>
          <p:nvPr/>
        </p:nvPicPr>
        <p:blipFill>
          <a:blip r:embed="rId6"/>
          <a:srcRect/>
          <a:stretch>
            <a:fillRect/>
          </a:stretch>
        </p:blipFill>
        <p:spPr bwMode="auto">
          <a:xfrm>
            <a:off x="7624763" y="152400"/>
            <a:ext cx="1519237" cy="1447800"/>
          </a:xfrm>
          <a:prstGeom prst="rect">
            <a:avLst/>
          </a:prstGeom>
          <a:noFill/>
          <a:ln w="9525">
            <a:noFill/>
            <a:miter lim="800000"/>
            <a:headEnd/>
            <a:tailEnd/>
          </a:ln>
        </p:spPr>
      </p:pic>
      <p:pic>
        <p:nvPicPr>
          <p:cNvPr id="21528" name="Picture 6" descr="127"/>
          <p:cNvPicPr>
            <a:picLocks noChangeAspect="1" noChangeArrowheads="1" noCrop="1"/>
          </p:cNvPicPr>
          <p:nvPr/>
        </p:nvPicPr>
        <p:blipFill>
          <a:blip r:embed="rId7"/>
          <a:srcRect/>
          <a:stretch>
            <a:fillRect/>
          </a:stretch>
        </p:blipFill>
        <p:spPr bwMode="auto">
          <a:xfrm>
            <a:off x="7391400" y="4419600"/>
            <a:ext cx="1981200" cy="2209800"/>
          </a:xfrm>
          <a:prstGeom prst="rect">
            <a:avLst/>
          </a:prstGeom>
          <a:noFill/>
          <a:ln w="9525">
            <a:noFill/>
            <a:miter lim="800000"/>
            <a:headEnd/>
            <a:tailEnd/>
          </a:ln>
        </p:spPr>
      </p:pic>
      <p:pic>
        <p:nvPicPr>
          <p:cNvPr id="21529" name="Picture 10" descr="124"/>
          <p:cNvPicPr>
            <a:picLocks noChangeAspect="1" noChangeArrowheads="1" noCrop="1"/>
          </p:cNvPicPr>
          <p:nvPr/>
        </p:nvPicPr>
        <p:blipFill>
          <a:blip r:embed="rId8"/>
          <a:srcRect/>
          <a:stretch>
            <a:fillRect/>
          </a:stretch>
        </p:blipFill>
        <p:spPr bwMode="auto">
          <a:xfrm>
            <a:off x="-228600" y="0"/>
            <a:ext cx="1752600" cy="137160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82"/>
                                        </p:tgtEl>
                                        <p:attrNameLst>
                                          <p:attrName>style.visibility</p:attrName>
                                        </p:attrNameLst>
                                      </p:cBhvr>
                                      <p:to>
                                        <p:strVal val="visible"/>
                                      </p:to>
                                    </p:set>
                                    <p:anim calcmode="lin" valueType="num">
                                      <p:cBhvr additive="base">
                                        <p:cTn id="7" dur="500" fill="hold"/>
                                        <p:tgtEl>
                                          <p:spTgt spid="43082"/>
                                        </p:tgtEl>
                                        <p:attrNameLst>
                                          <p:attrName>ppt_x</p:attrName>
                                        </p:attrNameLst>
                                      </p:cBhvr>
                                      <p:tavLst>
                                        <p:tav tm="0">
                                          <p:val>
                                            <p:strVal val="#ppt_x"/>
                                          </p:val>
                                        </p:tav>
                                        <p:tav tm="100000">
                                          <p:val>
                                            <p:strVal val="#ppt_x"/>
                                          </p:val>
                                        </p:tav>
                                      </p:tavLst>
                                    </p:anim>
                                    <p:anim calcmode="lin" valueType="num">
                                      <p:cBhvr additive="base">
                                        <p:cTn id="8" dur="500" fill="hold"/>
                                        <p:tgtEl>
                                          <p:spTgt spid="4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repeatCount="2000" fill="hold" grpId="0" nodeType="clickEffect">
                                  <p:stCondLst>
                                    <p:cond delay="0"/>
                                  </p:stCondLst>
                                  <p:iterate type="lt">
                                    <p:tmPct val="50000"/>
                                  </p:iterate>
                                  <p:childTnLst>
                                    <p:set>
                                      <p:cBhvr>
                                        <p:cTn id="12" dur="1" fill="hold">
                                          <p:stCondLst>
                                            <p:cond delay="0"/>
                                          </p:stCondLst>
                                        </p:cTn>
                                        <p:tgtEl>
                                          <p:spTgt spid="43075"/>
                                        </p:tgtEl>
                                        <p:attrNameLst>
                                          <p:attrName>style.visibility</p:attrName>
                                        </p:attrNameLst>
                                      </p:cBhvr>
                                      <p:to>
                                        <p:strVal val="visible"/>
                                      </p:to>
                                    </p:set>
                                    <p:anim calcmode="discrete" valueType="clr">
                                      <p:cBhvr override="childStyle">
                                        <p:cTn id="13" dur="500"/>
                                        <p:tgtEl>
                                          <p:spTgt spid="43075"/>
                                        </p:tgtEl>
                                        <p:attrNameLst>
                                          <p:attrName>style.color</p:attrName>
                                        </p:attrNameLst>
                                      </p:cBhvr>
                                      <p:tavLst>
                                        <p:tav tm="0">
                                          <p:val>
                                            <p:clrVal>
                                              <a:srgbClr val="FFFF00"/>
                                            </p:clrVal>
                                          </p:val>
                                        </p:tav>
                                        <p:tav tm="50000">
                                          <p:val>
                                            <p:clrVal>
                                              <a:srgbClr val="0000FF"/>
                                            </p:clrVal>
                                          </p:val>
                                        </p:tav>
                                      </p:tavLst>
                                    </p:anim>
                                    <p:anim calcmode="discrete" valueType="clr">
                                      <p:cBhvr>
                                        <p:cTn id="14" dur="500"/>
                                        <p:tgtEl>
                                          <p:spTgt spid="43075"/>
                                        </p:tgtEl>
                                        <p:attrNameLst>
                                          <p:attrName>fillcolor</p:attrName>
                                        </p:attrNameLst>
                                      </p:cBhvr>
                                      <p:tavLst>
                                        <p:tav tm="0">
                                          <p:val>
                                            <p:clrVal>
                                              <a:schemeClr val="accent2"/>
                                            </p:clrVal>
                                          </p:val>
                                        </p:tav>
                                        <p:tav tm="50000">
                                          <p:val>
                                            <p:clrVal>
                                              <a:schemeClr val="hlink"/>
                                            </p:clrVal>
                                          </p:val>
                                        </p:tav>
                                      </p:tavLst>
                                    </p:anim>
                                    <p:set>
                                      <p:cBhvr>
                                        <p:cTn id="15" dur="500"/>
                                        <p:tgtEl>
                                          <p:spTgt spid="43075"/>
                                        </p:tgtEl>
                                        <p:attrNameLst>
                                          <p:attrName>fill.type</p:attrName>
                                        </p:attrNameLst>
                                      </p:cBhvr>
                                      <p:to>
                                        <p:strVal val="solid"/>
                                      </p:to>
                                    </p:set>
                                  </p:childTnLst>
                                </p:cTn>
                              </p:par>
                            </p:childTnLst>
                          </p:cTn>
                        </p:par>
                        <p:par>
                          <p:cTn id="16" fill="hold">
                            <p:stCondLst>
                              <p:cond delay="7500"/>
                            </p:stCondLst>
                            <p:childTnLst>
                              <p:par>
                                <p:cTn id="17" presetID="3" presetClass="emph" presetSubtype="2" repeatCount="2000" fill="hold" grpId="1" nodeType="afterEffect">
                                  <p:stCondLst>
                                    <p:cond delay="0"/>
                                  </p:stCondLst>
                                  <p:iterate type="lt">
                                    <p:tmPct val="0"/>
                                  </p:iterate>
                                  <p:childTnLst>
                                    <p:animClr clrSpc="rgb" dir="cw">
                                      <p:cBhvr override="childStyle">
                                        <p:cTn id="18" dur="500" fill="hold"/>
                                        <p:tgtEl>
                                          <p:spTgt spid="43075"/>
                                        </p:tgtEl>
                                        <p:attrNameLst>
                                          <p:attrName>style.color</p:attrName>
                                        </p:attrNameLst>
                                      </p:cBhvr>
                                      <p:to>
                                        <a:srgbClr val="0000FF"/>
                                      </p:to>
                                    </p:animClr>
                                  </p:childTnLst>
                                </p:cTn>
                              </p:par>
                            </p:childTnLst>
                          </p:cTn>
                        </p:par>
                        <p:par>
                          <p:cTn id="19" fill="hold">
                            <p:stCondLst>
                              <p:cond delay="8500"/>
                            </p:stCondLst>
                            <p:childTnLst>
                              <p:par>
                                <p:cTn id="20" presetID="34" presetClass="emph" presetSubtype="0" repeatCount="2000" fill="hold" grpId="2" nodeType="afterEffect">
                                  <p:stCondLst>
                                    <p:cond delay="0"/>
                                  </p:stCondLst>
                                  <p:iterate type="lt">
                                    <p:tmPct val="10000"/>
                                  </p:iterate>
                                  <p:childTnLst>
                                    <p:animMotion origin="layout" path="M -3.33333E-6 -1.85185E-6 L 0.03334 -0.1956 " pathEditMode="relative" rAng="0" ptsTypes="AA">
                                      <p:cBhvr>
                                        <p:cTn id="21" dur="500" accel="50000" decel="50000" autoRev="1" fill="hold">
                                          <p:stCondLst>
                                            <p:cond delay="0"/>
                                          </p:stCondLst>
                                        </p:cTn>
                                        <p:tgtEl>
                                          <p:spTgt spid="43075"/>
                                        </p:tgtEl>
                                        <p:attrNameLst>
                                          <p:attrName>ppt_x</p:attrName>
                                          <p:attrName>ppt_y</p:attrName>
                                        </p:attrNameLst>
                                      </p:cBhvr>
                                      <p:rCtr x="1700" y="-9800"/>
                                    </p:animMotion>
                                    <p:animRot by="1500000">
                                      <p:cBhvr>
                                        <p:cTn id="22" dur="250" fill="hold">
                                          <p:stCondLst>
                                            <p:cond delay="0"/>
                                          </p:stCondLst>
                                        </p:cTn>
                                        <p:tgtEl>
                                          <p:spTgt spid="43075"/>
                                        </p:tgtEl>
                                        <p:attrNameLst>
                                          <p:attrName>r</p:attrName>
                                        </p:attrNameLst>
                                      </p:cBhvr>
                                    </p:animRot>
                                    <p:animRot by="-1500000">
                                      <p:cBhvr>
                                        <p:cTn id="23" dur="250" fill="hold">
                                          <p:stCondLst>
                                            <p:cond delay="250"/>
                                          </p:stCondLst>
                                        </p:cTn>
                                        <p:tgtEl>
                                          <p:spTgt spid="43075"/>
                                        </p:tgtEl>
                                        <p:attrNameLst>
                                          <p:attrName>r</p:attrName>
                                        </p:attrNameLst>
                                      </p:cBhvr>
                                    </p:animRot>
                                    <p:animRot by="-1500000">
                                      <p:cBhvr>
                                        <p:cTn id="24" dur="250" fill="hold">
                                          <p:stCondLst>
                                            <p:cond delay="500"/>
                                          </p:stCondLst>
                                        </p:cTn>
                                        <p:tgtEl>
                                          <p:spTgt spid="43075"/>
                                        </p:tgtEl>
                                        <p:attrNameLst>
                                          <p:attrName>r</p:attrName>
                                        </p:attrNameLst>
                                      </p:cBhvr>
                                    </p:animRot>
                                    <p:animRot by="1500000">
                                      <p:cBhvr>
                                        <p:cTn id="25" dur="250" fill="hold">
                                          <p:stCondLst>
                                            <p:cond delay="750"/>
                                          </p:stCondLst>
                                        </p:cTn>
                                        <p:tgtEl>
                                          <p:spTgt spid="4307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3076"/>
                                        </p:tgtEl>
                                        <p:attrNameLst>
                                          <p:attrName>style.visibility</p:attrName>
                                        </p:attrNameLst>
                                      </p:cBhvr>
                                      <p:to>
                                        <p:strVal val="visible"/>
                                      </p:to>
                                    </p:set>
                                    <p:anim calcmode="lin" valueType="num">
                                      <p:cBhvr additive="base">
                                        <p:cTn id="30" dur="500" fill="hold"/>
                                        <p:tgtEl>
                                          <p:spTgt spid="43076"/>
                                        </p:tgtEl>
                                        <p:attrNameLst>
                                          <p:attrName>ppt_x</p:attrName>
                                        </p:attrNameLst>
                                      </p:cBhvr>
                                      <p:tavLst>
                                        <p:tav tm="0">
                                          <p:val>
                                            <p:strVal val="1+#ppt_w/2"/>
                                          </p:val>
                                        </p:tav>
                                        <p:tav tm="100000">
                                          <p:val>
                                            <p:strVal val="#ppt_x"/>
                                          </p:val>
                                        </p:tav>
                                      </p:tavLst>
                                    </p:anim>
                                    <p:anim calcmode="lin" valueType="num">
                                      <p:cBhvr additive="base">
                                        <p:cTn id="31" dur="500" fill="hold"/>
                                        <p:tgtEl>
                                          <p:spTgt spid="4307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43012"/>
                                        </p:tgtEl>
                                        <p:attrNameLst>
                                          <p:attrName>style.visibility</p:attrName>
                                        </p:attrNameLst>
                                      </p:cBhvr>
                                      <p:to>
                                        <p:strVal val="visible"/>
                                      </p:to>
                                    </p:set>
                                    <p:animEffect transition="in" filter="slide(fromBottom)">
                                      <p:cBhvr>
                                        <p:cTn id="36" dur="500"/>
                                        <p:tgtEl>
                                          <p:spTgt spid="430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3013"/>
                                        </p:tgtEl>
                                        <p:attrNameLst>
                                          <p:attrName>style.visibility</p:attrName>
                                        </p:attrNameLst>
                                      </p:cBhvr>
                                      <p:to>
                                        <p:strVal val="visible"/>
                                      </p:to>
                                    </p:set>
                                    <p:anim calcmode="lin" valueType="num">
                                      <p:cBhvr additive="base">
                                        <p:cTn id="41" dur="500" fill="hold"/>
                                        <p:tgtEl>
                                          <p:spTgt spid="43013"/>
                                        </p:tgtEl>
                                        <p:attrNameLst>
                                          <p:attrName>ppt_x</p:attrName>
                                        </p:attrNameLst>
                                      </p:cBhvr>
                                      <p:tavLst>
                                        <p:tav tm="0">
                                          <p:val>
                                            <p:strVal val="#ppt_x"/>
                                          </p:val>
                                        </p:tav>
                                        <p:tav tm="100000">
                                          <p:val>
                                            <p:strVal val="#ppt_x"/>
                                          </p:val>
                                        </p:tav>
                                      </p:tavLst>
                                    </p:anim>
                                    <p:anim calcmode="lin" valueType="num">
                                      <p:cBhvr additive="base">
                                        <p:cTn id="42"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3032"/>
                                        </p:tgtEl>
                                        <p:attrNameLst>
                                          <p:attrName>style.visibility</p:attrName>
                                        </p:attrNameLst>
                                      </p:cBhvr>
                                      <p:to>
                                        <p:strVal val="visible"/>
                                      </p:to>
                                    </p:set>
                                    <p:anim calcmode="lin" valueType="num">
                                      <p:cBhvr additive="base">
                                        <p:cTn id="47" dur="500" fill="hold"/>
                                        <p:tgtEl>
                                          <p:spTgt spid="43032"/>
                                        </p:tgtEl>
                                        <p:attrNameLst>
                                          <p:attrName>ppt_x</p:attrName>
                                        </p:attrNameLst>
                                      </p:cBhvr>
                                      <p:tavLst>
                                        <p:tav tm="0">
                                          <p:val>
                                            <p:strVal val="#ppt_x"/>
                                          </p:val>
                                        </p:tav>
                                        <p:tav tm="100000">
                                          <p:val>
                                            <p:strVal val="#ppt_x"/>
                                          </p:val>
                                        </p:tav>
                                      </p:tavLst>
                                    </p:anim>
                                    <p:anim calcmode="lin" valueType="num">
                                      <p:cBhvr additive="base">
                                        <p:cTn id="48" dur="500" fill="hold"/>
                                        <p:tgtEl>
                                          <p:spTgt spid="4303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3033"/>
                                        </p:tgtEl>
                                        <p:attrNameLst>
                                          <p:attrName>style.visibility</p:attrName>
                                        </p:attrNameLst>
                                      </p:cBhvr>
                                      <p:to>
                                        <p:strVal val="visible"/>
                                      </p:to>
                                    </p:set>
                                    <p:anim calcmode="lin" valueType="num">
                                      <p:cBhvr additive="base">
                                        <p:cTn id="53" dur="500" fill="hold"/>
                                        <p:tgtEl>
                                          <p:spTgt spid="43033"/>
                                        </p:tgtEl>
                                        <p:attrNameLst>
                                          <p:attrName>ppt_x</p:attrName>
                                        </p:attrNameLst>
                                      </p:cBhvr>
                                      <p:tavLst>
                                        <p:tav tm="0">
                                          <p:val>
                                            <p:strVal val="#ppt_x"/>
                                          </p:val>
                                        </p:tav>
                                        <p:tav tm="100000">
                                          <p:val>
                                            <p:strVal val="#ppt_x"/>
                                          </p:val>
                                        </p:tav>
                                      </p:tavLst>
                                    </p:anim>
                                    <p:anim calcmode="lin" valueType="num">
                                      <p:cBhvr additive="base">
                                        <p:cTn id="54" dur="500" fill="hold"/>
                                        <p:tgtEl>
                                          <p:spTgt spid="430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3034"/>
                                        </p:tgtEl>
                                        <p:attrNameLst>
                                          <p:attrName>style.visibility</p:attrName>
                                        </p:attrNameLst>
                                      </p:cBhvr>
                                      <p:to>
                                        <p:strVal val="visible"/>
                                      </p:to>
                                    </p:set>
                                    <p:anim calcmode="lin" valueType="num">
                                      <p:cBhvr additive="base">
                                        <p:cTn id="59" dur="500" fill="hold"/>
                                        <p:tgtEl>
                                          <p:spTgt spid="43034"/>
                                        </p:tgtEl>
                                        <p:attrNameLst>
                                          <p:attrName>ppt_x</p:attrName>
                                        </p:attrNameLst>
                                      </p:cBhvr>
                                      <p:tavLst>
                                        <p:tav tm="0">
                                          <p:val>
                                            <p:strVal val="#ppt_x"/>
                                          </p:val>
                                        </p:tav>
                                        <p:tav tm="100000">
                                          <p:val>
                                            <p:strVal val="#ppt_x"/>
                                          </p:val>
                                        </p:tav>
                                      </p:tavLst>
                                    </p:anim>
                                    <p:anim calcmode="lin" valueType="num">
                                      <p:cBhvr additive="base">
                                        <p:cTn id="60" dur="500" fill="hold"/>
                                        <p:tgtEl>
                                          <p:spTgt spid="4303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43086"/>
                                        </p:tgtEl>
                                        <p:attrNameLst>
                                          <p:attrName>style.visibility</p:attrName>
                                        </p:attrNameLst>
                                      </p:cBhvr>
                                      <p:to>
                                        <p:strVal val="visible"/>
                                      </p:to>
                                    </p:set>
                                    <p:animEffect transition="in" filter="slide(fromBottom)">
                                      <p:cBhvr>
                                        <p:cTn id="65" dur="500"/>
                                        <p:tgtEl>
                                          <p:spTgt spid="43086"/>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43089"/>
                                        </p:tgtEl>
                                        <p:attrNameLst>
                                          <p:attrName>style.visibility</p:attrName>
                                        </p:attrNameLst>
                                      </p:cBhvr>
                                      <p:to>
                                        <p:strVal val="visible"/>
                                      </p:to>
                                    </p:set>
                                    <p:animEffect transition="in" filter="slide(fromBottom)">
                                      <p:cBhvr>
                                        <p:cTn id="68" dur="500"/>
                                        <p:tgtEl>
                                          <p:spTgt spid="43089"/>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43090"/>
                                        </p:tgtEl>
                                        <p:attrNameLst>
                                          <p:attrName>style.visibility</p:attrName>
                                        </p:attrNameLst>
                                      </p:cBhvr>
                                      <p:to>
                                        <p:strVal val="visible"/>
                                      </p:to>
                                    </p:set>
                                    <p:animEffect transition="in" filter="slide(fromBottom)">
                                      <p:cBhvr>
                                        <p:cTn id="71" dur="500"/>
                                        <p:tgtEl>
                                          <p:spTgt spid="43090"/>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43091"/>
                                        </p:tgtEl>
                                        <p:attrNameLst>
                                          <p:attrName>style.visibility</p:attrName>
                                        </p:attrNameLst>
                                      </p:cBhvr>
                                      <p:to>
                                        <p:strVal val="visible"/>
                                      </p:to>
                                    </p:set>
                                    <p:animEffect transition="in" filter="slide(fromBottom)">
                                      <p:cBhvr>
                                        <p:cTn id="74" dur="500"/>
                                        <p:tgtEl>
                                          <p:spTgt spid="43091"/>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43092"/>
                                        </p:tgtEl>
                                        <p:attrNameLst>
                                          <p:attrName>style.visibility</p:attrName>
                                        </p:attrNameLst>
                                      </p:cBhvr>
                                      <p:to>
                                        <p:strVal val="visible"/>
                                      </p:to>
                                    </p:set>
                                    <p:animEffect transition="in" filter="slide(fromBottom)">
                                      <p:cBhvr>
                                        <p:cTn id="77" dur="500"/>
                                        <p:tgtEl>
                                          <p:spTgt spid="43092"/>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43093"/>
                                        </p:tgtEl>
                                        <p:attrNameLst>
                                          <p:attrName>style.visibility</p:attrName>
                                        </p:attrNameLst>
                                      </p:cBhvr>
                                      <p:to>
                                        <p:strVal val="visible"/>
                                      </p:to>
                                    </p:set>
                                    <p:animEffect transition="in" filter="slide(fromBottom)">
                                      <p:cBhvr>
                                        <p:cTn id="80" dur="500"/>
                                        <p:tgtEl>
                                          <p:spTgt spid="43093"/>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43094"/>
                                        </p:tgtEl>
                                        <p:attrNameLst>
                                          <p:attrName>style.visibility</p:attrName>
                                        </p:attrNameLst>
                                      </p:cBhvr>
                                      <p:to>
                                        <p:strVal val="visible"/>
                                      </p:to>
                                    </p:set>
                                    <p:animEffect transition="in" filter="slide(fromBottom)">
                                      <p:cBhvr>
                                        <p:cTn id="83" dur="500"/>
                                        <p:tgtEl>
                                          <p:spTgt spid="43094"/>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43095"/>
                                        </p:tgtEl>
                                        <p:attrNameLst>
                                          <p:attrName>style.visibility</p:attrName>
                                        </p:attrNameLst>
                                      </p:cBhvr>
                                      <p:to>
                                        <p:strVal val="visible"/>
                                      </p:to>
                                    </p:set>
                                    <p:animEffect transition="in" filter="slide(fromBottom)">
                                      <p:cBhvr>
                                        <p:cTn id="86" dur="500"/>
                                        <p:tgtEl>
                                          <p:spTgt spid="43095"/>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43096"/>
                                        </p:tgtEl>
                                        <p:attrNameLst>
                                          <p:attrName>style.visibility</p:attrName>
                                        </p:attrNameLst>
                                      </p:cBhvr>
                                      <p:to>
                                        <p:strVal val="visible"/>
                                      </p:to>
                                    </p:set>
                                    <p:animEffect transition="in" filter="slide(fromBottom)">
                                      <p:cBhvr>
                                        <p:cTn id="89" dur="500"/>
                                        <p:tgtEl>
                                          <p:spTgt spid="43096"/>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43097"/>
                                        </p:tgtEl>
                                        <p:attrNameLst>
                                          <p:attrName>style.visibility</p:attrName>
                                        </p:attrNameLst>
                                      </p:cBhvr>
                                      <p:to>
                                        <p:strVal val="visible"/>
                                      </p:to>
                                    </p:set>
                                    <p:animEffect transition="in" filter="slide(fromBottom)">
                                      <p:cBhvr>
                                        <p:cTn id="92" dur="500"/>
                                        <p:tgtEl>
                                          <p:spTgt spid="43097"/>
                                        </p:tgtEl>
                                      </p:cBhvr>
                                    </p:animEffect>
                                  </p:childTnLst>
                                </p:cTn>
                              </p:par>
                            </p:childTnLst>
                          </p:cTn>
                        </p:par>
                        <p:par>
                          <p:cTn id="93" fill="hold">
                            <p:stCondLst>
                              <p:cond delay="500"/>
                            </p:stCondLst>
                            <p:childTnLst>
                              <p:par>
                                <p:cTn id="94" presetID="1" presetClass="exit" presetSubtype="0" fill="hold" grpId="1" nodeType="afterEffect">
                                  <p:stCondLst>
                                    <p:cond delay="1000"/>
                                  </p:stCondLst>
                                  <p:childTnLst>
                                    <p:set>
                                      <p:cBhvr>
                                        <p:cTn id="95" dur="1" fill="hold">
                                          <p:stCondLst>
                                            <p:cond delay="0"/>
                                          </p:stCondLst>
                                        </p:cTn>
                                        <p:tgtEl>
                                          <p:spTgt spid="43097"/>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hammer.wav"/>
                                        </p:tgtEl>
                                      </p:cMediaNode>
                                    </p:audio>
                                  </p:subTnLst>
                                </p:cTn>
                              </p:par>
                            </p:childTnLst>
                          </p:cTn>
                        </p:par>
                        <p:par>
                          <p:cTn id="96" fill="hold">
                            <p:stCondLst>
                              <p:cond delay="1500"/>
                            </p:stCondLst>
                            <p:childTnLst>
                              <p:par>
                                <p:cTn id="97" presetID="1" presetClass="exit" presetSubtype="0" fill="hold" grpId="1" nodeType="afterEffect">
                                  <p:stCondLst>
                                    <p:cond delay="1000"/>
                                  </p:stCondLst>
                                  <p:childTnLst>
                                    <p:set>
                                      <p:cBhvr>
                                        <p:cTn id="98" dur="1" fill="hold">
                                          <p:stCondLst>
                                            <p:cond delay="0"/>
                                          </p:stCondLst>
                                        </p:cTn>
                                        <p:tgtEl>
                                          <p:spTgt spid="43096"/>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2" name="hammer.wav"/>
                                        </p:tgtEl>
                                      </p:cMediaNode>
                                    </p:audio>
                                  </p:subTnLst>
                                </p:cTn>
                              </p:par>
                            </p:childTnLst>
                          </p:cTn>
                        </p:par>
                        <p:par>
                          <p:cTn id="99" fill="hold">
                            <p:stCondLst>
                              <p:cond delay="2500"/>
                            </p:stCondLst>
                            <p:childTnLst>
                              <p:par>
                                <p:cTn id="100" presetID="1" presetClass="exit" presetSubtype="0" fill="hold" grpId="1" nodeType="afterEffect">
                                  <p:stCondLst>
                                    <p:cond delay="1000"/>
                                  </p:stCondLst>
                                  <p:childTnLst>
                                    <p:set>
                                      <p:cBhvr>
                                        <p:cTn id="101" dur="1" fill="hold">
                                          <p:stCondLst>
                                            <p:cond delay="0"/>
                                          </p:stCondLst>
                                        </p:cTn>
                                        <p:tgtEl>
                                          <p:spTgt spid="43095"/>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2" name="hammer.wav"/>
                                        </p:tgtEl>
                                      </p:cMediaNode>
                                    </p:audio>
                                  </p:subTnLst>
                                </p:cTn>
                              </p:par>
                            </p:childTnLst>
                          </p:cTn>
                        </p:par>
                        <p:par>
                          <p:cTn id="102" fill="hold">
                            <p:stCondLst>
                              <p:cond delay="3500"/>
                            </p:stCondLst>
                            <p:childTnLst>
                              <p:par>
                                <p:cTn id="103" presetID="1" presetClass="exit" presetSubtype="0" fill="hold" grpId="1" nodeType="afterEffect">
                                  <p:stCondLst>
                                    <p:cond delay="1000"/>
                                  </p:stCondLst>
                                  <p:childTnLst>
                                    <p:set>
                                      <p:cBhvr>
                                        <p:cTn id="104" dur="1" fill="hold">
                                          <p:stCondLst>
                                            <p:cond delay="0"/>
                                          </p:stCondLst>
                                        </p:cTn>
                                        <p:tgtEl>
                                          <p:spTgt spid="43094"/>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2" name="hammer.wav"/>
                                        </p:tgtEl>
                                      </p:cMediaNode>
                                    </p:audio>
                                  </p:subTnLst>
                                </p:cTn>
                              </p:par>
                            </p:childTnLst>
                          </p:cTn>
                        </p:par>
                        <p:par>
                          <p:cTn id="105" fill="hold">
                            <p:stCondLst>
                              <p:cond delay="4500"/>
                            </p:stCondLst>
                            <p:childTnLst>
                              <p:par>
                                <p:cTn id="106" presetID="1" presetClass="exit" presetSubtype="0" fill="hold" grpId="1" nodeType="afterEffect">
                                  <p:stCondLst>
                                    <p:cond delay="1000"/>
                                  </p:stCondLst>
                                  <p:childTnLst>
                                    <p:set>
                                      <p:cBhvr>
                                        <p:cTn id="107" dur="1" fill="hold">
                                          <p:stCondLst>
                                            <p:cond delay="0"/>
                                          </p:stCondLst>
                                        </p:cTn>
                                        <p:tgtEl>
                                          <p:spTgt spid="43093"/>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2" name="hammer.wav"/>
                                        </p:tgtEl>
                                      </p:cMediaNode>
                                    </p:audio>
                                  </p:subTnLst>
                                </p:cTn>
                              </p:par>
                            </p:childTnLst>
                          </p:cTn>
                        </p:par>
                        <p:par>
                          <p:cTn id="108" fill="hold">
                            <p:stCondLst>
                              <p:cond delay="5500"/>
                            </p:stCondLst>
                            <p:childTnLst>
                              <p:par>
                                <p:cTn id="109" presetID="1" presetClass="exit" presetSubtype="0" fill="hold" grpId="1" nodeType="afterEffect">
                                  <p:stCondLst>
                                    <p:cond delay="1000"/>
                                  </p:stCondLst>
                                  <p:childTnLst>
                                    <p:set>
                                      <p:cBhvr>
                                        <p:cTn id="110" dur="1" fill="hold">
                                          <p:stCondLst>
                                            <p:cond delay="0"/>
                                          </p:stCondLst>
                                        </p:cTn>
                                        <p:tgtEl>
                                          <p:spTgt spid="43092"/>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1" fill="hold">
                            <p:stCondLst>
                              <p:cond delay="6500"/>
                            </p:stCondLst>
                            <p:childTnLst>
                              <p:par>
                                <p:cTn id="112" presetID="1" presetClass="exit" presetSubtype="0" fill="hold" grpId="1" nodeType="afterEffect">
                                  <p:stCondLst>
                                    <p:cond delay="1000"/>
                                  </p:stCondLst>
                                  <p:childTnLst>
                                    <p:set>
                                      <p:cBhvr>
                                        <p:cTn id="113" dur="1" fill="hold">
                                          <p:stCondLst>
                                            <p:cond delay="0"/>
                                          </p:stCondLst>
                                        </p:cTn>
                                        <p:tgtEl>
                                          <p:spTgt spid="43091"/>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2" name="hammer.wav"/>
                                        </p:tgtEl>
                                      </p:cMediaNode>
                                    </p:audio>
                                  </p:subTnLst>
                                </p:cTn>
                              </p:par>
                            </p:childTnLst>
                          </p:cTn>
                        </p:par>
                        <p:par>
                          <p:cTn id="114" fill="hold">
                            <p:stCondLst>
                              <p:cond delay="7500"/>
                            </p:stCondLst>
                            <p:childTnLst>
                              <p:par>
                                <p:cTn id="115" presetID="1" presetClass="exit" presetSubtype="0" fill="hold" grpId="1" nodeType="afterEffect">
                                  <p:stCondLst>
                                    <p:cond delay="1000"/>
                                  </p:stCondLst>
                                  <p:childTnLst>
                                    <p:set>
                                      <p:cBhvr>
                                        <p:cTn id="116" dur="1" fill="hold">
                                          <p:stCondLst>
                                            <p:cond delay="0"/>
                                          </p:stCondLst>
                                        </p:cTn>
                                        <p:tgtEl>
                                          <p:spTgt spid="43090"/>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2" name="hammer.wav"/>
                                        </p:tgtEl>
                                      </p:cMediaNode>
                                    </p:audio>
                                  </p:subTnLst>
                                </p:cTn>
                              </p:par>
                            </p:childTnLst>
                          </p:cTn>
                        </p:par>
                        <p:par>
                          <p:cTn id="117" fill="hold">
                            <p:stCondLst>
                              <p:cond delay="8500"/>
                            </p:stCondLst>
                            <p:childTnLst>
                              <p:par>
                                <p:cTn id="118" presetID="1" presetClass="exit" presetSubtype="0" fill="hold" grpId="1" nodeType="afterEffect">
                                  <p:stCondLst>
                                    <p:cond delay="1000"/>
                                  </p:stCondLst>
                                  <p:childTnLst>
                                    <p:set>
                                      <p:cBhvr>
                                        <p:cTn id="119" dur="1" fill="hold">
                                          <p:stCondLst>
                                            <p:cond delay="0"/>
                                          </p:stCondLst>
                                        </p:cTn>
                                        <p:tgtEl>
                                          <p:spTgt spid="43089"/>
                                        </p:tgtEl>
                                        <p:attrNameLst>
                                          <p:attrName>style.visibility</p:attrName>
                                        </p:attrNameLst>
                                      </p:cBhvr>
                                      <p:to>
                                        <p:strVal val="hidden"/>
                                      </p:to>
                                    </p:set>
                                  </p:childTnLst>
                                  <p:subTnLst>
                                    <p:audio>
                                      <p:cMediaNode>
                                        <p:cTn display="0" masterRel="sameClick">
                                          <p:stCondLst>
                                            <p:cond evt="begin" delay="0">
                                              <p:tn val="118"/>
                                            </p:cond>
                                          </p:stCondLst>
                                          <p:endCondLst>
                                            <p:cond evt="onStopAudio" delay="0">
                                              <p:tgtEl>
                                                <p:sldTgt/>
                                              </p:tgtEl>
                                            </p:cond>
                                          </p:endCondLst>
                                        </p:cTn>
                                        <p:tgtEl>
                                          <p:sndTgt r:embed="rId2" name="hammer.wav"/>
                                        </p:tgtEl>
                                      </p:cMediaNode>
                                    </p:audio>
                                  </p:subTnLst>
                                </p:cTn>
                              </p:par>
                            </p:childTnLst>
                          </p:cTn>
                        </p:par>
                        <p:par>
                          <p:cTn id="120" fill="hold">
                            <p:stCondLst>
                              <p:cond delay="9500"/>
                            </p:stCondLst>
                            <p:childTnLst>
                              <p:par>
                                <p:cTn id="121" presetID="1" presetClass="exit" presetSubtype="0" fill="hold" grpId="1" nodeType="afterEffect">
                                  <p:stCondLst>
                                    <p:cond delay="1000"/>
                                  </p:stCondLst>
                                  <p:childTnLst>
                                    <p:set>
                                      <p:cBhvr>
                                        <p:cTn id="122" dur="1" fill="hold">
                                          <p:stCondLst>
                                            <p:cond delay="0"/>
                                          </p:stCondLst>
                                        </p:cTn>
                                        <p:tgtEl>
                                          <p:spTgt spid="4308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3" name="bomb.wav"/>
                                        </p:tgtEl>
                                      </p:cMediaNode>
                                    </p:audio>
                                  </p:subTnLst>
                                </p:cTn>
                              </p:par>
                            </p:childTnLst>
                          </p:cTn>
                        </p:par>
                        <p:par>
                          <p:cTn id="123" fill="hold">
                            <p:stCondLst>
                              <p:cond delay="10500"/>
                            </p:stCondLst>
                            <p:childTnLst>
                              <p:par>
                                <p:cTn id="124" presetID="1" presetClass="entr" presetSubtype="0" fill="hold" nodeType="afterEffect">
                                  <p:stCondLst>
                                    <p:cond delay="0"/>
                                  </p:stCondLst>
                                  <p:childTnLst>
                                    <p:set>
                                      <p:cBhvr>
                                        <p:cTn id="125" dur="1" fill="hold">
                                          <p:stCondLst>
                                            <p:cond delay="0"/>
                                          </p:stCondLst>
                                        </p:cTn>
                                        <p:tgtEl>
                                          <p:spTgt spid="23"/>
                                        </p:tgtEl>
                                        <p:attrNameLst>
                                          <p:attrName>style.visibility</p:attrName>
                                        </p:attrNameLst>
                                      </p:cBhvr>
                                      <p:to>
                                        <p:strVal val="visible"/>
                                      </p:to>
                                    </p:set>
                                  </p:childTnLst>
                                  <p:subTnLst>
                                    <p:audio>
                                      <p:cMediaNode vol="100000">
                                        <p:cTn display="0" masterRel="sameClick">
                                          <p:stCondLst>
                                            <p:cond evt="begin" delay="0">
                                              <p:tn val="124"/>
                                            </p:cond>
                                          </p:stCondLst>
                                          <p:endCondLst>
                                            <p:cond evt="onStopAudio" delay="0">
                                              <p:tgtEl>
                                                <p:sldTgt/>
                                              </p:tgtEl>
                                            </p:cond>
                                          </p:endCondLst>
                                        </p:cTn>
                                        <p:tgtEl>
                                          <p:sndTgt r:embed="rId4" name="Chuong Dong Ho=convert.wav"/>
                                        </p:tgtEl>
                                      </p:cMediaNode>
                                    </p:audio>
                                  </p:subTnLst>
                                </p:cTn>
                              </p:par>
                            </p:childTnLst>
                          </p:cTn>
                        </p:par>
                        <p:par>
                          <p:cTn id="126" fill="hold">
                            <p:stCondLst>
                              <p:cond delay="10500"/>
                            </p:stCondLst>
                            <p:childTnLst>
                              <p:par>
                                <p:cTn id="127" presetID="6" presetClass="emph" presetSubtype="0" fill="hold" nodeType="afterEffect">
                                  <p:stCondLst>
                                    <p:cond delay="0"/>
                                  </p:stCondLst>
                                  <p:childTnLst>
                                    <p:animScale>
                                      <p:cBhvr>
                                        <p:cTn id="128" dur="2000" fill="hold"/>
                                        <p:tgtEl>
                                          <p:spTgt spid="23"/>
                                        </p:tgtEl>
                                      </p:cBhvr>
                                      <p:by x="150000" y="150000"/>
                                    </p:animScale>
                                  </p:childTnLst>
                                </p:cTn>
                              </p:par>
                            </p:childTnLst>
                          </p:cTn>
                        </p:par>
                        <p:par>
                          <p:cTn id="129" fill="hold">
                            <p:stCondLst>
                              <p:cond delay="12500"/>
                            </p:stCondLst>
                            <p:childTnLst>
                              <p:par>
                                <p:cTn id="130" presetID="5" presetClass="exit" presetSubtype="10" fill="hold" nodeType="afterEffect">
                                  <p:stCondLst>
                                    <p:cond delay="0"/>
                                  </p:stCondLst>
                                  <p:childTnLst>
                                    <p:animEffect transition="out" filter="checkerboard(across)">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1" presetClass="emph" presetSubtype="0" repeatCount="5000" fill="hold" grpId="1" nodeType="clickEffect">
                                  <p:stCondLst>
                                    <p:cond delay="0"/>
                                  </p:stCondLst>
                                  <p:childTnLst>
                                    <p:animClr clrSpc="hsl" dir="cw">
                                      <p:cBhvr override="childStyle">
                                        <p:cTn id="136" dur="500" fill="hold"/>
                                        <p:tgtEl>
                                          <p:spTgt spid="43032"/>
                                        </p:tgtEl>
                                        <p:attrNameLst>
                                          <p:attrName>style.color</p:attrName>
                                        </p:attrNameLst>
                                      </p:cBhvr>
                                      <p:by>
                                        <p:hsl h="7200000" s="0" l="0"/>
                                      </p:by>
                                    </p:animClr>
                                    <p:animClr clrSpc="hsl" dir="cw">
                                      <p:cBhvr>
                                        <p:cTn id="137" dur="500" fill="hold"/>
                                        <p:tgtEl>
                                          <p:spTgt spid="43032"/>
                                        </p:tgtEl>
                                        <p:attrNameLst>
                                          <p:attrName>fillcolor</p:attrName>
                                        </p:attrNameLst>
                                      </p:cBhvr>
                                      <p:by>
                                        <p:hsl h="7200000" s="0" l="0"/>
                                      </p:by>
                                    </p:animClr>
                                    <p:animClr clrSpc="hsl" dir="cw">
                                      <p:cBhvr>
                                        <p:cTn id="138" dur="500" fill="hold"/>
                                        <p:tgtEl>
                                          <p:spTgt spid="43032"/>
                                        </p:tgtEl>
                                        <p:attrNameLst>
                                          <p:attrName>stroke.color</p:attrName>
                                        </p:attrNameLst>
                                      </p:cBhvr>
                                      <p:by>
                                        <p:hsl h="7200000" s="0" l="0"/>
                                      </p:by>
                                    </p:animClr>
                                    <p:set>
                                      <p:cBhvr>
                                        <p:cTn id="139" dur="500" fill="hold"/>
                                        <p:tgtEl>
                                          <p:spTgt spid="430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animBg="1"/>
      <p:bldP spid="43032" grpId="0" animBg="1"/>
      <p:bldP spid="43032" grpId="1" animBg="1"/>
      <p:bldP spid="43033" grpId="0" animBg="1"/>
      <p:bldP spid="43034" grpId="0" animBg="1"/>
      <p:bldP spid="43075" grpId="0"/>
      <p:bldP spid="43075" grpId="1"/>
      <p:bldP spid="43075" grpId="2"/>
      <p:bldP spid="43076" grpId="0" animBg="1"/>
      <p:bldP spid="43082" grpId="0" animBg="1"/>
      <p:bldP spid="43086" grpId="0" animBg="1"/>
      <p:bldP spid="43086" grpId="1" animBg="1"/>
      <p:bldP spid="43089" grpId="0" animBg="1"/>
      <p:bldP spid="43089" grpId="1" animBg="1"/>
      <p:bldP spid="43090" grpId="0" animBg="1"/>
      <p:bldP spid="43090" grpId="1" animBg="1"/>
      <p:bldP spid="43091" grpId="0" animBg="1"/>
      <p:bldP spid="43091" grpId="1" animBg="1"/>
      <p:bldP spid="43092" grpId="0" animBg="1"/>
      <p:bldP spid="43092" grpId="1" animBg="1"/>
      <p:bldP spid="43093" grpId="0" animBg="1"/>
      <p:bldP spid="43093" grpId="1" animBg="1"/>
      <p:bldP spid="43094" grpId="0" animBg="1"/>
      <p:bldP spid="43094" grpId="1" animBg="1"/>
      <p:bldP spid="43095" grpId="0" animBg="1"/>
      <p:bldP spid="43095" grpId="1" animBg="1"/>
      <p:bldP spid="43096" grpId="0" animBg="1"/>
      <p:bldP spid="43096" grpId="1" animBg="1"/>
      <p:bldP spid="43097" grpId="0" animBg="1"/>
      <p:bldP spid="4309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27709"/>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657600" y="2752725"/>
            <a:ext cx="4038600" cy="2152650"/>
          </a:xfrm>
          <a:prstGeom prst="rect">
            <a:avLst/>
          </a:prstGeom>
        </p:spPr>
        <p:txBody>
          <a:bodyPr wrap="none" fromWordArt="1">
            <a:prstTxWarp prst="textPlain">
              <a:avLst>
                <a:gd name="adj" fmla="val 46569"/>
              </a:avLst>
            </a:prstTxWarp>
          </a:bodyPr>
          <a:lstStyle/>
          <a:p>
            <a:pPr algn="ctr"/>
            <a:r>
              <a:rPr lang="en-US" sz="5400" b="1" kern="10" dirty="0" err="1"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Ôn</a:t>
            </a:r>
            <a:r>
              <a:rPr lang="en-US" sz="5400" b="1" kern="10" dirty="0"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bài</a:t>
            </a:r>
            <a:r>
              <a:rPr lang="en-US" sz="5400" b="1" kern="10" dirty="0"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 </a:t>
            </a:r>
            <a:r>
              <a:rPr lang="en-US" sz="5400" b="1" kern="10" dirty="0" err="1"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cũ</a:t>
            </a:r>
            <a:endParaRPr lang="en-US" sz="5400" b="1" kern="10" dirty="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3632715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9" name="Text Box 11"/>
          <p:cNvSpPr txBox="1">
            <a:spLocks noChangeArrowheads="1"/>
          </p:cNvSpPr>
          <p:nvPr/>
        </p:nvSpPr>
        <p:spPr bwMode="auto">
          <a:xfrm>
            <a:off x="914400" y="3048000"/>
            <a:ext cx="7848600" cy="946150"/>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rPr>
              <a:t>Câu 2:</a:t>
            </a:r>
            <a:r>
              <a:rPr lang="en-US" sz="2800">
                <a:solidFill>
                  <a:srgbClr val="FF0000"/>
                </a:solidFill>
              </a:rPr>
              <a:t> Ở đồng bằng duyên hải miền Trung, dân cư tập trung khá đông đúc do có thuận lợi trong:</a:t>
            </a:r>
          </a:p>
        </p:txBody>
      </p:sp>
      <p:sp>
        <p:nvSpPr>
          <p:cNvPr id="68620" name="Text Box 12"/>
          <p:cNvSpPr txBox="1">
            <a:spLocks noChangeArrowheads="1"/>
          </p:cNvSpPr>
          <p:nvPr/>
        </p:nvSpPr>
        <p:spPr bwMode="auto">
          <a:xfrm>
            <a:off x="2743200" y="4114800"/>
            <a:ext cx="4095750"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A. Sinh hoạt và sản xuất</a:t>
            </a:r>
          </a:p>
        </p:txBody>
      </p:sp>
      <p:sp>
        <p:nvSpPr>
          <p:cNvPr id="68621" name="Text Box 13"/>
          <p:cNvSpPr txBox="1">
            <a:spLocks noChangeArrowheads="1"/>
          </p:cNvSpPr>
          <p:nvPr/>
        </p:nvSpPr>
        <p:spPr bwMode="auto">
          <a:xfrm>
            <a:off x="2762250" y="4786313"/>
            <a:ext cx="4095750" cy="547687"/>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B. Việc đi lại</a:t>
            </a:r>
          </a:p>
        </p:txBody>
      </p:sp>
      <p:sp>
        <p:nvSpPr>
          <p:cNvPr id="68622" name="Text Box 14"/>
          <p:cNvSpPr txBox="1">
            <a:spLocks noChangeArrowheads="1"/>
          </p:cNvSpPr>
          <p:nvPr/>
        </p:nvSpPr>
        <p:spPr bwMode="auto">
          <a:xfrm>
            <a:off x="2743200" y="5472113"/>
            <a:ext cx="4114800" cy="547687"/>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C. Việc chăn nuôi</a:t>
            </a:r>
          </a:p>
        </p:txBody>
      </p:sp>
      <p:sp>
        <p:nvSpPr>
          <p:cNvPr id="68623" name="Text Box 15"/>
          <p:cNvSpPr txBox="1">
            <a:spLocks noChangeArrowheads="1"/>
          </p:cNvSpPr>
          <p:nvPr/>
        </p:nvSpPr>
        <p:spPr bwMode="auto">
          <a:xfrm>
            <a:off x="2743200" y="6157913"/>
            <a:ext cx="4114800" cy="547687"/>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D. Việc đánh bắt hải sản</a:t>
            </a:r>
          </a:p>
        </p:txBody>
      </p:sp>
      <p:sp>
        <p:nvSpPr>
          <p:cNvPr id="22535" name="AutoShape 17"/>
          <p:cNvSpPr>
            <a:spLocks noChangeArrowheads="1"/>
          </p:cNvSpPr>
          <p:nvPr/>
        </p:nvSpPr>
        <p:spPr bwMode="auto">
          <a:xfrm>
            <a:off x="1524000" y="2362200"/>
            <a:ext cx="6400800" cy="685800"/>
          </a:xfrm>
          <a:prstGeom prst="flowChartTerminator">
            <a:avLst/>
          </a:prstGeom>
          <a:gradFill rotWithShape="1">
            <a:gsLst>
              <a:gs pos="0">
                <a:srgbClr val="0099FF"/>
              </a:gs>
              <a:gs pos="50000">
                <a:srgbClr val="003399"/>
              </a:gs>
              <a:gs pos="100000">
                <a:srgbClr val="0099FF"/>
              </a:gs>
            </a:gsLst>
            <a:lin ang="5400000" scaled="1"/>
          </a:gradFill>
          <a:ln w="12700">
            <a:solidFill>
              <a:srgbClr val="0099FF"/>
            </a:solidFill>
            <a:miter lim="800000"/>
            <a:headEnd/>
            <a:tailEnd/>
          </a:ln>
        </p:spPr>
        <p:txBody>
          <a:bodyPr wrap="none" anchor="ctr"/>
          <a:lstStyle/>
          <a:p>
            <a:pPr algn="ctr"/>
            <a:r>
              <a:rPr lang="en-US" sz="2800">
                <a:solidFill>
                  <a:schemeClr val="bg1"/>
                </a:solidFill>
              </a:rPr>
              <a:t>Chọn A, hoặc B, hoặc C, hoặc D</a:t>
            </a:r>
          </a:p>
        </p:txBody>
      </p:sp>
      <p:sp>
        <p:nvSpPr>
          <p:cNvPr id="22536" name="WordArt 18"/>
          <p:cNvSpPr>
            <a:spLocks noChangeArrowheads="1" noChangeShapeType="1" noTextEdit="1"/>
          </p:cNvSpPr>
          <p:nvPr/>
        </p:nvSpPr>
        <p:spPr bwMode="auto">
          <a:xfrm>
            <a:off x="381000" y="1524000"/>
            <a:ext cx="1571625" cy="762000"/>
          </a:xfrm>
          <a:prstGeom prst="rect">
            <a:avLst/>
          </a:prstGeom>
        </p:spPr>
        <p:txBody>
          <a:bodyPr wrap="none" fromWordArt="1">
            <a:prstTxWarp prst="textFadeUp">
              <a:avLst>
                <a:gd name="adj" fmla="val 9991"/>
              </a:avLst>
            </a:prstTxWarp>
          </a:bodyPr>
          <a:lstStyle/>
          <a:p>
            <a:pPr algn="ctr"/>
            <a:r>
              <a:rPr lang="vi-VN" sz="36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Trò chơi</a:t>
            </a:r>
            <a:endParaRPr lang="en-US" sz="36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sp>
        <p:nvSpPr>
          <p:cNvPr id="22537" name="Text Box 19"/>
          <p:cNvSpPr txBox="1">
            <a:spLocks noChangeArrowheads="1"/>
          </p:cNvSpPr>
          <p:nvPr/>
        </p:nvSpPr>
        <p:spPr bwMode="auto">
          <a:xfrm>
            <a:off x="2403475" y="1676400"/>
            <a:ext cx="4876800" cy="701675"/>
          </a:xfrm>
          <a:prstGeom prst="rect">
            <a:avLst/>
          </a:prstGeom>
          <a:noFill/>
          <a:ln w="12700">
            <a:noFill/>
            <a:miter lim="800000"/>
            <a:headEnd/>
            <a:tailEnd/>
          </a:ln>
        </p:spPr>
        <p:txBody>
          <a:bodyPr>
            <a:spAutoFit/>
          </a:bodyPr>
          <a:lstStyle/>
          <a:p>
            <a:pPr>
              <a:spcBef>
                <a:spcPct val="50000"/>
              </a:spcBef>
            </a:pPr>
            <a:r>
              <a:rPr lang="en-US" sz="4000">
                <a:solidFill>
                  <a:srgbClr val="0000FF"/>
                </a:solidFill>
              </a:rPr>
              <a:t>Rung Chuông Vàng</a:t>
            </a:r>
          </a:p>
        </p:txBody>
      </p:sp>
      <p:pic>
        <p:nvPicPr>
          <p:cNvPr id="44" name="Picture 20" descr="AG00040_"/>
          <p:cNvPicPr>
            <a:picLocks noChangeAspect="1" noChangeArrowheads="1" noCrop="1"/>
          </p:cNvPicPr>
          <p:nvPr/>
        </p:nvPicPr>
        <p:blipFill>
          <a:blip r:embed="rId6"/>
          <a:srcRect/>
          <a:stretch>
            <a:fillRect/>
          </a:stretch>
        </p:blipFill>
        <p:spPr bwMode="auto">
          <a:xfrm flipH="1">
            <a:off x="533400" y="4495800"/>
            <a:ext cx="1219200" cy="1352550"/>
          </a:xfrm>
          <a:prstGeom prst="rect">
            <a:avLst/>
          </a:prstGeom>
          <a:noFill/>
          <a:ln w="9525">
            <a:noFill/>
            <a:miter lim="800000"/>
            <a:headEnd/>
            <a:tailEnd/>
          </a:ln>
        </p:spPr>
      </p:pic>
      <p:sp>
        <p:nvSpPr>
          <p:cNvPr id="45" name="Oval 78"/>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1</a:t>
            </a:r>
          </a:p>
        </p:txBody>
      </p:sp>
      <p:sp>
        <p:nvSpPr>
          <p:cNvPr id="46" name="Oval 81"/>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2</a:t>
            </a:r>
          </a:p>
        </p:txBody>
      </p:sp>
      <p:sp>
        <p:nvSpPr>
          <p:cNvPr id="47" name="Oval 82"/>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3</a:t>
            </a:r>
          </a:p>
        </p:txBody>
      </p:sp>
      <p:sp>
        <p:nvSpPr>
          <p:cNvPr id="48" name="Oval 83"/>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4</a:t>
            </a:r>
          </a:p>
        </p:txBody>
      </p:sp>
      <p:sp>
        <p:nvSpPr>
          <p:cNvPr id="49" name="Oval 84"/>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5</a:t>
            </a:r>
          </a:p>
        </p:txBody>
      </p:sp>
      <p:sp>
        <p:nvSpPr>
          <p:cNvPr id="50" name="Oval 85"/>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6</a:t>
            </a:r>
          </a:p>
        </p:txBody>
      </p:sp>
      <p:sp>
        <p:nvSpPr>
          <p:cNvPr id="51" name="Oval 86"/>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7</a:t>
            </a:r>
          </a:p>
        </p:txBody>
      </p:sp>
      <p:sp>
        <p:nvSpPr>
          <p:cNvPr id="52" name="Oval 87"/>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8</a:t>
            </a:r>
          </a:p>
        </p:txBody>
      </p:sp>
      <p:sp>
        <p:nvSpPr>
          <p:cNvPr id="53" name="Oval 88"/>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9</a:t>
            </a:r>
          </a:p>
        </p:txBody>
      </p:sp>
      <p:sp>
        <p:nvSpPr>
          <p:cNvPr id="54" name="Oval 89"/>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10</a:t>
            </a:r>
          </a:p>
        </p:txBody>
      </p:sp>
      <p:pic>
        <p:nvPicPr>
          <p:cNvPr id="22551" name="Picture 3" descr="Smiley-20-june"/>
          <p:cNvPicPr>
            <a:picLocks noChangeAspect="1" noChangeArrowheads="1" noCrop="1"/>
          </p:cNvPicPr>
          <p:nvPr/>
        </p:nvPicPr>
        <p:blipFill>
          <a:blip r:embed="rId7"/>
          <a:srcRect/>
          <a:stretch>
            <a:fillRect/>
          </a:stretch>
        </p:blipFill>
        <p:spPr bwMode="auto">
          <a:xfrm>
            <a:off x="7624763" y="152400"/>
            <a:ext cx="1519237" cy="1447800"/>
          </a:xfrm>
          <a:prstGeom prst="rect">
            <a:avLst/>
          </a:prstGeom>
          <a:noFill/>
          <a:ln w="9525">
            <a:noFill/>
            <a:miter lim="800000"/>
            <a:headEnd/>
            <a:tailEnd/>
          </a:ln>
        </p:spPr>
      </p:pic>
      <p:pic>
        <p:nvPicPr>
          <p:cNvPr id="22552" name="Picture 6" descr="127"/>
          <p:cNvPicPr>
            <a:picLocks noChangeAspect="1" noChangeArrowheads="1" noCrop="1"/>
          </p:cNvPicPr>
          <p:nvPr/>
        </p:nvPicPr>
        <p:blipFill>
          <a:blip r:embed="rId8"/>
          <a:srcRect/>
          <a:stretch>
            <a:fillRect/>
          </a:stretch>
        </p:blipFill>
        <p:spPr bwMode="auto">
          <a:xfrm>
            <a:off x="7391400" y="4419600"/>
            <a:ext cx="1981200" cy="2209800"/>
          </a:xfrm>
          <a:prstGeom prst="rect">
            <a:avLst/>
          </a:prstGeom>
          <a:noFill/>
          <a:ln w="9525">
            <a:noFill/>
            <a:miter lim="800000"/>
            <a:headEnd/>
            <a:tailEnd/>
          </a:ln>
        </p:spPr>
      </p:pic>
      <p:pic>
        <p:nvPicPr>
          <p:cNvPr id="22553" name="Picture 10" descr="124"/>
          <p:cNvPicPr>
            <a:picLocks noChangeAspect="1" noChangeArrowheads="1" noCrop="1"/>
          </p:cNvPicPr>
          <p:nvPr/>
        </p:nvPicPr>
        <p:blipFill>
          <a:blip r:embed="rId9"/>
          <a:srcRect/>
          <a:stretch>
            <a:fillRect/>
          </a:stretch>
        </p:blipFill>
        <p:spPr bwMode="auto">
          <a:xfrm>
            <a:off x="-228600" y="0"/>
            <a:ext cx="1752600" cy="137160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slide(fromBottom)">
                                      <p:cBhvr>
                                        <p:cTn id="7" dur="500"/>
                                        <p:tgtEl>
                                          <p:spTgt spid="686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8620"/>
                                        </p:tgtEl>
                                        <p:attrNameLst>
                                          <p:attrName>style.visibility</p:attrName>
                                        </p:attrNameLst>
                                      </p:cBhvr>
                                      <p:to>
                                        <p:strVal val="visible"/>
                                      </p:to>
                                    </p:set>
                                    <p:anim calcmode="lin" valueType="num">
                                      <p:cBhvr additive="base">
                                        <p:cTn id="12" dur="500" fill="hold"/>
                                        <p:tgtEl>
                                          <p:spTgt spid="68620"/>
                                        </p:tgtEl>
                                        <p:attrNameLst>
                                          <p:attrName>ppt_x</p:attrName>
                                        </p:attrNameLst>
                                      </p:cBhvr>
                                      <p:tavLst>
                                        <p:tav tm="0">
                                          <p:val>
                                            <p:strVal val="#ppt_x"/>
                                          </p:val>
                                        </p:tav>
                                        <p:tav tm="100000">
                                          <p:val>
                                            <p:strVal val="#ppt_x"/>
                                          </p:val>
                                        </p:tav>
                                      </p:tavLst>
                                    </p:anim>
                                    <p:anim calcmode="lin" valueType="num">
                                      <p:cBhvr additive="base">
                                        <p:cTn id="13" dur="500" fill="hold"/>
                                        <p:tgtEl>
                                          <p:spTgt spid="686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8621"/>
                                        </p:tgtEl>
                                        <p:attrNameLst>
                                          <p:attrName>style.visibility</p:attrName>
                                        </p:attrNameLst>
                                      </p:cBhvr>
                                      <p:to>
                                        <p:strVal val="visible"/>
                                      </p:to>
                                    </p:set>
                                    <p:anim calcmode="lin" valueType="num">
                                      <p:cBhvr additive="base">
                                        <p:cTn id="18" dur="500" fill="hold"/>
                                        <p:tgtEl>
                                          <p:spTgt spid="68621"/>
                                        </p:tgtEl>
                                        <p:attrNameLst>
                                          <p:attrName>ppt_x</p:attrName>
                                        </p:attrNameLst>
                                      </p:cBhvr>
                                      <p:tavLst>
                                        <p:tav tm="0">
                                          <p:val>
                                            <p:strVal val="#ppt_x"/>
                                          </p:val>
                                        </p:tav>
                                        <p:tav tm="100000">
                                          <p:val>
                                            <p:strVal val="#ppt_x"/>
                                          </p:val>
                                        </p:tav>
                                      </p:tavLst>
                                    </p:anim>
                                    <p:anim calcmode="lin" valueType="num">
                                      <p:cBhvr additive="base">
                                        <p:cTn id="19" dur="500" fill="hold"/>
                                        <p:tgtEl>
                                          <p:spTgt spid="686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8622"/>
                                        </p:tgtEl>
                                        <p:attrNameLst>
                                          <p:attrName>style.visibility</p:attrName>
                                        </p:attrNameLst>
                                      </p:cBhvr>
                                      <p:to>
                                        <p:strVal val="visible"/>
                                      </p:to>
                                    </p:set>
                                    <p:anim calcmode="lin" valueType="num">
                                      <p:cBhvr additive="base">
                                        <p:cTn id="24" dur="500" fill="hold"/>
                                        <p:tgtEl>
                                          <p:spTgt spid="68622"/>
                                        </p:tgtEl>
                                        <p:attrNameLst>
                                          <p:attrName>ppt_x</p:attrName>
                                        </p:attrNameLst>
                                      </p:cBhvr>
                                      <p:tavLst>
                                        <p:tav tm="0">
                                          <p:val>
                                            <p:strVal val="#ppt_x"/>
                                          </p:val>
                                        </p:tav>
                                        <p:tav tm="100000">
                                          <p:val>
                                            <p:strVal val="#ppt_x"/>
                                          </p:val>
                                        </p:tav>
                                      </p:tavLst>
                                    </p:anim>
                                    <p:anim calcmode="lin" valueType="num">
                                      <p:cBhvr additive="base">
                                        <p:cTn id="25" dur="500" fill="hold"/>
                                        <p:tgtEl>
                                          <p:spTgt spid="686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8623"/>
                                        </p:tgtEl>
                                        <p:attrNameLst>
                                          <p:attrName>style.visibility</p:attrName>
                                        </p:attrNameLst>
                                      </p:cBhvr>
                                      <p:to>
                                        <p:strVal val="visible"/>
                                      </p:to>
                                    </p:set>
                                    <p:anim calcmode="lin" valueType="num">
                                      <p:cBhvr additive="base">
                                        <p:cTn id="30" dur="500" fill="hold"/>
                                        <p:tgtEl>
                                          <p:spTgt spid="68623"/>
                                        </p:tgtEl>
                                        <p:attrNameLst>
                                          <p:attrName>ppt_x</p:attrName>
                                        </p:attrNameLst>
                                      </p:cBhvr>
                                      <p:tavLst>
                                        <p:tav tm="0">
                                          <p:val>
                                            <p:strVal val="#ppt_x"/>
                                          </p:val>
                                        </p:tav>
                                        <p:tav tm="100000">
                                          <p:val>
                                            <p:strVal val="#ppt_x"/>
                                          </p:val>
                                        </p:tav>
                                      </p:tavLst>
                                    </p:anim>
                                    <p:anim calcmode="lin" valueType="num">
                                      <p:cBhvr additive="base">
                                        <p:cTn id="31" dur="500" fill="hold"/>
                                        <p:tgtEl>
                                          <p:spTgt spid="686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lide(fromBottom)">
                                      <p:cBhvr>
                                        <p:cTn id="36" dur="500"/>
                                        <p:tgtEl>
                                          <p:spTgt spid="4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lide(fromBottom)">
                                      <p:cBhvr>
                                        <p:cTn id="39" dur="500"/>
                                        <p:tgtEl>
                                          <p:spTgt spid="46"/>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slide(fromBottom)">
                                      <p:cBhvr>
                                        <p:cTn id="42" dur="500"/>
                                        <p:tgtEl>
                                          <p:spTgt spid="47"/>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slide(fromBottom)">
                                      <p:cBhvr>
                                        <p:cTn id="45" dur="500"/>
                                        <p:tgtEl>
                                          <p:spTgt spid="48"/>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slide(fromBottom)">
                                      <p:cBhvr>
                                        <p:cTn id="48" dur="500"/>
                                        <p:tgtEl>
                                          <p:spTgt spid="49"/>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slide(fromBottom)">
                                      <p:cBhvr>
                                        <p:cTn id="51" dur="500"/>
                                        <p:tgtEl>
                                          <p:spTgt spid="50"/>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slide(fromBottom)">
                                      <p:cBhvr>
                                        <p:cTn id="54" dur="500"/>
                                        <p:tgtEl>
                                          <p:spTgt spid="51"/>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slide(fromBottom)">
                                      <p:cBhvr>
                                        <p:cTn id="57" dur="500"/>
                                        <p:tgtEl>
                                          <p:spTgt spid="52"/>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slide(fromBottom)">
                                      <p:cBhvr>
                                        <p:cTn id="60" dur="500"/>
                                        <p:tgtEl>
                                          <p:spTgt spid="53"/>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slide(fromBottom)">
                                      <p:cBhvr>
                                        <p:cTn id="63" dur="500"/>
                                        <p:tgtEl>
                                          <p:spTgt spid="54"/>
                                        </p:tgtEl>
                                      </p:cBhvr>
                                    </p:animEffect>
                                  </p:childTnLst>
                                </p:cTn>
                              </p:par>
                            </p:childTnLst>
                          </p:cTn>
                        </p:par>
                        <p:par>
                          <p:cTn id="64" fill="hold">
                            <p:stCondLst>
                              <p:cond delay="500"/>
                            </p:stCondLst>
                            <p:childTnLst>
                              <p:par>
                                <p:cTn id="65" presetID="1" presetClass="exit" presetSubtype="0" fill="hold" grpId="1" nodeType="afterEffect">
                                  <p:stCondLst>
                                    <p:cond delay="1000"/>
                                  </p:stCondLst>
                                  <p:childTnLst>
                                    <p:set>
                                      <p:cBhvr>
                                        <p:cTn id="66" dur="1" fill="hold">
                                          <p:stCondLst>
                                            <p:cond delay="0"/>
                                          </p:stCondLst>
                                        </p:cTn>
                                        <p:tgtEl>
                                          <p:spTgt spid="54"/>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1500"/>
                            </p:stCondLst>
                            <p:childTnLst>
                              <p:par>
                                <p:cTn id="68" presetID="1" presetClass="exit" presetSubtype="0" fill="hold" grpId="1" nodeType="afterEffect">
                                  <p:stCondLst>
                                    <p:cond delay="1000"/>
                                  </p:stCondLst>
                                  <p:childTnLst>
                                    <p:set>
                                      <p:cBhvr>
                                        <p:cTn id="69" dur="1" fill="hold">
                                          <p:stCondLst>
                                            <p:cond delay="0"/>
                                          </p:stCondLst>
                                        </p:cTn>
                                        <p:tgtEl>
                                          <p:spTgt spid="53"/>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2500"/>
                            </p:stCondLst>
                            <p:childTnLst>
                              <p:par>
                                <p:cTn id="71" presetID="1" presetClass="exit" presetSubtype="0" fill="hold" grpId="1" nodeType="afterEffect">
                                  <p:stCondLst>
                                    <p:cond delay="1000"/>
                                  </p:stCondLst>
                                  <p:childTnLst>
                                    <p:set>
                                      <p:cBhvr>
                                        <p:cTn id="72" dur="1" fill="hold">
                                          <p:stCondLst>
                                            <p:cond delay="0"/>
                                          </p:stCondLst>
                                        </p:cTn>
                                        <p:tgtEl>
                                          <p:spTgt spid="52"/>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3500"/>
                            </p:stCondLst>
                            <p:childTnLst>
                              <p:par>
                                <p:cTn id="74" presetID="1" presetClass="exit" presetSubtype="0" fill="hold" grpId="1" nodeType="afterEffect">
                                  <p:stCondLst>
                                    <p:cond delay="1000"/>
                                  </p:stCondLst>
                                  <p:childTnLst>
                                    <p:set>
                                      <p:cBhvr>
                                        <p:cTn id="75" dur="1" fill="hold">
                                          <p:stCondLst>
                                            <p:cond delay="0"/>
                                          </p:stCondLst>
                                        </p:cTn>
                                        <p:tgtEl>
                                          <p:spTgt spid="51"/>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4500"/>
                            </p:stCondLst>
                            <p:childTnLst>
                              <p:par>
                                <p:cTn id="77" presetID="1" presetClass="exit" presetSubtype="0" fill="hold" grpId="1" nodeType="afterEffect">
                                  <p:stCondLst>
                                    <p:cond delay="1000"/>
                                  </p:stCondLst>
                                  <p:childTnLst>
                                    <p:set>
                                      <p:cBhvr>
                                        <p:cTn id="78" dur="1" fill="hold">
                                          <p:stCondLst>
                                            <p:cond delay="0"/>
                                          </p:stCondLst>
                                        </p:cTn>
                                        <p:tgtEl>
                                          <p:spTgt spid="50"/>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5500"/>
                            </p:stCondLst>
                            <p:childTnLst>
                              <p:par>
                                <p:cTn id="80" presetID="1" presetClass="exit" presetSubtype="0" fill="hold" grpId="1" nodeType="afterEffect">
                                  <p:stCondLst>
                                    <p:cond delay="1000"/>
                                  </p:stCondLst>
                                  <p:childTnLst>
                                    <p:set>
                                      <p:cBhvr>
                                        <p:cTn id="81" dur="1" fill="hold">
                                          <p:stCondLst>
                                            <p:cond delay="0"/>
                                          </p:stCondLst>
                                        </p:cTn>
                                        <p:tgtEl>
                                          <p:spTgt spid="49"/>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p:stCondLst>
                              <p:cond delay="6500"/>
                            </p:stCondLst>
                            <p:childTnLst>
                              <p:par>
                                <p:cTn id="83" presetID="1" presetClass="exit" presetSubtype="0" fill="hold" grpId="1" nodeType="afterEffect">
                                  <p:stCondLst>
                                    <p:cond delay="1000"/>
                                  </p:stCondLst>
                                  <p:childTnLst>
                                    <p:set>
                                      <p:cBhvr>
                                        <p:cTn id="84" dur="1" fill="hold">
                                          <p:stCondLst>
                                            <p:cond delay="0"/>
                                          </p:stCondLst>
                                        </p:cTn>
                                        <p:tgtEl>
                                          <p:spTgt spid="48"/>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p:stCondLst>
                              <p:cond delay="7500"/>
                            </p:stCondLst>
                            <p:childTnLst>
                              <p:par>
                                <p:cTn id="86" presetID="1" presetClass="exit" presetSubtype="0" fill="hold" grpId="1" nodeType="afterEffect">
                                  <p:stCondLst>
                                    <p:cond delay="1000"/>
                                  </p:stCondLst>
                                  <p:childTnLst>
                                    <p:set>
                                      <p:cBhvr>
                                        <p:cTn id="87" dur="1" fill="hold">
                                          <p:stCondLst>
                                            <p:cond delay="0"/>
                                          </p:stCondLst>
                                        </p:cTn>
                                        <p:tgtEl>
                                          <p:spTgt spid="47"/>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hammer.wav"/>
                                        </p:tgtEl>
                                      </p:cMediaNode>
                                    </p:audio>
                                  </p:subTnLst>
                                </p:cTn>
                              </p:par>
                            </p:childTnLst>
                          </p:cTn>
                        </p:par>
                        <p:par>
                          <p:cTn id="88" fill="hold">
                            <p:stCondLst>
                              <p:cond delay="8500"/>
                            </p:stCondLst>
                            <p:childTnLst>
                              <p:par>
                                <p:cTn id="89" presetID="1" presetClass="exit" presetSubtype="0" fill="hold" grpId="1" nodeType="afterEffect">
                                  <p:stCondLst>
                                    <p:cond delay="1000"/>
                                  </p:stCondLst>
                                  <p:childTnLst>
                                    <p:set>
                                      <p:cBhvr>
                                        <p:cTn id="90"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hammer.wav"/>
                                        </p:tgtEl>
                                      </p:cMediaNode>
                                    </p:audio>
                                  </p:subTnLst>
                                </p:cTn>
                              </p:par>
                            </p:childTnLst>
                          </p:cTn>
                        </p:par>
                        <p:par>
                          <p:cTn id="91" fill="hold">
                            <p:stCondLst>
                              <p:cond delay="9500"/>
                            </p:stCondLst>
                            <p:childTnLst>
                              <p:par>
                                <p:cTn id="92" presetID="1" presetClass="exit" presetSubtype="0" fill="hold" grpId="1" nodeType="afterEffect">
                                  <p:stCondLst>
                                    <p:cond delay="1000"/>
                                  </p:stCondLst>
                                  <p:childTnLst>
                                    <p:set>
                                      <p:cBhvr>
                                        <p:cTn id="93"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bomb.wav"/>
                                        </p:tgtEl>
                                      </p:cMediaNode>
                                    </p:audio>
                                  </p:subTnLst>
                                </p:cTn>
                              </p:par>
                            </p:childTnLst>
                          </p:cTn>
                        </p:par>
                        <p:par>
                          <p:cTn id="94" fill="hold">
                            <p:stCondLst>
                              <p:cond delay="10500"/>
                            </p:stCondLst>
                            <p:childTnLst>
                              <p:par>
                                <p:cTn id="95" presetID="1" presetClass="entr" presetSubtype="0"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childTnLst>
                                  <p:subTnLst>
                                    <p:audio>
                                      <p:cMediaNode vol="100000">
                                        <p:cTn display="0" masterRel="sameClick">
                                          <p:stCondLst>
                                            <p:cond evt="begin" delay="0">
                                              <p:tn val="95"/>
                                            </p:cond>
                                          </p:stCondLst>
                                          <p:endCondLst>
                                            <p:cond evt="onStopAudio" delay="0">
                                              <p:tgtEl>
                                                <p:sldTgt/>
                                              </p:tgtEl>
                                            </p:cond>
                                          </p:endCondLst>
                                        </p:cTn>
                                        <p:tgtEl>
                                          <p:sndTgt r:embed="rId4" name="Chuong Dong Ho=convert.wav"/>
                                        </p:tgtEl>
                                      </p:cMediaNode>
                                    </p:audio>
                                  </p:subTnLst>
                                </p:cTn>
                              </p:par>
                            </p:childTnLst>
                          </p:cTn>
                        </p:par>
                        <p:par>
                          <p:cTn id="97" fill="hold">
                            <p:stCondLst>
                              <p:cond delay="10500"/>
                            </p:stCondLst>
                            <p:childTnLst>
                              <p:par>
                                <p:cTn id="98" presetID="6" presetClass="emph" presetSubtype="0" fill="hold" nodeType="afterEffect">
                                  <p:stCondLst>
                                    <p:cond delay="0"/>
                                  </p:stCondLst>
                                  <p:childTnLst>
                                    <p:animScale>
                                      <p:cBhvr>
                                        <p:cTn id="99" dur="2000" fill="hold"/>
                                        <p:tgtEl>
                                          <p:spTgt spid="44"/>
                                        </p:tgtEl>
                                      </p:cBhvr>
                                      <p:by x="150000" y="150000"/>
                                    </p:animScale>
                                  </p:childTnLst>
                                </p:cTn>
                              </p:par>
                            </p:childTnLst>
                          </p:cTn>
                        </p:par>
                        <p:par>
                          <p:cTn id="100" fill="hold">
                            <p:stCondLst>
                              <p:cond delay="12500"/>
                            </p:stCondLst>
                            <p:childTnLst>
                              <p:par>
                                <p:cTn id="101" presetID="5" presetClass="exit" presetSubtype="10" fill="hold" nodeType="afterEffect">
                                  <p:stCondLst>
                                    <p:cond delay="0"/>
                                  </p:stCondLst>
                                  <p:childTnLst>
                                    <p:animEffect transition="out" filter="checkerboard(across)">
                                      <p:cBhvr>
                                        <p:cTn id="102" dur="500"/>
                                        <p:tgtEl>
                                          <p:spTgt spid="44"/>
                                        </p:tgtEl>
                                      </p:cBhvr>
                                    </p:animEffect>
                                    <p:set>
                                      <p:cBhvr>
                                        <p:cTn id="103" dur="1" fill="hold">
                                          <p:stCondLst>
                                            <p:cond delay="499"/>
                                          </p:stCondLst>
                                        </p:cTn>
                                        <p:tgtEl>
                                          <p:spTgt spid="4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mph" presetSubtype="2" repeatCount="5000" fill="hold" nodeType="clickEffect">
                                  <p:stCondLst>
                                    <p:cond delay="0"/>
                                  </p:stCondLst>
                                  <p:childTnLst>
                                    <p:animClr clrSpc="rgb" dir="cw">
                                      <p:cBhvr>
                                        <p:cTn id="107" dur="500" fill="hold"/>
                                        <p:tgtEl>
                                          <p:spTgt spid="68620"/>
                                        </p:tgtEl>
                                        <p:attrNameLst>
                                          <p:attrName>fillcolor</p:attrName>
                                        </p:attrNameLst>
                                      </p:cBhvr>
                                      <p:to>
                                        <a:srgbClr val="FF0000"/>
                                      </p:to>
                                    </p:animClr>
                                    <p:set>
                                      <p:cBhvr>
                                        <p:cTn id="108" dur="500" fill="hold"/>
                                        <p:tgtEl>
                                          <p:spTgt spid="68620"/>
                                        </p:tgtEl>
                                        <p:attrNameLst>
                                          <p:attrName>fill.type</p:attrName>
                                        </p:attrNameLst>
                                      </p:cBhvr>
                                      <p:to>
                                        <p:strVal val="solid"/>
                                      </p:to>
                                    </p:set>
                                    <p:set>
                                      <p:cBhvr>
                                        <p:cTn id="109" dur="500" fill="hold"/>
                                        <p:tgtEl>
                                          <p:spTgt spid="68620"/>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p:bldP spid="68620" grpId="0" animBg="1"/>
      <p:bldP spid="68621" grpId="0" animBg="1"/>
      <p:bldP spid="68622" grpId="0" animBg="1"/>
      <p:bldP spid="68623" grpId="0"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 Box 5"/>
          <p:cNvSpPr txBox="1">
            <a:spLocks noChangeArrowheads="1"/>
          </p:cNvSpPr>
          <p:nvPr/>
        </p:nvSpPr>
        <p:spPr bwMode="auto">
          <a:xfrm>
            <a:off x="914400" y="3048000"/>
            <a:ext cx="7924800" cy="946150"/>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rPr>
              <a:t>Câu 3:</a:t>
            </a:r>
            <a:r>
              <a:rPr lang="en-US" sz="2800">
                <a:solidFill>
                  <a:srgbClr val="FF0000"/>
                </a:solidFill>
              </a:rPr>
              <a:t> Ở đồng bằng duyên hải miền Trung, dân tộc sinh sống chủ yếu là:</a:t>
            </a:r>
          </a:p>
        </p:txBody>
      </p:sp>
      <p:sp>
        <p:nvSpPr>
          <p:cNvPr id="44038" name="Text Box 6"/>
          <p:cNvSpPr txBox="1">
            <a:spLocks noChangeArrowheads="1"/>
          </p:cNvSpPr>
          <p:nvPr/>
        </p:nvSpPr>
        <p:spPr bwMode="auto">
          <a:xfrm>
            <a:off x="2686050" y="4724400"/>
            <a:ext cx="3943350"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B. Người Chăm</a:t>
            </a:r>
          </a:p>
        </p:txBody>
      </p:sp>
      <p:sp>
        <p:nvSpPr>
          <p:cNvPr id="44039" name="Text Box 7"/>
          <p:cNvSpPr txBox="1">
            <a:spLocks noChangeArrowheads="1"/>
          </p:cNvSpPr>
          <p:nvPr/>
        </p:nvSpPr>
        <p:spPr bwMode="auto">
          <a:xfrm>
            <a:off x="2686050" y="4038600"/>
            <a:ext cx="3943350"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A. Người Kinh</a:t>
            </a:r>
          </a:p>
        </p:txBody>
      </p:sp>
      <p:sp>
        <p:nvSpPr>
          <p:cNvPr id="44040" name="Text Box 8"/>
          <p:cNvSpPr txBox="1">
            <a:spLocks noChangeArrowheads="1"/>
          </p:cNvSpPr>
          <p:nvPr/>
        </p:nvSpPr>
        <p:spPr bwMode="auto">
          <a:xfrm>
            <a:off x="2667000" y="5395913"/>
            <a:ext cx="3962400" cy="547687"/>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C. Người Kinh, Chăm</a:t>
            </a:r>
          </a:p>
        </p:txBody>
      </p:sp>
      <p:sp>
        <p:nvSpPr>
          <p:cNvPr id="44041" name="Text Box 9"/>
          <p:cNvSpPr txBox="1">
            <a:spLocks noChangeArrowheads="1"/>
          </p:cNvSpPr>
          <p:nvPr/>
        </p:nvSpPr>
        <p:spPr bwMode="auto">
          <a:xfrm>
            <a:off x="2667000" y="6107113"/>
            <a:ext cx="3962400" cy="577850"/>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D. Các dân tộc khác</a:t>
            </a:r>
            <a:r>
              <a:rPr lang="en-US" sz="3000">
                <a:solidFill>
                  <a:schemeClr val="bg1"/>
                </a:solidFill>
              </a:rPr>
              <a:t>         </a:t>
            </a:r>
          </a:p>
        </p:txBody>
      </p:sp>
      <p:sp>
        <p:nvSpPr>
          <p:cNvPr id="23559" name="AutoShape 19"/>
          <p:cNvSpPr>
            <a:spLocks noChangeArrowheads="1"/>
          </p:cNvSpPr>
          <p:nvPr/>
        </p:nvSpPr>
        <p:spPr bwMode="auto">
          <a:xfrm>
            <a:off x="1524000" y="2362200"/>
            <a:ext cx="6400800" cy="685800"/>
          </a:xfrm>
          <a:prstGeom prst="flowChartTerminator">
            <a:avLst/>
          </a:prstGeom>
          <a:gradFill rotWithShape="1">
            <a:gsLst>
              <a:gs pos="0">
                <a:srgbClr val="0099FF"/>
              </a:gs>
              <a:gs pos="50000">
                <a:srgbClr val="003399"/>
              </a:gs>
              <a:gs pos="100000">
                <a:srgbClr val="0099FF"/>
              </a:gs>
            </a:gsLst>
            <a:lin ang="5400000" scaled="1"/>
          </a:gradFill>
          <a:ln w="12700">
            <a:solidFill>
              <a:srgbClr val="0099FF"/>
            </a:solidFill>
            <a:miter lim="800000"/>
            <a:headEnd/>
            <a:tailEnd/>
          </a:ln>
        </p:spPr>
        <p:txBody>
          <a:bodyPr wrap="none" anchor="ctr"/>
          <a:lstStyle/>
          <a:p>
            <a:pPr algn="ctr"/>
            <a:r>
              <a:rPr lang="en-US" sz="2800">
                <a:solidFill>
                  <a:schemeClr val="bg1"/>
                </a:solidFill>
              </a:rPr>
              <a:t>Chọn A, hoặc B, hoặc C, hoặc D</a:t>
            </a:r>
          </a:p>
        </p:txBody>
      </p:sp>
      <p:sp>
        <p:nvSpPr>
          <p:cNvPr id="23560" name="WordArt 20"/>
          <p:cNvSpPr>
            <a:spLocks noChangeArrowheads="1" noChangeShapeType="1" noTextEdit="1"/>
          </p:cNvSpPr>
          <p:nvPr/>
        </p:nvSpPr>
        <p:spPr bwMode="auto">
          <a:xfrm>
            <a:off x="381000" y="1524000"/>
            <a:ext cx="1571625" cy="762000"/>
          </a:xfrm>
          <a:prstGeom prst="rect">
            <a:avLst/>
          </a:prstGeom>
        </p:spPr>
        <p:txBody>
          <a:bodyPr wrap="none" fromWordArt="1">
            <a:prstTxWarp prst="textFadeUp">
              <a:avLst>
                <a:gd name="adj" fmla="val 9991"/>
              </a:avLst>
            </a:prstTxWarp>
          </a:bodyPr>
          <a:lstStyle/>
          <a:p>
            <a:pPr algn="ctr"/>
            <a:r>
              <a:rPr lang="vi-VN" sz="36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Trò chơi</a:t>
            </a:r>
            <a:endParaRPr lang="en-US" sz="36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sp>
        <p:nvSpPr>
          <p:cNvPr id="44064" name="Text Box 32"/>
          <p:cNvSpPr txBox="1">
            <a:spLocks noChangeArrowheads="1"/>
          </p:cNvSpPr>
          <p:nvPr/>
        </p:nvSpPr>
        <p:spPr bwMode="auto">
          <a:xfrm>
            <a:off x="2403475" y="1676400"/>
            <a:ext cx="4876800" cy="701675"/>
          </a:xfrm>
          <a:prstGeom prst="rect">
            <a:avLst/>
          </a:prstGeom>
          <a:noFill/>
          <a:ln w="12700">
            <a:noFill/>
            <a:miter lim="800000"/>
            <a:headEnd/>
            <a:tailEnd/>
          </a:ln>
        </p:spPr>
        <p:txBody>
          <a:bodyPr>
            <a:spAutoFit/>
          </a:bodyPr>
          <a:lstStyle/>
          <a:p>
            <a:pPr>
              <a:spcBef>
                <a:spcPct val="50000"/>
              </a:spcBef>
            </a:pPr>
            <a:r>
              <a:rPr lang="en-US" sz="4000">
                <a:solidFill>
                  <a:srgbClr val="0000FF"/>
                </a:solidFill>
              </a:rPr>
              <a:t>Rung Chuông Vàng</a:t>
            </a:r>
          </a:p>
        </p:txBody>
      </p:sp>
      <p:pic>
        <p:nvPicPr>
          <p:cNvPr id="23" name="Picture 20" descr="AG00040_"/>
          <p:cNvPicPr>
            <a:picLocks noChangeAspect="1" noChangeArrowheads="1" noCrop="1"/>
          </p:cNvPicPr>
          <p:nvPr/>
        </p:nvPicPr>
        <p:blipFill>
          <a:blip r:embed="rId6"/>
          <a:srcRect/>
          <a:stretch>
            <a:fillRect/>
          </a:stretch>
        </p:blipFill>
        <p:spPr bwMode="auto">
          <a:xfrm flipH="1">
            <a:off x="533400" y="4495800"/>
            <a:ext cx="1219200" cy="1352550"/>
          </a:xfrm>
          <a:prstGeom prst="rect">
            <a:avLst/>
          </a:prstGeom>
          <a:noFill/>
          <a:ln w="9525">
            <a:noFill/>
            <a:miter lim="800000"/>
            <a:headEnd/>
            <a:tailEnd/>
          </a:ln>
        </p:spPr>
      </p:pic>
      <p:sp>
        <p:nvSpPr>
          <p:cNvPr id="24" name="Oval 78"/>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1</a:t>
            </a:r>
          </a:p>
        </p:txBody>
      </p:sp>
      <p:sp>
        <p:nvSpPr>
          <p:cNvPr id="25" name="Oval 81"/>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2</a:t>
            </a:r>
          </a:p>
        </p:txBody>
      </p:sp>
      <p:sp>
        <p:nvSpPr>
          <p:cNvPr id="26" name="Oval 82"/>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3</a:t>
            </a:r>
          </a:p>
        </p:txBody>
      </p:sp>
      <p:sp>
        <p:nvSpPr>
          <p:cNvPr id="27" name="Oval 83"/>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4</a:t>
            </a:r>
          </a:p>
        </p:txBody>
      </p:sp>
      <p:sp>
        <p:nvSpPr>
          <p:cNvPr id="28" name="Oval 84"/>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5</a:t>
            </a:r>
          </a:p>
        </p:txBody>
      </p:sp>
      <p:sp>
        <p:nvSpPr>
          <p:cNvPr id="29" name="Oval 85"/>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6</a:t>
            </a:r>
          </a:p>
        </p:txBody>
      </p:sp>
      <p:sp>
        <p:nvSpPr>
          <p:cNvPr id="30" name="Oval 86"/>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7</a:t>
            </a:r>
          </a:p>
        </p:txBody>
      </p:sp>
      <p:sp>
        <p:nvSpPr>
          <p:cNvPr id="31" name="Oval 87"/>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8</a:t>
            </a:r>
          </a:p>
        </p:txBody>
      </p:sp>
      <p:sp>
        <p:nvSpPr>
          <p:cNvPr id="32" name="Oval 88"/>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9</a:t>
            </a:r>
          </a:p>
        </p:txBody>
      </p:sp>
      <p:sp>
        <p:nvSpPr>
          <p:cNvPr id="33" name="Oval 89"/>
          <p:cNvSpPr>
            <a:spLocks noChangeArrowheads="1"/>
          </p:cNvSpPr>
          <p:nvPr/>
        </p:nvSpPr>
        <p:spPr bwMode="auto">
          <a:xfrm>
            <a:off x="457200" y="44958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10</a:t>
            </a:r>
          </a:p>
        </p:txBody>
      </p:sp>
      <p:pic>
        <p:nvPicPr>
          <p:cNvPr id="23575" name="Picture 3" descr="Smiley-20-june"/>
          <p:cNvPicPr>
            <a:picLocks noChangeAspect="1" noChangeArrowheads="1" noCrop="1"/>
          </p:cNvPicPr>
          <p:nvPr/>
        </p:nvPicPr>
        <p:blipFill>
          <a:blip r:embed="rId7"/>
          <a:srcRect/>
          <a:stretch>
            <a:fillRect/>
          </a:stretch>
        </p:blipFill>
        <p:spPr bwMode="auto">
          <a:xfrm>
            <a:off x="7624763" y="152400"/>
            <a:ext cx="1519237" cy="1447800"/>
          </a:xfrm>
          <a:prstGeom prst="rect">
            <a:avLst/>
          </a:prstGeom>
          <a:noFill/>
          <a:ln w="9525">
            <a:noFill/>
            <a:miter lim="800000"/>
            <a:headEnd/>
            <a:tailEnd/>
          </a:ln>
        </p:spPr>
      </p:pic>
      <p:pic>
        <p:nvPicPr>
          <p:cNvPr id="23576" name="Picture 6" descr="127"/>
          <p:cNvPicPr>
            <a:picLocks noChangeAspect="1" noChangeArrowheads="1" noCrop="1"/>
          </p:cNvPicPr>
          <p:nvPr/>
        </p:nvPicPr>
        <p:blipFill>
          <a:blip r:embed="rId8"/>
          <a:srcRect/>
          <a:stretch>
            <a:fillRect/>
          </a:stretch>
        </p:blipFill>
        <p:spPr bwMode="auto">
          <a:xfrm>
            <a:off x="7391400" y="4419600"/>
            <a:ext cx="1981200" cy="2209800"/>
          </a:xfrm>
          <a:prstGeom prst="rect">
            <a:avLst/>
          </a:prstGeom>
          <a:noFill/>
          <a:ln w="9525">
            <a:noFill/>
            <a:miter lim="800000"/>
            <a:headEnd/>
            <a:tailEnd/>
          </a:ln>
        </p:spPr>
      </p:pic>
      <p:pic>
        <p:nvPicPr>
          <p:cNvPr id="23577" name="Picture 10" descr="124"/>
          <p:cNvPicPr>
            <a:picLocks noChangeAspect="1" noChangeArrowheads="1" noCrop="1"/>
          </p:cNvPicPr>
          <p:nvPr/>
        </p:nvPicPr>
        <p:blipFill>
          <a:blip r:embed="rId9"/>
          <a:srcRect/>
          <a:stretch>
            <a:fillRect/>
          </a:stretch>
        </p:blipFill>
        <p:spPr bwMode="auto">
          <a:xfrm>
            <a:off x="-228600" y="0"/>
            <a:ext cx="1752600" cy="137160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slide(fromBottom)">
                                      <p:cBhvr>
                                        <p:cTn id="7" dur="500"/>
                                        <p:tgtEl>
                                          <p:spTgt spid="440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9"/>
                                        </p:tgtEl>
                                        <p:attrNameLst>
                                          <p:attrName>style.visibility</p:attrName>
                                        </p:attrNameLst>
                                      </p:cBhvr>
                                      <p:to>
                                        <p:strVal val="visible"/>
                                      </p:to>
                                    </p:set>
                                    <p:anim calcmode="lin" valueType="num">
                                      <p:cBhvr additive="base">
                                        <p:cTn id="12" dur="500" fill="hold"/>
                                        <p:tgtEl>
                                          <p:spTgt spid="44039"/>
                                        </p:tgtEl>
                                        <p:attrNameLst>
                                          <p:attrName>ppt_x</p:attrName>
                                        </p:attrNameLst>
                                      </p:cBhvr>
                                      <p:tavLst>
                                        <p:tav tm="0">
                                          <p:val>
                                            <p:strVal val="#ppt_x"/>
                                          </p:val>
                                        </p:tav>
                                        <p:tav tm="100000">
                                          <p:val>
                                            <p:strVal val="#ppt_x"/>
                                          </p:val>
                                        </p:tav>
                                      </p:tavLst>
                                    </p:anim>
                                    <p:anim calcmode="lin" valueType="num">
                                      <p:cBhvr additive="base">
                                        <p:cTn id="13"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038"/>
                                        </p:tgtEl>
                                        <p:attrNameLst>
                                          <p:attrName>style.visibility</p:attrName>
                                        </p:attrNameLst>
                                      </p:cBhvr>
                                      <p:to>
                                        <p:strVal val="visible"/>
                                      </p:to>
                                    </p:set>
                                    <p:anim calcmode="lin" valueType="num">
                                      <p:cBhvr additive="base">
                                        <p:cTn id="18" dur="500" fill="hold"/>
                                        <p:tgtEl>
                                          <p:spTgt spid="44038"/>
                                        </p:tgtEl>
                                        <p:attrNameLst>
                                          <p:attrName>ppt_x</p:attrName>
                                        </p:attrNameLst>
                                      </p:cBhvr>
                                      <p:tavLst>
                                        <p:tav tm="0">
                                          <p:val>
                                            <p:strVal val="#ppt_x"/>
                                          </p:val>
                                        </p:tav>
                                        <p:tav tm="100000">
                                          <p:val>
                                            <p:strVal val="#ppt_x"/>
                                          </p:val>
                                        </p:tav>
                                      </p:tavLst>
                                    </p:anim>
                                    <p:anim calcmode="lin" valueType="num">
                                      <p:cBhvr additive="base">
                                        <p:cTn id="19"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4040"/>
                                        </p:tgtEl>
                                        <p:attrNameLst>
                                          <p:attrName>style.visibility</p:attrName>
                                        </p:attrNameLst>
                                      </p:cBhvr>
                                      <p:to>
                                        <p:strVal val="visible"/>
                                      </p:to>
                                    </p:set>
                                    <p:anim calcmode="lin" valueType="num">
                                      <p:cBhvr additive="base">
                                        <p:cTn id="24" dur="500" fill="hold"/>
                                        <p:tgtEl>
                                          <p:spTgt spid="44040"/>
                                        </p:tgtEl>
                                        <p:attrNameLst>
                                          <p:attrName>ppt_x</p:attrName>
                                        </p:attrNameLst>
                                      </p:cBhvr>
                                      <p:tavLst>
                                        <p:tav tm="0">
                                          <p:val>
                                            <p:strVal val="#ppt_x"/>
                                          </p:val>
                                        </p:tav>
                                        <p:tav tm="100000">
                                          <p:val>
                                            <p:strVal val="#ppt_x"/>
                                          </p:val>
                                        </p:tav>
                                      </p:tavLst>
                                    </p:anim>
                                    <p:anim calcmode="lin" valueType="num">
                                      <p:cBhvr additive="base">
                                        <p:cTn id="25"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4041"/>
                                        </p:tgtEl>
                                        <p:attrNameLst>
                                          <p:attrName>style.visibility</p:attrName>
                                        </p:attrNameLst>
                                      </p:cBhvr>
                                      <p:to>
                                        <p:strVal val="visible"/>
                                      </p:to>
                                    </p:set>
                                    <p:anim calcmode="lin" valueType="num">
                                      <p:cBhvr additive="base">
                                        <p:cTn id="30" dur="500" fill="hold"/>
                                        <p:tgtEl>
                                          <p:spTgt spid="44041"/>
                                        </p:tgtEl>
                                        <p:attrNameLst>
                                          <p:attrName>ppt_x</p:attrName>
                                        </p:attrNameLst>
                                      </p:cBhvr>
                                      <p:tavLst>
                                        <p:tav tm="0">
                                          <p:val>
                                            <p:strVal val="#ppt_x"/>
                                          </p:val>
                                        </p:tav>
                                        <p:tav tm="100000">
                                          <p:val>
                                            <p:strVal val="#ppt_x"/>
                                          </p:val>
                                        </p:tav>
                                      </p:tavLst>
                                    </p:anim>
                                    <p:anim calcmode="lin" valueType="num">
                                      <p:cBhvr additive="base">
                                        <p:cTn id="31"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lide(fromBottom)">
                                      <p:cBhvr>
                                        <p:cTn id="36" dur="500"/>
                                        <p:tgtEl>
                                          <p:spTgt spid="24"/>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lide(fromBottom)">
                                      <p:cBhvr>
                                        <p:cTn id="39" dur="500"/>
                                        <p:tgtEl>
                                          <p:spTgt spid="25"/>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lide(fromBottom)">
                                      <p:cBhvr>
                                        <p:cTn id="42" dur="500"/>
                                        <p:tgtEl>
                                          <p:spTgt spid="26"/>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slide(fromBottom)">
                                      <p:cBhvr>
                                        <p:cTn id="45" dur="500"/>
                                        <p:tgtEl>
                                          <p:spTgt spid="27"/>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slide(fromBottom)">
                                      <p:cBhvr>
                                        <p:cTn id="48" dur="500"/>
                                        <p:tgtEl>
                                          <p:spTgt spid="28"/>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slide(fromBottom)">
                                      <p:cBhvr>
                                        <p:cTn id="51" dur="500"/>
                                        <p:tgtEl>
                                          <p:spTgt spid="29"/>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slide(fromBottom)">
                                      <p:cBhvr>
                                        <p:cTn id="54" dur="500"/>
                                        <p:tgtEl>
                                          <p:spTgt spid="30"/>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slide(fromBottom)">
                                      <p:cBhvr>
                                        <p:cTn id="57" dur="500"/>
                                        <p:tgtEl>
                                          <p:spTgt spid="31"/>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slide(fromBottom)">
                                      <p:cBhvr>
                                        <p:cTn id="60" dur="500"/>
                                        <p:tgtEl>
                                          <p:spTgt spid="32"/>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slide(fromBottom)">
                                      <p:cBhvr>
                                        <p:cTn id="63" dur="500"/>
                                        <p:tgtEl>
                                          <p:spTgt spid="33"/>
                                        </p:tgtEl>
                                      </p:cBhvr>
                                    </p:animEffect>
                                  </p:childTnLst>
                                </p:cTn>
                              </p:par>
                            </p:childTnLst>
                          </p:cTn>
                        </p:par>
                        <p:par>
                          <p:cTn id="64" fill="hold">
                            <p:stCondLst>
                              <p:cond delay="500"/>
                            </p:stCondLst>
                            <p:childTnLst>
                              <p:par>
                                <p:cTn id="65" presetID="1" presetClass="exit" presetSubtype="0" fill="hold" grpId="1" nodeType="afterEffect">
                                  <p:stCondLst>
                                    <p:cond delay="1000"/>
                                  </p:stCondLst>
                                  <p:childTnLst>
                                    <p:set>
                                      <p:cBhvr>
                                        <p:cTn id="66"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1500"/>
                            </p:stCondLst>
                            <p:childTnLst>
                              <p:par>
                                <p:cTn id="68" presetID="1" presetClass="exit" presetSubtype="0" fill="hold" grpId="1" nodeType="afterEffect">
                                  <p:stCondLst>
                                    <p:cond delay="1000"/>
                                  </p:stCondLst>
                                  <p:childTnLst>
                                    <p:set>
                                      <p:cBhvr>
                                        <p:cTn id="69"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2500"/>
                            </p:stCondLst>
                            <p:childTnLst>
                              <p:par>
                                <p:cTn id="71" presetID="1" presetClass="exit" presetSubtype="0" fill="hold" grpId="1" nodeType="afterEffect">
                                  <p:stCondLst>
                                    <p:cond delay="1000"/>
                                  </p:stCondLst>
                                  <p:childTnLst>
                                    <p:set>
                                      <p:cBhvr>
                                        <p:cTn id="72"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3500"/>
                            </p:stCondLst>
                            <p:childTnLst>
                              <p:par>
                                <p:cTn id="74" presetID="1" presetClass="exit" presetSubtype="0" fill="hold" grpId="1" nodeType="afterEffect">
                                  <p:stCondLst>
                                    <p:cond delay="1000"/>
                                  </p:stCondLst>
                                  <p:childTnLst>
                                    <p:set>
                                      <p:cBhvr>
                                        <p:cTn id="7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4500"/>
                            </p:stCondLst>
                            <p:childTnLst>
                              <p:par>
                                <p:cTn id="77" presetID="1" presetClass="exit" presetSubtype="0" fill="hold" grpId="1" nodeType="afterEffect">
                                  <p:stCondLst>
                                    <p:cond delay="1000"/>
                                  </p:stCondLst>
                                  <p:childTnLst>
                                    <p:set>
                                      <p:cBhvr>
                                        <p:cTn id="78"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5500"/>
                            </p:stCondLst>
                            <p:childTnLst>
                              <p:par>
                                <p:cTn id="80" presetID="1" presetClass="exit" presetSubtype="0" fill="hold" grpId="1" nodeType="afterEffect">
                                  <p:stCondLst>
                                    <p:cond delay="1000"/>
                                  </p:stCondLst>
                                  <p:childTnLst>
                                    <p:set>
                                      <p:cBhvr>
                                        <p:cTn id="81"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p:stCondLst>
                              <p:cond delay="6500"/>
                            </p:stCondLst>
                            <p:childTnLst>
                              <p:par>
                                <p:cTn id="83" presetID="1" presetClass="exit" presetSubtype="0" fill="hold" grpId="1" nodeType="afterEffect">
                                  <p:stCondLst>
                                    <p:cond delay="1000"/>
                                  </p:stCondLst>
                                  <p:childTnLst>
                                    <p:set>
                                      <p:cBhvr>
                                        <p:cTn id="84"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p:stCondLst>
                              <p:cond delay="7500"/>
                            </p:stCondLst>
                            <p:childTnLst>
                              <p:par>
                                <p:cTn id="86" presetID="1" presetClass="exit" presetSubtype="0" fill="hold" grpId="1" nodeType="afterEffect">
                                  <p:stCondLst>
                                    <p:cond delay="1000"/>
                                  </p:stCondLst>
                                  <p:childTnLst>
                                    <p:set>
                                      <p:cBhvr>
                                        <p:cTn id="87"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hammer.wav"/>
                                        </p:tgtEl>
                                      </p:cMediaNode>
                                    </p:audio>
                                  </p:subTnLst>
                                </p:cTn>
                              </p:par>
                            </p:childTnLst>
                          </p:cTn>
                        </p:par>
                        <p:par>
                          <p:cTn id="88" fill="hold">
                            <p:stCondLst>
                              <p:cond delay="8500"/>
                            </p:stCondLst>
                            <p:childTnLst>
                              <p:par>
                                <p:cTn id="89" presetID="1" presetClass="exit" presetSubtype="0" fill="hold" grpId="1" nodeType="afterEffect">
                                  <p:stCondLst>
                                    <p:cond delay="1000"/>
                                  </p:stCondLst>
                                  <p:childTnLst>
                                    <p:set>
                                      <p:cBhvr>
                                        <p:cTn id="90"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hammer.wav"/>
                                        </p:tgtEl>
                                      </p:cMediaNode>
                                    </p:audio>
                                  </p:subTnLst>
                                </p:cTn>
                              </p:par>
                            </p:childTnLst>
                          </p:cTn>
                        </p:par>
                        <p:par>
                          <p:cTn id="91" fill="hold">
                            <p:stCondLst>
                              <p:cond delay="9500"/>
                            </p:stCondLst>
                            <p:childTnLst>
                              <p:par>
                                <p:cTn id="92" presetID="1" presetClass="exit" presetSubtype="0" fill="hold" grpId="1" nodeType="afterEffect">
                                  <p:stCondLst>
                                    <p:cond delay="1000"/>
                                  </p:stCondLst>
                                  <p:childTnLst>
                                    <p:set>
                                      <p:cBhvr>
                                        <p:cTn id="93"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bomb.wav"/>
                                        </p:tgtEl>
                                      </p:cMediaNode>
                                    </p:audio>
                                  </p:subTnLst>
                                </p:cTn>
                              </p:par>
                            </p:childTnLst>
                          </p:cTn>
                        </p:par>
                        <p:par>
                          <p:cTn id="94" fill="hold">
                            <p:stCondLst>
                              <p:cond delay="10500"/>
                            </p:stCondLst>
                            <p:childTnLst>
                              <p:par>
                                <p:cTn id="95" presetID="1" presetClass="entr" presetSubtype="0"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childTnLst>
                                  <p:subTnLst>
                                    <p:audio>
                                      <p:cMediaNode vol="100000">
                                        <p:cTn display="0" masterRel="sameClick">
                                          <p:stCondLst>
                                            <p:cond evt="begin" delay="0">
                                              <p:tn val="95"/>
                                            </p:cond>
                                          </p:stCondLst>
                                          <p:endCondLst>
                                            <p:cond evt="onStopAudio" delay="0">
                                              <p:tgtEl>
                                                <p:sldTgt/>
                                              </p:tgtEl>
                                            </p:cond>
                                          </p:endCondLst>
                                        </p:cTn>
                                        <p:tgtEl>
                                          <p:sndTgt r:embed="rId4" name="Chuong Dong Ho=convert.wav"/>
                                        </p:tgtEl>
                                      </p:cMediaNode>
                                    </p:audio>
                                  </p:subTnLst>
                                </p:cTn>
                              </p:par>
                            </p:childTnLst>
                          </p:cTn>
                        </p:par>
                        <p:par>
                          <p:cTn id="97" fill="hold">
                            <p:stCondLst>
                              <p:cond delay="10500"/>
                            </p:stCondLst>
                            <p:childTnLst>
                              <p:par>
                                <p:cTn id="98" presetID="6" presetClass="emph" presetSubtype="0" fill="hold" nodeType="afterEffect">
                                  <p:stCondLst>
                                    <p:cond delay="0"/>
                                  </p:stCondLst>
                                  <p:childTnLst>
                                    <p:animScale>
                                      <p:cBhvr>
                                        <p:cTn id="99" dur="2000" fill="hold"/>
                                        <p:tgtEl>
                                          <p:spTgt spid="23"/>
                                        </p:tgtEl>
                                      </p:cBhvr>
                                      <p:by x="150000" y="150000"/>
                                    </p:animScale>
                                  </p:childTnLst>
                                </p:cTn>
                              </p:par>
                            </p:childTnLst>
                          </p:cTn>
                        </p:par>
                        <p:par>
                          <p:cTn id="100" fill="hold">
                            <p:stCondLst>
                              <p:cond delay="12500"/>
                            </p:stCondLst>
                            <p:childTnLst>
                              <p:par>
                                <p:cTn id="101" presetID="5" presetClass="exit" presetSubtype="10" fill="hold" nodeType="afterEffect">
                                  <p:stCondLst>
                                    <p:cond delay="0"/>
                                  </p:stCondLst>
                                  <p:childTnLst>
                                    <p:animEffect transition="out" filter="checkerboard(across)">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mph" presetSubtype="2" repeatCount="5000" fill="hold" nodeType="clickEffect">
                                  <p:stCondLst>
                                    <p:cond delay="0"/>
                                  </p:stCondLst>
                                  <p:childTnLst>
                                    <p:animClr clrSpc="rgb" dir="cw">
                                      <p:cBhvr>
                                        <p:cTn id="107" dur="500" fill="hold"/>
                                        <p:tgtEl>
                                          <p:spTgt spid="44040"/>
                                        </p:tgtEl>
                                        <p:attrNameLst>
                                          <p:attrName>fillcolor</p:attrName>
                                        </p:attrNameLst>
                                      </p:cBhvr>
                                      <p:to>
                                        <a:srgbClr val="FF0000"/>
                                      </p:to>
                                    </p:animClr>
                                    <p:set>
                                      <p:cBhvr>
                                        <p:cTn id="108" dur="500" fill="hold"/>
                                        <p:tgtEl>
                                          <p:spTgt spid="44040"/>
                                        </p:tgtEl>
                                        <p:attrNameLst>
                                          <p:attrName>fill.type</p:attrName>
                                        </p:attrNameLst>
                                      </p:cBhvr>
                                      <p:to>
                                        <p:strVal val="solid"/>
                                      </p:to>
                                    </p:set>
                                    <p:set>
                                      <p:cBhvr>
                                        <p:cTn id="109" dur="500" fill="hold"/>
                                        <p:tgtEl>
                                          <p:spTgt spid="44040"/>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5" name="applause.wav"/>
                                        </p:tgtEl>
                                      </p:cMediaNode>
                                    </p:audio>
                                  </p:subTnLst>
                                </p:cTn>
                              </p:par>
                              <p:par>
                                <p:cTn id="110" presetID="34" presetClass="emph" presetSubtype="0" repeatCount="5000" fill="hold" grpId="0" nodeType="withEffect">
                                  <p:stCondLst>
                                    <p:cond delay="0"/>
                                  </p:stCondLst>
                                  <p:iterate type="lt">
                                    <p:tmPct val="10000"/>
                                  </p:iterate>
                                  <p:childTnLst>
                                    <p:animMotion origin="layout" path="M 0 2.22222E-6 L 0 -0.17778 " pathEditMode="relative" rAng="0" ptsTypes="AA">
                                      <p:cBhvr>
                                        <p:cTn id="111" dur="500" accel="50000" decel="50000" autoRev="1" fill="hold">
                                          <p:stCondLst>
                                            <p:cond delay="0"/>
                                          </p:stCondLst>
                                        </p:cTn>
                                        <p:tgtEl>
                                          <p:spTgt spid="44064"/>
                                        </p:tgtEl>
                                        <p:attrNameLst>
                                          <p:attrName>ppt_x</p:attrName>
                                          <p:attrName>ppt_y</p:attrName>
                                        </p:attrNameLst>
                                      </p:cBhvr>
                                      <p:rCtr x="0" y="-89"/>
                                    </p:animMotion>
                                    <p:animRot by="1500000">
                                      <p:cBhvr>
                                        <p:cTn id="112" dur="250" fill="hold">
                                          <p:stCondLst>
                                            <p:cond delay="0"/>
                                          </p:stCondLst>
                                        </p:cTn>
                                        <p:tgtEl>
                                          <p:spTgt spid="44064"/>
                                        </p:tgtEl>
                                        <p:attrNameLst>
                                          <p:attrName>r</p:attrName>
                                        </p:attrNameLst>
                                      </p:cBhvr>
                                    </p:animRot>
                                    <p:animRot by="-1500000">
                                      <p:cBhvr>
                                        <p:cTn id="113" dur="250" fill="hold">
                                          <p:stCondLst>
                                            <p:cond delay="250"/>
                                          </p:stCondLst>
                                        </p:cTn>
                                        <p:tgtEl>
                                          <p:spTgt spid="44064"/>
                                        </p:tgtEl>
                                        <p:attrNameLst>
                                          <p:attrName>r</p:attrName>
                                        </p:attrNameLst>
                                      </p:cBhvr>
                                    </p:animRot>
                                    <p:animRot by="-1500000">
                                      <p:cBhvr>
                                        <p:cTn id="114" dur="250" fill="hold">
                                          <p:stCondLst>
                                            <p:cond delay="500"/>
                                          </p:stCondLst>
                                        </p:cTn>
                                        <p:tgtEl>
                                          <p:spTgt spid="44064"/>
                                        </p:tgtEl>
                                        <p:attrNameLst>
                                          <p:attrName>r</p:attrName>
                                        </p:attrNameLst>
                                      </p:cBhvr>
                                    </p:animRot>
                                    <p:animRot by="1500000">
                                      <p:cBhvr>
                                        <p:cTn id="115" dur="250" fill="hold">
                                          <p:stCondLst>
                                            <p:cond delay="750"/>
                                          </p:stCondLst>
                                        </p:cTn>
                                        <p:tgtEl>
                                          <p:spTgt spid="440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animBg="1"/>
      <p:bldP spid="44039" grpId="0" animBg="1"/>
      <p:bldP spid="44040" grpId="0" animBg="1"/>
      <p:bldP spid="44041" grpId="0" animBg="1"/>
      <p:bldP spid="44064"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838200" y="3048000"/>
            <a:ext cx="7848600" cy="946150"/>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rPr>
              <a:t>Câu 4:</a:t>
            </a:r>
            <a:r>
              <a:rPr lang="en-US" sz="2800">
                <a:solidFill>
                  <a:srgbClr val="FF0000"/>
                </a:solidFill>
              </a:rPr>
              <a:t>  Nghề chính của người dân ở đồng bằng duyên hải miền Trung là:</a:t>
            </a:r>
          </a:p>
        </p:txBody>
      </p:sp>
      <p:sp>
        <p:nvSpPr>
          <p:cNvPr id="50182" name="Text Box 6"/>
          <p:cNvSpPr txBox="1">
            <a:spLocks noChangeArrowheads="1"/>
          </p:cNvSpPr>
          <p:nvPr/>
        </p:nvSpPr>
        <p:spPr bwMode="auto">
          <a:xfrm>
            <a:off x="2057400" y="4024313"/>
            <a:ext cx="5334000" cy="547687"/>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A. Trồng trọt,chăn nuôi</a:t>
            </a:r>
          </a:p>
        </p:txBody>
      </p:sp>
      <p:sp>
        <p:nvSpPr>
          <p:cNvPr id="50183" name="Text Box 7"/>
          <p:cNvSpPr txBox="1">
            <a:spLocks noChangeArrowheads="1"/>
          </p:cNvSpPr>
          <p:nvPr/>
        </p:nvSpPr>
        <p:spPr bwMode="auto">
          <a:xfrm>
            <a:off x="2057400" y="4724400"/>
            <a:ext cx="5334000"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B. Nuôi trồng, đánh bắt thuỷ sản</a:t>
            </a:r>
          </a:p>
        </p:txBody>
      </p:sp>
      <p:sp>
        <p:nvSpPr>
          <p:cNvPr id="50184" name="Text Box 8"/>
          <p:cNvSpPr txBox="1">
            <a:spLocks noChangeArrowheads="1"/>
          </p:cNvSpPr>
          <p:nvPr/>
        </p:nvSpPr>
        <p:spPr bwMode="auto">
          <a:xfrm>
            <a:off x="2057400" y="5410200"/>
            <a:ext cx="5334000"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C. Làm muối</a:t>
            </a:r>
          </a:p>
        </p:txBody>
      </p:sp>
      <p:sp>
        <p:nvSpPr>
          <p:cNvPr id="50185" name="Text Box 9"/>
          <p:cNvSpPr txBox="1">
            <a:spLocks noChangeArrowheads="1"/>
          </p:cNvSpPr>
          <p:nvPr/>
        </p:nvSpPr>
        <p:spPr bwMode="auto">
          <a:xfrm>
            <a:off x="2057400" y="6096000"/>
            <a:ext cx="5334000"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D. Cả A, B, C, đều đúng</a:t>
            </a:r>
          </a:p>
        </p:txBody>
      </p:sp>
      <p:sp>
        <p:nvSpPr>
          <p:cNvPr id="24583" name="AutoShape 19"/>
          <p:cNvSpPr>
            <a:spLocks noChangeArrowheads="1"/>
          </p:cNvSpPr>
          <p:nvPr/>
        </p:nvSpPr>
        <p:spPr bwMode="auto">
          <a:xfrm>
            <a:off x="1524000" y="2362200"/>
            <a:ext cx="6400800" cy="685800"/>
          </a:xfrm>
          <a:prstGeom prst="flowChartTerminator">
            <a:avLst/>
          </a:prstGeom>
          <a:gradFill rotWithShape="1">
            <a:gsLst>
              <a:gs pos="0">
                <a:srgbClr val="0099FF"/>
              </a:gs>
              <a:gs pos="50000">
                <a:srgbClr val="003399"/>
              </a:gs>
              <a:gs pos="100000">
                <a:srgbClr val="0099FF"/>
              </a:gs>
            </a:gsLst>
            <a:lin ang="5400000" scaled="1"/>
          </a:gradFill>
          <a:ln w="12700">
            <a:solidFill>
              <a:srgbClr val="0099FF"/>
            </a:solidFill>
            <a:miter lim="800000"/>
            <a:headEnd/>
            <a:tailEnd/>
          </a:ln>
        </p:spPr>
        <p:txBody>
          <a:bodyPr wrap="none" anchor="ctr"/>
          <a:lstStyle/>
          <a:p>
            <a:pPr algn="ctr"/>
            <a:r>
              <a:rPr lang="en-US" sz="2800">
                <a:solidFill>
                  <a:schemeClr val="bg1"/>
                </a:solidFill>
              </a:rPr>
              <a:t>Chọn A, hoặc B, hoặc C, hoặc D</a:t>
            </a:r>
          </a:p>
        </p:txBody>
      </p:sp>
      <p:sp>
        <p:nvSpPr>
          <p:cNvPr id="24584" name="WordArt 20"/>
          <p:cNvSpPr>
            <a:spLocks noChangeArrowheads="1" noChangeShapeType="1" noTextEdit="1"/>
          </p:cNvSpPr>
          <p:nvPr/>
        </p:nvSpPr>
        <p:spPr bwMode="auto">
          <a:xfrm>
            <a:off x="381000" y="1524000"/>
            <a:ext cx="1571625" cy="762000"/>
          </a:xfrm>
          <a:prstGeom prst="rect">
            <a:avLst/>
          </a:prstGeom>
        </p:spPr>
        <p:txBody>
          <a:bodyPr wrap="none" fromWordArt="1">
            <a:prstTxWarp prst="textFadeUp">
              <a:avLst>
                <a:gd name="adj" fmla="val 9991"/>
              </a:avLst>
            </a:prstTxWarp>
          </a:bodyPr>
          <a:lstStyle/>
          <a:p>
            <a:pPr algn="ctr"/>
            <a:r>
              <a:rPr lang="vi-VN" sz="36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Trò chơi</a:t>
            </a:r>
            <a:endParaRPr lang="en-US" sz="36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sp>
        <p:nvSpPr>
          <p:cNvPr id="50208" name="Text Box 32"/>
          <p:cNvSpPr txBox="1">
            <a:spLocks noChangeArrowheads="1"/>
          </p:cNvSpPr>
          <p:nvPr/>
        </p:nvSpPr>
        <p:spPr bwMode="auto">
          <a:xfrm>
            <a:off x="2403475" y="1676400"/>
            <a:ext cx="4876800" cy="701675"/>
          </a:xfrm>
          <a:prstGeom prst="rect">
            <a:avLst/>
          </a:prstGeom>
          <a:noFill/>
          <a:ln w="12700">
            <a:noFill/>
            <a:miter lim="800000"/>
            <a:headEnd/>
            <a:tailEnd/>
          </a:ln>
        </p:spPr>
        <p:txBody>
          <a:bodyPr>
            <a:spAutoFit/>
          </a:bodyPr>
          <a:lstStyle/>
          <a:p>
            <a:pPr>
              <a:spcBef>
                <a:spcPct val="50000"/>
              </a:spcBef>
            </a:pPr>
            <a:r>
              <a:rPr lang="en-US" sz="4000">
                <a:solidFill>
                  <a:srgbClr val="0000FF"/>
                </a:solidFill>
              </a:rPr>
              <a:t>Rung Chuông Vàng</a:t>
            </a:r>
          </a:p>
        </p:txBody>
      </p:sp>
      <p:pic>
        <p:nvPicPr>
          <p:cNvPr id="23" name="Picture 20" descr="AG00040_"/>
          <p:cNvPicPr>
            <a:picLocks noChangeAspect="1" noChangeArrowheads="1" noCrop="1"/>
          </p:cNvPicPr>
          <p:nvPr/>
        </p:nvPicPr>
        <p:blipFill>
          <a:blip r:embed="rId6"/>
          <a:srcRect/>
          <a:stretch>
            <a:fillRect/>
          </a:stretch>
        </p:blipFill>
        <p:spPr bwMode="auto">
          <a:xfrm flipH="1">
            <a:off x="381000" y="4419600"/>
            <a:ext cx="1219200" cy="1352550"/>
          </a:xfrm>
          <a:prstGeom prst="rect">
            <a:avLst/>
          </a:prstGeom>
          <a:noFill/>
          <a:ln w="9525">
            <a:noFill/>
            <a:miter lim="800000"/>
            <a:headEnd/>
            <a:tailEnd/>
          </a:ln>
        </p:spPr>
      </p:pic>
      <p:sp>
        <p:nvSpPr>
          <p:cNvPr id="24" name="Oval 78"/>
          <p:cNvSpPr>
            <a:spLocks noChangeArrowheads="1"/>
          </p:cNvSpPr>
          <p:nvPr/>
        </p:nvSpPr>
        <p:spPr bwMode="auto">
          <a:xfrm>
            <a:off x="3048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1</a:t>
            </a:r>
          </a:p>
        </p:txBody>
      </p:sp>
      <p:sp>
        <p:nvSpPr>
          <p:cNvPr id="25" name="Oval 81"/>
          <p:cNvSpPr>
            <a:spLocks noChangeArrowheads="1"/>
          </p:cNvSpPr>
          <p:nvPr/>
        </p:nvSpPr>
        <p:spPr bwMode="auto">
          <a:xfrm>
            <a:off x="3048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2</a:t>
            </a:r>
          </a:p>
        </p:txBody>
      </p:sp>
      <p:sp>
        <p:nvSpPr>
          <p:cNvPr id="26" name="Oval 82"/>
          <p:cNvSpPr>
            <a:spLocks noChangeArrowheads="1"/>
          </p:cNvSpPr>
          <p:nvPr/>
        </p:nvSpPr>
        <p:spPr bwMode="auto">
          <a:xfrm>
            <a:off x="3048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3</a:t>
            </a:r>
          </a:p>
        </p:txBody>
      </p:sp>
      <p:sp>
        <p:nvSpPr>
          <p:cNvPr id="27" name="Oval 83"/>
          <p:cNvSpPr>
            <a:spLocks noChangeArrowheads="1"/>
          </p:cNvSpPr>
          <p:nvPr/>
        </p:nvSpPr>
        <p:spPr bwMode="auto">
          <a:xfrm>
            <a:off x="3048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4</a:t>
            </a:r>
          </a:p>
        </p:txBody>
      </p:sp>
      <p:sp>
        <p:nvSpPr>
          <p:cNvPr id="28" name="Oval 84"/>
          <p:cNvSpPr>
            <a:spLocks noChangeArrowheads="1"/>
          </p:cNvSpPr>
          <p:nvPr/>
        </p:nvSpPr>
        <p:spPr bwMode="auto">
          <a:xfrm>
            <a:off x="3048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5</a:t>
            </a:r>
          </a:p>
        </p:txBody>
      </p:sp>
      <p:sp>
        <p:nvSpPr>
          <p:cNvPr id="29" name="Oval 85"/>
          <p:cNvSpPr>
            <a:spLocks noChangeArrowheads="1"/>
          </p:cNvSpPr>
          <p:nvPr/>
        </p:nvSpPr>
        <p:spPr bwMode="auto">
          <a:xfrm>
            <a:off x="3048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6</a:t>
            </a:r>
          </a:p>
        </p:txBody>
      </p:sp>
      <p:sp>
        <p:nvSpPr>
          <p:cNvPr id="30" name="Oval 86"/>
          <p:cNvSpPr>
            <a:spLocks noChangeArrowheads="1"/>
          </p:cNvSpPr>
          <p:nvPr/>
        </p:nvSpPr>
        <p:spPr bwMode="auto">
          <a:xfrm>
            <a:off x="3048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7</a:t>
            </a:r>
          </a:p>
        </p:txBody>
      </p:sp>
      <p:sp>
        <p:nvSpPr>
          <p:cNvPr id="31" name="Oval 87"/>
          <p:cNvSpPr>
            <a:spLocks noChangeArrowheads="1"/>
          </p:cNvSpPr>
          <p:nvPr/>
        </p:nvSpPr>
        <p:spPr bwMode="auto">
          <a:xfrm>
            <a:off x="3048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8</a:t>
            </a:r>
          </a:p>
        </p:txBody>
      </p:sp>
      <p:sp>
        <p:nvSpPr>
          <p:cNvPr id="32" name="Oval 88"/>
          <p:cNvSpPr>
            <a:spLocks noChangeArrowheads="1"/>
          </p:cNvSpPr>
          <p:nvPr/>
        </p:nvSpPr>
        <p:spPr bwMode="auto">
          <a:xfrm>
            <a:off x="3048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9</a:t>
            </a:r>
          </a:p>
        </p:txBody>
      </p:sp>
      <p:sp>
        <p:nvSpPr>
          <p:cNvPr id="33" name="Oval 89"/>
          <p:cNvSpPr>
            <a:spLocks noChangeArrowheads="1"/>
          </p:cNvSpPr>
          <p:nvPr/>
        </p:nvSpPr>
        <p:spPr bwMode="auto">
          <a:xfrm>
            <a:off x="3048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10</a:t>
            </a:r>
          </a:p>
        </p:txBody>
      </p:sp>
      <p:pic>
        <p:nvPicPr>
          <p:cNvPr id="24599" name="Picture 3" descr="Smiley-20-june"/>
          <p:cNvPicPr>
            <a:picLocks noChangeAspect="1" noChangeArrowheads="1" noCrop="1"/>
          </p:cNvPicPr>
          <p:nvPr/>
        </p:nvPicPr>
        <p:blipFill>
          <a:blip r:embed="rId7"/>
          <a:srcRect/>
          <a:stretch>
            <a:fillRect/>
          </a:stretch>
        </p:blipFill>
        <p:spPr bwMode="auto">
          <a:xfrm>
            <a:off x="7624763" y="152400"/>
            <a:ext cx="1519237" cy="1447800"/>
          </a:xfrm>
          <a:prstGeom prst="rect">
            <a:avLst/>
          </a:prstGeom>
          <a:noFill/>
          <a:ln w="9525">
            <a:noFill/>
            <a:miter lim="800000"/>
            <a:headEnd/>
            <a:tailEnd/>
          </a:ln>
        </p:spPr>
      </p:pic>
      <p:pic>
        <p:nvPicPr>
          <p:cNvPr id="24600" name="Picture 6" descr="127"/>
          <p:cNvPicPr>
            <a:picLocks noChangeAspect="1" noChangeArrowheads="1" noCrop="1"/>
          </p:cNvPicPr>
          <p:nvPr/>
        </p:nvPicPr>
        <p:blipFill>
          <a:blip r:embed="rId8"/>
          <a:srcRect/>
          <a:stretch>
            <a:fillRect/>
          </a:stretch>
        </p:blipFill>
        <p:spPr bwMode="auto">
          <a:xfrm>
            <a:off x="7391400" y="4419600"/>
            <a:ext cx="1981200" cy="2209800"/>
          </a:xfrm>
          <a:prstGeom prst="rect">
            <a:avLst/>
          </a:prstGeom>
          <a:noFill/>
          <a:ln w="9525">
            <a:noFill/>
            <a:miter lim="800000"/>
            <a:headEnd/>
            <a:tailEnd/>
          </a:ln>
        </p:spPr>
      </p:pic>
      <p:pic>
        <p:nvPicPr>
          <p:cNvPr id="24601" name="Picture 10" descr="124"/>
          <p:cNvPicPr>
            <a:picLocks noChangeAspect="1" noChangeArrowheads="1" noCrop="1"/>
          </p:cNvPicPr>
          <p:nvPr/>
        </p:nvPicPr>
        <p:blipFill>
          <a:blip r:embed="rId9"/>
          <a:srcRect/>
          <a:stretch>
            <a:fillRect/>
          </a:stretch>
        </p:blipFill>
        <p:spPr bwMode="auto">
          <a:xfrm>
            <a:off x="-228600" y="0"/>
            <a:ext cx="1752600" cy="137160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slide(fromBottom)">
                                      <p:cBhvr>
                                        <p:cTn id="7" dur="500"/>
                                        <p:tgtEl>
                                          <p:spTgt spid="501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 calcmode="lin" valueType="num">
                                      <p:cBhvr additive="base">
                                        <p:cTn id="12" dur="500" fill="hold"/>
                                        <p:tgtEl>
                                          <p:spTgt spid="50182"/>
                                        </p:tgtEl>
                                        <p:attrNameLst>
                                          <p:attrName>ppt_x</p:attrName>
                                        </p:attrNameLst>
                                      </p:cBhvr>
                                      <p:tavLst>
                                        <p:tav tm="0">
                                          <p:val>
                                            <p:strVal val="#ppt_x"/>
                                          </p:val>
                                        </p:tav>
                                        <p:tav tm="100000">
                                          <p:val>
                                            <p:strVal val="#ppt_x"/>
                                          </p:val>
                                        </p:tav>
                                      </p:tavLst>
                                    </p:anim>
                                    <p:anim calcmode="lin" valueType="num">
                                      <p:cBhvr additive="base">
                                        <p:cTn id="13"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183"/>
                                        </p:tgtEl>
                                        <p:attrNameLst>
                                          <p:attrName>style.visibility</p:attrName>
                                        </p:attrNameLst>
                                      </p:cBhvr>
                                      <p:to>
                                        <p:strVal val="visible"/>
                                      </p:to>
                                    </p:set>
                                    <p:anim calcmode="lin" valueType="num">
                                      <p:cBhvr additive="base">
                                        <p:cTn id="18" dur="500" fill="hold"/>
                                        <p:tgtEl>
                                          <p:spTgt spid="50183"/>
                                        </p:tgtEl>
                                        <p:attrNameLst>
                                          <p:attrName>ppt_x</p:attrName>
                                        </p:attrNameLst>
                                      </p:cBhvr>
                                      <p:tavLst>
                                        <p:tav tm="0">
                                          <p:val>
                                            <p:strVal val="#ppt_x"/>
                                          </p:val>
                                        </p:tav>
                                        <p:tav tm="100000">
                                          <p:val>
                                            <p:strVal val="#ppt_x"/>
                                          </p:val>
                                        </p:tav>
                                      </p:tavLst>
                                    </p:anim>
                                    <p:anim calcmode="lin" valueType="num">
                                      <p:cBhvr additive="base">
                                        <p:cTn id="19"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0184"/>
                                        </p:tgtEl>
                                        <p:attrNameLst>
                                          <p:attrName>style.visibility</p:attrName>
                                        </p:attrNameLst>
                                      </p:cBhvr>
                                      <p:to>
                                        <p:strVal val="visible"/>
                                      </p:to>
                                    </p:set>
                                    <p:anim calcmode="lin" valueType="num">
                                      <p:cBhvr additive="base">
                                        <p:cTn id="24" dur="500" fill="hold"/>
                                        <p:tgtEl>
                                          <p:spTgt spid="50184"/>
                                        </p:tgtEl>
                                        <p:attrNameLst>
                                          <p:attrName>ppt_x</p:attrName>
                                        </p:attrNameLst>
                                      </p:cBhvr>
                                      <p:tavLst>
                                        <p:tav tm="0">
                                          <p:val>
                                            <p:strVal val="#ppt_x"/>
                                          </p:val>
                                        </p:tav>
                                        <p:tav tm="100000">
                                          <p:val>
                                            <p:strVal val="#ppt_x"/>
                                          </p:val>
                                        </p:tav>
                                      </p:tavLst>
                                    </p:anim>
                                    <p:anim calcmode="lin" valueType="num">
                                      <p:cBhvr additive="base">
                                        <p:cTn id="25" dur="500" fill="hold"/>
                                        <p:tgtEl>
                                          <p:spTgt spid="5018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0185"/>
                                        </p:tgtEl>
                                        <p:attrNameLst>
                                          <p:attrName>style.visibility</p:attrName>
                                        </p:attrNameLst>
                                      </p:cBhvr>
                                      <p:to>
                                        <p:strVal val="visible"/>
                                      </p:to>
                                    </p:set>
                                    <p:anim calcmode="lin" valueType="num">
                                      <p:cBhvr additive="base">
                                        <p:cTn id="30" dur="500" fill="hold"/>
                                        <p:tgtEl>
                                          <p:spTgt spid="50185"/>
                                        </p:tgtEl>
                                        <p:attrNameLst>
                                          <p:attrName>ppt_x</p:attrName>
                                        </p:attrNameLst>
                                      </p:cBhvr>
                                      <p:tavLst>
                                        <p:tav tm="0">
                                          <p:val>
                                            <p:strVal val="#ppt_x"/>
                                          </p:val>
                                        </p:tav>
                                        <p:tav tm="100000">
                                          <p:val>
                                            <p:strVal val="#ppt_x"/>
                                          </p:val>
                                        </p:tav>
                                      </p:tavLst>
                                    </p:anim>
                                    <p:anim calcmode="lin" valueType="num">
                                      <p:cBhvr additive="base">
                                        <p:cTn id="31" dur="500" fill="hold"/>
                                        <p:tgtEl>
                                          <p:spTgt spid="5018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lide(fromBottom)">
                                      <p:cBhvr>
                                        <p:cTn id="36" dur="500"/>
                                        <p:tgtEl>
                                          <p:spTgt spid="24"/>
                                        </p:tgtEl>
                                      </p:cBhvr>
                                    </p:animEffect>
                                  </p:childTnLst>
                                </p:cTn>
                              </p:par>
                              <p:par>
                                <p:cTn id="37" presetID="1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lide(fromBottom)">
                                      <p:cBhvr>
                                        <p:cTn id="39" dur="500"/>
                                        <p:tgtEl>
                                          <p:spTgt spid="25"/>
                                        </p:tgtEl>
                                      </p:cBhvr>
                                    </p:animEffect>
                                  </p:childTnLst>
                                </p:cTn>
                              </p:par>
                              <p:par>
                                <p:cTn id="40" presetID="12" presetClass="entr" presetSubtype="4"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lide(fromBottom)">
                                      <p:cBhvr>
                                        <p:cTn id="42" dur="500"/>
                                        <p:tgtEl>
                                          <p:spTgt spid="26"/>
                                        </p:tgtEl>
                                      </p:cBhvr>
                                    </p:animEffect>
                                  </p:childTnLst>
                                </p:cTn>
                              </p:par>
                              <p:par>
                                <p:cTn id="43" presetID="12" presetClass="entr" presetSubtype="4"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slide(fromBottom)">
                                      <p:cBhvr>
                                        <p:cTn id="45" dur="500"/>
                                        <p:tgtEl>
                                          <p:spTgt spid="27"/>
                                        </p:tgtEl>
                                      </p:cBhvr>
                                    </p:animEffect>
                                  </p:childTnLst>
                                </p:cTn>
                              </p:par>
                              <p:par>
                                <p:cTn id="46" presetID="1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slide(fromBottom)">
                                      <p:cBhvr>
                                        <p:cTn id="48" dur="500"/>
                                        <p:tgtEl>
                                          <p:spTgt spid="28"/>
                                        </p:tgtEl>
                                      </p:cBhvr>
                                    </p:animEffect>
                                  </p:childTnLst>
                                </p:cTn>
                              </p:par>
                              <p:par>
                                <p:cTn id="49" presetID="1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slide(fromBottom)">
                                      <p:cBhvr>
                                        <p:cTn id="51" dur="500"/>
                                        <p:tgtEl>
                                          <p:spTgt spid="29"/>
                                        </p:tgtEl>
                                      </p:cBhvr>
                                    </p:animEffect>
                                  </p:childTnLst>
                                </p:cTn>
                              </p:par>
                              <p:par>
                                <p:cTn id="52" presetID="12" presetClass="entr" presetSubtype="4"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slide(fromBottom)">
                                      <p:cBhvr>
                                        <p:cTn id="54" dur="500"/>
                                        <p:tgtEl>
                                          <p:spTgt spid="30"/>
                                        </p:tgtEl>
                                      </p:cBhvr>
                                    </p:animEffect>
                                  </p:childTnLst>
                                </p:cTn>
                              </p:par>
                              <p:par>
                                <p:cTn id="55" presetID="12" presetClass="entr" presetSubtype="4"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slide(fromBottom)">
                                      <p:cBhvr>
                                        <p:cTn id="57" dur="500"/>
                                        <p:tgtEl>
                                          <p:spTgt spid="31"/>
                                        </p:tgtEl>
                                      </p:cBhvr>
                                    </p:animEffect>
                                  </p:childTnLst>
                                </p:cTn>
                              </p:par>
                              <p:par>
                                <p:cTn id="58" presetID="12" presetClass="entr" presetSubtype="4"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slide(fromBottom)">
                                      <p:cBhvr>
                                        <p:cTn id="60" dur="500"/>
                                        <p:tgtEl>
                                          <p:spTgt spid="32"/>
                                        </p:tgtEl>
                                      </p:cBhvr>
                                    </p:animEffect>
                                  </p:childTnLst>
                                </p:cTn>
                              </p:par>
                              <p:par>
                                <p:cTn id="61" presetID="12" presetClass="entr" presetSubtype="4"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slide(fromBottom)">
                                      <p:cBhvr>
                                        <p:cTn id="63" dur="500"/>
                                        <p:tgtEl>
                                          <p:spTgt spid="33"/>
                                        </p:tgtEl>
                                      </p:cBhvr>
                                    </p:animEffect>
                                  </p:childTnLst>
                                </p:cTn>
                              </p:par>
                            </p:childTnLst>
                          </p:cTn>
                        </p:par>
                        <p:par>
                          <p:cTn id="64" fill="hold">
                            <p:stCondLst>
                              <p:cond delay="500"/>
                            </p:stCondLst>
                            <p:childTnLst>
                              <p:par>
                                <p:cTn id="65" presetID="1" presetClass="exit" presetSubtype="0" fill="hold" nodeType="afterEffect">
                                  <p:stCondLst>
                                    <p:cond delay="1000"/>
                                  </p:stCondLst>
                                  <p:childTnLst>
                                    <p:set>
                                      <p:cBhvr>
                                        <p:cTn id="66"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1500"/>
                            </p:stCondLst>
                            <p:childTnLst>
                              <p:par>
                                <p:cTn id="68" presetID="1" presetClass="exit" presetSubtype="0" fill="hold" nodeType="afterEffect">
                                  <p:stCondLst>
                                    <p:cond delay="1000"/>
                                  </p:stCondLst>
                                  <p:childTnLst>
                                    <p:set>
                                      <p:cBhvr>
                                        <p:cTn id="69"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2500"/>
                            </p:stCondLst>
                            <p:childTnLst>
                              <p:par>
                                <p:cTn id="71" presetID="1" presetClass="exit" presetSubtype="0" fill="hold" nodeType="afterEffect">
                                  <p:stCondLst>
                                    <p:cond delay="1000"/>
                                  </p:stCondLst>
                                  <p:childTnLst>
                                    <p:set>
                                      <p:cBhvr>
                                        <p:cTn id="72"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3500"/>
                            </p:stCondLst>
                            <p:childTnLst>
                              <p:par>
                                <p:cTn id="74" presetID="1" presetClass="exit" presetSubtype="0" fill="hold" nodeType="afterEffect">
                                  <p:stCondLst>
                                    <p:cond delay="1000"/>
                                  </p:stCondLst>
                                  <p:childTnLst>
                                    <p:set>
                                      <p:cBhvr>
                                        <p:cTn id="7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4500"/>
                            </p:stCondLst>
                            <p:childTnLst>
                              <p:par>
                                <p:cTn id="77" presetID="1" presetClass="exit" presetSubtype="0" fill="hold" nodeType="afterEffect">
                                  <p:stCondLst>
                                    <p:cond delay="1000"/>
                                  </p:stCondLst>
                                  <p:childTnLst>
                                    <p:set>
                                      <p:cBhvr>
                                        <p:cTn id="78"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5500"/>
                            </p:stCondLst>
                            <p:childTnLst>
                              <p:par>
                                <p:cTn id="80" presetID="1" presetClass="exit" presetSubtype="0" fill="hold" nodeType="afterEffect">
                                  <p:stCondLst>
                                    <p:cond delay="1000"/>
                                  </p:stCondLst>
                                  <p:childTnLst>
                                    <p:set>
                                      <p:cBhvr>
                                        <p:cTn id="81"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p:stCondLst>
                              <p:cond delay="6500"/>
                            </p:stCondLst>
                            <p:childTnLst>
                              <p:par>
                                <p:cTn id="83" presetID="1" presetClass="exit" presetSubtype="0" fill="hold" nodeType="afterEffect">
                                  <p:stCondLst>
                                    <p:cond delay="1000"/>
                                  </p:stCondLst>
                                  <p:childTnLst>
                                    <p:set>
                                      <p:cBhvr>
                                        <p:cTn id="84"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p:stCondLst>
                              <p:cond delay="7500"/>
                            </p:stCondLst>
                            <p:childTnLst>
                              <p:par>
                                <p:cTn id="86" presetID="1" presetClass="exit" presetSubtype="0" fill="hold" nodeType="afterEffect">
                                  <p:stCondLst>
                                    <p:cond delay="1000"/>
                                  </p:stCondLst>
                                  <p:childTnLst>
                                    <p:set>
                                      <p:cBhvr>
                                        <p:cTn id="87"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hammer.wav"/>
                                        </p:tgtEl>
                                      </p:cMediaNode>
                                    </p:audio>
                                  </p:subTnLst>
                                </p:cTn>
                              </p:par>
                            </p:childTnLst>
                          </p:cTn>
                        </p:par>
                        <p:par>
                          <p:cTn id="88" fill="hold">
                            <p:stCondLst>
                              <p:cond delay="8500"/>
                            </p:stCondLst>
                            <p:childTnLst>
                              <p:par>
                                <p:cTn id="89" presetID="1" presetClass="exit" presetSubtype="0" fill="hold" nodeType="afterEffect">
                                  <p:stCondLst>
                                    <p:cond delay="1000"/>
                                  </p:stCondLst>
                                  <p:childTnLst>
                                    <p:set>
                                      <p:cBhvr>
                                        <p:cTn id="90"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hammer.wav"/>
                                        </p:tgtEl>
                                      </p:cMediaNode>
                                    </p:audio>
                                  </p:subTnLst>
                                </p:cTn>
                              </p:par>
                            </p:childTnLst>
                          </p:cTn>
                        </p:par>
                        <p:par>
                          <p:cTn id="91" fill="hold">
                            <p:stCondLst>
                              <p:cond delay="9500"/>
                            </p:stCondLst>
                            <p:childTnLst>
                              <p:par>
                                <p:cTn id="92" presetID="1" presetClass="exit" presetSubtype="0" fill="hold" nodeType="afterEffect">
                                  <p:stCondLst>
                                    <p:cond delay="1000"/>
                                  </p:stCondLst>
                                  <p:childTnLst>
                                    <p:set>
                                      <p:cBhvr>
                                        <p:cTn id="93"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bomb.wav"/>
                                        </p:tgtEl>
                                      </p:cMediaNode>
                                    </p:audio>
                                  </p:subTnLst>
                                </p:cTn>
                              </p:par>
                            </p:childTnLst>
                          </p:cTn>
                        </p:par>
                        <p:par>
                          <p:cTn id="94" fill="hold">
                            <p:stCondLst>
                              <p:cond delay="10500"/>
                            </p:stCondLst>
                            <p:childTnLst>
                              <p:par>
                                <p:cTn id="95" presetID="1" presetClass="entr" presetSubtype="0"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childTnLst>
                                  <p:subTnLst>
                                    <p:audio>
                                      <p:cMediaNode vol="100000">
                                        <p:cTn display="0" masterRel="sameClick">
                                          <p:stCondLst>
                                            <p:cond evt="begin" delay="0">
                                              <p:tn val="95"/>
                                            </p:cond>
                                          </p:stCondLst>
                                          <p:endCondLst>
                                            <p:cond evt="onStopAudio" delay="0">
                                              <p:tgtEl>
                                                <p:sldTgt/>
                                              </p:tgtEl>
                                            </p:cond>
                                          </p:endCondLst>
                                        </p:cTn>
                                        <p:tgtEl>
                                          <p:sndTgt r:embed="rId4" name="Chuong Dong Ho=convert.wav"/>
                                        </p:tgtEl>
                                      </p:cMediaNode>
                                    </p:audio>
                                  </p:subTnLst>
                                </p:cTn>
                              </p:par>
                            </p:childTnLst>
                          </p:cTn>
                        </p:par>
                        <p:par>
                          <p:cTn id="97" fill="hold">
                            <p:stCondLst>
                              <p:cond delay="10500"/>
                            </p:stCondLst>
                            <p:childTnLst>
                              <p:par>
                                <p:cTn id="98" presetID="6" presetClass="emph" presetSubtype="0" fill="hold" nodeType="afterEffect">
                                  <p:stCondLst>
                                    <p:cond delay="0"/>
                                  </p:stCondLst>
                                  <p:childTnLst>
                                    <p:animScale>
                                      <p:cBhvr>
                                        <p:cTn id="99" dur="2000" fill="hold"/>
                                        <p:tgtEl>
                                          <p:spTgt spid="23"/>
                                        </p:tgtEl>
                                      </p:cBhvr>
                                      <p:by x="150000" y="150000"/>
                                    </p:animScale>
                                  </p:childTnLst>
                                </p:cTn>
                              </p:par>
                            </p:childTnLst>
                          </p:cTn>
                        </p:par>
                        <p:par>
                          <p:cTn id="100" fill="hold">
                            <p:stCondLst>
                              <p:cond delay="12500"/>
                            </p:stCondLst>
                            <p:childTnLst>
                              <p:par>
                                <p:cTn id="101" presetID="5" presetClass="exit" presetSubtype="10" fill="hold" nodeType="afterEffect">
                                  <p:stCondLst>
                                    <p:cond delay="0"/>
                                  </p:stCondLst>
                                  <p:childTnLst>
                                    <p:animEffect transition="out" filter="checkerboard(across)">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mph" presetSubtype="2" repeatCount="5000" fill="hold" nodeType="clickEffect">
                                  <p:stCondLst>
                                    <p:cond delay="0"/>
                                  </p:stCondLst>
                                  <p:childTnLst>
                                    <p:animClr clrSpc="rgb" dir="cw">
                                      <p:cBhvr>
                                        <p:cTn id="107" dur="500" fill="hold"/>
                                        <p:tgtEl>
                                          <p:spTgt spid="50185"/>
                                        </p:tgtEl>
                                        <p:attrNameLst>
                                          <p:attrName>fillcolor</p:attrName>
                                        </p:attrNameLst>
                                      </p:cBhvr>
                                      <p:to>
                                        <a:srgbClr val="FF0000"/>
                                      </p:to>
                                    </p:animClr>
                                    <p:set>
                                      <p:cBhvr>
                                        <p:cTn id="108" dur="500" fill="hold"/>
                                        <p:tgtEl>
                                          <p:spTgt spid="50185"/>
                                        </p:tgtEl>
                                        <p:attrNameLst>
                                          <p:attrName>fill.type</p:attrName>
                                        </p:attrNameLst>
                                      </p:cBhvr>
                                      <p:to>
                                        <p:strVal val="solid"/>
                                      </p:to>
                                    </p:set>
                                    <p:set>
                                      <p:cBhvr>
                                        <p:cTn id="109" dur="500" fill="hold"/>
                                        <p:tgtEl>
                                          <p:spTgt spid="50185"/>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5" name="applause.wav"/>
                                        </p:tgtEl>
                                      </p:cMediaNode>
                                    </p:audio>
                                  </p:subTnLst>
                                </p:cTn>
                              </p:par>
                              <p:par>
                                <p:cTn id="110" presetID="34" presetClass="emph" presetSubtype="0" repeatCount="5000" fill="hold" grpId="0" nodeType="withEffect">
                                  <p:stCondLst>
                                    <p:cond delay="0"/>
                                  </p:stCondLst>
                                  <p:iterate type="lt">
                                    <p:tmPct val="10000"/>
                                  </p:iterate>
                                  <p:childTnLst>
                                    <p:animMotion origin="layout" path="M 0 2.22222E-6 L 0 -0.17778 " pathEditMode="relative" rAng="0" ptsTypes="AA">
                                      <p:cBhvr>
                                        <p:cTn id="111" dur="500" accel="50000" decel="50000" autoRev="1" fill="hold">
                                          <p:stCondLst>
                                            <p:cond delay="0"/>
                                          </p:stCondLst>
                                        </p:cTn>
                                        <p:tgtEl>
                                          <p:spTgt spid="50208"/>
                                        </p:tgtEl>
                                        <p:attrNameLst>
                                          <p:attrName>ppt_x</p:attrName>
                                          <p:attrName>ppt_y</p:attrName>
                                        </p:attrNameLst>
                                      </p:cBhvr>
                                      <p:rCtr x="0" y="-89"/>
                                    </p:animMotion>
                                    <p:animRot by="1500000">
                                      <p:cBhvr>
                                        <p:cTn id="112" dur="250" fill="hold">
                                          <p:stCondLst>
                                            <p:cond delay="0"/>
                                          </p:stCondLst>
                                        </p:cTn>
                                        <p:tgtEl>
                                          <p:spTgt spid="50208"/>
                                        </p:tgtEl>
                                        <p:attrNameLst>
                                          <p:attrName>r</p:attrName>
                                        </p:attrNameLst>
                                      </p:cBhvr>
                                    </p:animRot>
                                    <p:animRot by="-1500000">
                                      <p:cBhvr>
                                        <p:cTn id="113" dur="250" fill="hold">
                                          <p:stCondLst>
                                            <p:cond delay="250"/>
                                          </p:stCondLst>
                                        </p:cTn>
                                        <p:tgtEl>
                                          <p:spTgt spid="50208"/>
                                        </p:tgtEl>
                                        <p:attrNameLst>
                                          <p:attrName>r</p:attrName>
                                        </p:attrNameLst>
                                      </p:cBhvr>
                                    </p:animRot>
                                    <p:animRot by="-1500000">
                                      <p:cBhvr>
                                        <p:cTn id="114" dur="250" fill="hold">
                                          <p:stCondLst>
                                            <p:cond delay="500"/>
                                          </p:stCondLst>
                                        </p:cTn>
                                        <p:tgtEl>
                                          <p:spTgt spid="50208"/>
                                        </p:tgtEl>
                                        <p:attrNameLst>
                                          <p:attrName>r</p:attrName>
                                        </p:attrNameLst>
                                      </p:cBhvr>
                                    </p:animRot>
                                    <p:animRot by="1500000">
                                      <p:cBhvr>
                                        <p:cTn id="115" dur="250" fill="hold">
                                          <p:stCondLst>
                                            <p:cond delay="750"/>
                                          </p:stCondLst>
                                        </p:cTn>
                                        <p:tgtEl>
                                          <p:spTgt spid="502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animBg="1"/>
      <p:bldP spid="50183" grpId="0" animBg="1"/>
      <p:bldP spid="50184" grpId="0" animBg="1"/>
      <p:bldP spid="50185" grpId="0" animBg="1"/>
      <p:bldP spid="5020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1531938" y="3048000"/>
            <a:ext cx="6553200" cy="946150"/>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rPr>
              <a:t>Câu 5:</a:t>
            </a:r>
            <a:r>
              <a:rPr lang="en-US" sz="2800">
                <a:solidFill>
                  <a:srgbClr val="FF0000"/>
                </a:solidFill>
              </a:rPr>
              <a:t> Trong sản xuất nông nghiệp, có các ngành là:</a:t>
            </a:r>
          </a:p>
        </p:txBody>
      </p:sp>
      <p:sp>
        <p:nvSpPr>
          <p:cNvPr id="51206" name="Text Box 6"/>
          <p:cNvSpPr txBox="1">
            <a:spLocks noChangeArrowheads="1"/>
          </p:cNvSpPr>
          <p:nvPr/>
        </p:nvSpPr>
        <p:spPr bwMode="auto">
          <a:xfrm>
            <a:off x="2092325" y="4024313"/>
            <a:ext cx="5278438" cy="547687"/>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A. Trồng trọt, làm muối</a:t>
            </a:r>
          </a:p>
        </p:txBody>
      </p:sp>
      <p:sp>
        <p:nvSpPr>
          <p:cNvPr id="51207" name="Text Box 7"/>
          <p:cNvSpPr txBox="1">
            <a:spLocks noChangeArrowheads="1"/>
          </p:cNvSpPr>
          <p:nvPr/>
        </p:nvSpPr>
        <p:spPr bwMode="auto">
          <a:xfrm>
            <a:off x="2078038" y="4724400"/>
            <a:ext cx="5278437"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B. Trồng trọt, chăn nuôi</a:t>
            </a:r>
          </a:p>
        </p:txBody>
      </p:sp>
      <p:sp>
        <p:nvSpPr>
          <p:cNvPr id="51208" name="Text Box 8"/>
          <p:cNvSpPr txBox="1">
            <a:spLocks noChangeArrowheads="1"/>
          </p:cNvSpPr>
          <p:nvPr/>
        </p:nvSpPr>
        <p:spPr bwMode="auto">
          <a:xfrm>
            <a:off x="2063750" y="5410200"/>
            <a:ext cx="5272088"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C. Làm muối, chăn nuôi</a:t>
            </a:r>
          </a:p>
        </p:txBody>
      </p:sp>
      <p:sp>
        <p:nvSpPr>
          <p:cNvPr id="51209" name="Text Box 9"/>
          <p:cNvSpPr txBox="1">
            <a:spLocks noChangeArrowheads="1"/>
          </p:cNvSpPr>
          <p:nvPr/>
        </p:nvSpPr>
        <p:spPr bwMode="auto">
          <a:xfrm>
            <a:off x="2057400" y="6096000"/>
            <a:ext cx="5278438" cy="547688"/>
          </a:xfrm>
          <a:prstGeom prst="rect">
            <a:avLst/>
          </a:prstGeom>
          <a:solidFill>
            <a:srgbClr val="0066FF"/>
          </a:solidFill>
          <a:ln w="28575">
            <a:solidFill>
              <a:srgbClr val="0099FF"/>
            </a:solidFill>
            <a:miter lim="800000"/>
            <a:headEnd/>
            <a:tailEnd/>
          </a:ln>
        </p:spPr>
        <p:txBody>
          <a:bodyPr>
            <a:spAutoFit/>
          </a:bodyPr>
          <a:lstStyle/>
          <a:p>
            <a:pPr eaLnBrk="0" hangingPunct="0">
              <a:spcBef>
                <a:spcPct val="50000"/>
              </a:spcBef>
            </a:pPr>
            <a:r>
              <a:rPr lang="en-US" sz="2800">
                <a:solidFill>
                  <a:schemeClr val="bg1"/>
                </a:solidFill>
              </a:rPr>
              <a:t>D. Làm muối, đánh bắt thuỷ sản</a:t>
            </a:r>
          </a:p>
        </p:txBody>
      </p:sp>
      <p:sp>
        <p:nvSpPr>
          <p:cNvPr id="25607" name="AutoShape 20"/>
          <p:cNvSpPr>
            <a:spLocks noChangeArrowheads="1"/>
          </p:cNvSpPr>
          <p:nvPr/>
        </p:nvSpPr>
        <p:spPr bwMode="auto">
          <a:xfrm>
            <a:off x="1524000" y="2362200"/>
            <a:ext cx="6400800" cy="685800"/>
          </a:xfrm>
          <a:prstGeom prst="flowChartTerminator">
            <a:avLst/>
          </a:prstGeom>
          <a:gradFill rotWithShape="1">
            <a:gsLst>
              <a:gs pos="0">
                <a:srgbClr val="0099FF"/>
              </a:gs>
              <a:gs pos="50000">
                <a:srgbClr val="003399"/>
              </a:gs>
              <a:gs pos="100000">
                <a:srgbClr val="0099FF"/>
              </a:gs>
            </a:gsLst>
            <a:lin ang="5400000" scaled="1"/>
          </a:gradFill>
          <a:ln w="12700">
            <a:solidFill>
              <a:srgbClr val="0099FF"/>
            </a:solidFill>
            <a:miter lim="800000"/>
            <a:headEnd/>
            <a:tailEnd/>
          </a:ln>
        </p:spPr>
        <p:txBody>
          <a:bodyPr wrap="none" anchor="ctr"/>
          <a:lstStyle/>
          <a:p>
            <a:pPr algn="ctr"/>
            <a:r>
              <a:rPr lang="en-US" sz="2800">
                <a:solidFill>
                  <a:schemeClr val="bg1"/>
                </a:solidFill>
              </a:rPr>
              <a:t>Chọn A, hoặc B, hoặc C, hoặc D</a:t>
            </a:r>
          </a:p>
        </p:txBody>
      </p:sp>
      <p:sp>
        <p:nvSpPr>
          <p:cNvPr id="25608" name="WordArt 21"/>
          <p:cNvSpPr>
            <a:spLocks noChangeArrowheads="1" noChangeShapeType="1" noTextEdit="1"/>
          </p:cNvSpPr>
          <p:nvPr/>
        </p:nvSpPr>
        <p:spPr bwMode="auto">
          <a:xfrm>
            <a:off x="381000" y="1524000"/>
            <a:ext cx="1571625" cy="762000"/>
          </a:xfrm>
          <a:prstGeom prst="rect">
            <a:avLst/>
          </a:prstGeom>
        </p:spPr>
        <p:txBody>
          <a:bodyPr wrap="none" fromWordArt="1">
            <a:prstTxWarp prst="textFadeUp">
              <a:avLst>
                <a:gd name="adj" fmla="val 9991"/>
              </a:avLst>
            </a:prstTxWarp>
          </a:bodyPr>
          <a:lstStyle/>
          <a:p>
            <a:pPr algn="ctr"/>
            <a:r>
              <a:rPr lang="vi-VN" sz="36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rPr>
              <a:t>Trò chơi</a:t>
            </a:r>
            <a:endParaRPr lang="en-US" sz="3600" kern="10">
              <a:ln w="12700">
                <a:solidFill>
                  <a:srgbClr val="000099"/>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a:cs typeface="Arial"/>
            </a:endParaRPr>
          </a:p>
        </p:txBody>
      </p:sp>
      <p:sp>
        <p:nvSpPr>
          <p:cNvPr id="51232" name="Text Box 32"/>
          <p:cNvSpPr txBox="1">
            <a:spLocks noChangeArrowheads="1"/>
          </p:cNvSpPr>
          <p:nvPr/>
        </p:nvSpPr>
        <p:spPr bwMode="auto">
          <a:xfrm>
            <a:off x="2403475" y="1676400"/>
            <a:ext cx="4876800" cy="701675"/>
          </a:xfrm>
          <a:prstGeom prst="rect">
            <a:avLst/>
          </a:prstGeom>
          <a:noFill/>
          <a:ln w="12700">
            <a:noFill/>
            <a:miter lim="800000"/>
            <a:headEnd/>
            <a:tailEnd/>
          </a:ln>
        </p:spPr>
        <p:txBody>
          <a:bodyPr>
            <a:spAutoFit/>
          </a:bodyPr>
          <a:lstStyle/>
          <a:p>
            <a:pPr>
              <a:spcBef>
                <a:spcPct val="50000"/>
              </a:spcBef>
            </a:pPr>
            <a:r>
              <a:rPr lang="en-US" sz="4000">
                <a:solidFill>
                  <a:srgbClr val="0000FF"/>
                </a:solidFill>
              </a:rPr>
              <a:t>Rung Chuông Vàng</a:t>
            </a:r>
          </a:p>
        </p:txBody>
      </p:sp>
      <p:pic>
        <p:nvPicPr>
          <p:cNvPr id="23" name="Picture 20" descr="AG00040_"/>
          <p:cNvPicPr>
            <a:picLocks noChangeAspect="1" noChangeArrowheads="1" noCrop="1"/>
          </p:cNvPicPr>
          <p:nvPr/>
        </p:nvPicPr>
        <p:blipFill>
          <a:blip r:embed="rId6"/>
          <a:srcRect/>
          <a:stretch>
            <a:fillRect/>
          </a:stretch>
        </p:blipFill>
        <p:spPr bwMode="auto">
          <a:xfrm flipH="1">
            <a:off x="304800" y="4419600"/>
            <a:ext cx="1219200" cy="1352550"/>
          </a:xfrm>
          <a:prstGeom prst="rect">
            <a:avLst/>
          </a:prstGeom>
          <a:noFill/>
          <a:ln w="9525">
            <a:noFill/>
            <a:miter lim="800000"/>
            <a:headEnd/>
            <a:tailEnd/>
          </a:ln>
        </p:spPr>
      </p:pic>
      <p:sp>
        <p:nvSpPr>
          <p:cNvPr id="24" name="Oval 78"/>
          <p:cNvSpPr>
            <a:spLocks noChangeArrowheads="1"/>
          </p:cNvSpPr>
          <p:nvPr/>
        </p:nvSpPr>
        <p:spPr bwMode="auto">
          <a:xfrm>
            <a:off x="2286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1</a:t>
            </a:r>
          </a:p>
        </p:txBody>
      </p:sp>
      <p:sp>
        <p:nvSpPr>
          <p:cNvPr id="25" name="Oval 81"/>
          <p:cNvSpPr>
            <a:spLocks noChangeArrowheads="1"/>
          </p:cNvSpPr>
          <p:nvPr/>
        </p:nvSpPr>
        <p:spPr bwMode="auto">
          <a:xfrm>
            <a:off x="2286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2</a:t>
            </a:r>
          </a:p>
        </p:txBody>
      </p:sp>
      <p:sp>
        <p:nvSpPr>
          <p:cNvPr id="26" name="Oval 82"/>
          <p:cNvSpPr>
            <a:spLocks noChangeArrowheads="1"/>
          </p:cNvSpPr>
          <p:nvPr/>
        </p:nvSpPr>
        <p:spPr bwMode="auto">
          <a:xfrm>
            <a:off x="2286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3</a:t>
            </a:r>
          </a:p>
        </p:txBody>
      </p:sp>
      <p:sp>
        <p:nvSpPr>
          <p:cNvPr id="27" name="Oval 83"/>
          <p:cNvSpPr>
            <a:spLocks noChangeArrowheads="1"/>
          </p:cNvSpPr>
          <p:nvPr/>
        </p:nvSpPr>
        <p:spPr bwMode="auto">
          <a:xfrm>
            <a:off x="2286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4</a:t>
            </a:r>
          </a:p>
        </p:txBody>
      </p:sp>
      <p:sp>
        <p:nvSpPr>
          <p:cNvPr id="28" name="Oval 84"/>
          <p:cNvSpPr>
            <a:spLocks noChangeArrowheads="1"/>
          </p:cNvSpPr>
          <p:nvPr/>
        </p:nvSpPr>
        <p:spPr bwMode="auto">
          <a:xfrm>
            <a:off x="2286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5</a:t>
            </a:r>
          </a:p>
        </p:txBody>
      </p:sp>
      <p:sp>
        <p:nvSpPr>
          <p:cNvPr id="29" name="Oval 85"/>
          <p:cNvSpPr>
            <a:spLocks noChangeArrowheads="1"/>
          </p:cNvSpPr>
          <p:nvPr/>
        </p:nvSpPr>
        <p:spPr bwMode="auto">
          <a:xfrm>
            <a:off x="2286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6</a:t>
            </a:r>
          </a:p>
        </p:txBody>
      </p:sp>
      <p:sp>
        <p:nvSpPr>
          <p:cNvPr id="30" name="Oval 86"/>
          <p:cNvSpPr>
            <a:spLocks noChangeArrowheads="1"/>
          </p:cNvSpPr>
          <p:nvPr/>
        </p:nvSpPr>
        <p:spPr bwMode="auto">
          <a:xfrm>
            <a:off x="2286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7</a:t>
            </a:r>
          </a:p>
        </p:txBody>
      </p:sp>
      <p:sp>
        <p:nvSpPr>
          <p:cNvPr id="31" name="Oval 87"/>
          <p:cNvSpPr>
            <a:spLocks noChangeArrowheads="1"/>
          </p:cNvSpPr>
          <p:nvPr/>
        </p:nvSpPr>
        <p:spPr bwMode="auto">
          <a:xfrm>
            <a:off x="2286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8</a:t>
            </a:r>
          </a:p>
        </p:txBody>
      </p:sp>
      <p:sp>
        <p:nvSpPr>
          <p:cNvPr id="32" name="Oval 88"/>
          <p:cNvSpPr>
            <a:spLocks noChangeArrowheads="1"/>
          </p:cNvSpPr>
          <p:nvPr/>
        </p:nvSpPr>
        <p:spPr bwMode="auto">
          <a:xfrm>
            <a:off x="2286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9</a:t>
            </a:r>
          </a:p>
        </p:txBody>
      </p:sp>
      <p:sp>
        <p:nvSpPr>
          <p:cNvPr id="33" name="Oval 89"/>
          <p:cNvSpPr>
            <a:spLocks noChangeArrowheads="1"/>
          </p:cNvSpPr>
          <p:nvPr/>
        </p:nvSpPr>
        <p:spPr bwMode="auto">
          <a:xfrm>
            <a:off x="228600" y="4419600"/>
            <a:ext cx="1371600" cy="1295400"/>
          </a:xfrm>
          <a:prstGeom prst="ellipse">
            <a:avLst/>
          </a:prstGeom>
          <a:solidFill>
            <a:schemeClr val="accent1"/>
          </a:solidFill>
          <a:ln w="12700">
            <a:solidFill>
              <a:schemeClr val="tx1"/>
            </a:solidFill>
            <a:round/>
            <a:headEnd/>
            <a:tailEnd/>
          </a:ln>
        </p:spPr>
        <p:txBody>
          <a:bodyPr wrap="none" anchor="ctr"/>
          <a:lstStyle/>
          <a:p>
            <a:pPr algn="ctr"/>
            <a:r>
              <a:rPr lang="en-US" sz="2800" b="1"/>
              <a:t>10</a:t>
            </a:r>
          </a:p>
        </p:txBody>
      </p:sp>
      <p:pic>
        <p:nvPicPr>
          <p:cNvPr id="25623" name="Picture 3" descr="Smiley-20-june"/>
          <p:cNvPicPr>
            <a:picLocks noChangeAspect="1" noChangeArrowheads="1" noCrop="1"/>
          </p:cNvPicPr>
          <p:nvPr/>
        </p:nvPicPr>
        <p:blipFill>
          <a:blip r:embed="rId7"/>
          <a:srcRect/>
          <a:stretch>
            <a:fillRect/>
          </a:stretch>
        </p:blipFill>
        <p:spPr bwMode="auto">
          <a:xfrm>
            <a:off x="7624763" y="152400"/>
            <a:ext cx="1519237" cy="1447800"/>
          </a:xfrm>
          <a:prstGeom prst="rect">
            <a:avLst/>
          </a:prstGeom>
          <a:noFill/>
          <a:ln w="9525">
            <a:noFill/>
            <a:miter lim="800000"/>
            <a:headEnd/>
            <a:tailEnd/>
          </a:ln>
        </p:spPr>
      </p:pic>
      <p:pic>
        <p:nvPicPr>
          <p:cNvPr id="25624" name="Picture 6" descr="127"/>
          <p:cNvPicPr>
            <a:picLocks noChangeAspect="1" noChangeArrowheads="1" noCrop="1"/>
          </p:cNvPicPr>
          <p:nvPr/>
        </p:nvPicPr>
        <p:blipFill>
          <a:blip r:embed="rId8"/>
          <a:srcRect/>
          <a:stretch>
            <a:fillRect/>
          </a:stretch>
        </p:blipFill>
        <p:spPr bwMode="auto">
          <a:xfrm>
            <a:off x="7391400" y="4419600"/>
            <a:ext cx="1981200" cy="2209800"/>
          </a:xfrm>
          <a:prstGeom prst="rect">
            <a:avLst/>
          </a:prstGeom>
          <a:noFill/>
          <a:ln w="9525">
            <a:noFill/>
            <a:miter lim="800000"/>
            <a:headEnd/>
            <a:tailEnd/>
          </a:ln>
        </p:spPr>
      </p:pic>
      <p:pic>
        <p:nvPicPr>
          <p:cNvPr id="25625" name="Picture 10" descr="124"/>
          <p:cNvPicPr>
            <a:picLocks noChangeAspect="1" noChangeArrowheads="1" noCrop="1"/>
          </p:cNvPicPr>
          <p:nvPr/>
        </p:nvPicPr>
        <p:blipFill>
          <a:blip r:embed="rId9"/>
          <a:srcRect/>
          <a:stretch>
            <a:fillRect/>
          </a:stretch>
        </p:blipFill>
        <p:spPr bwMode="auto">
          <a:xfrm>
            <a:off x="-228600" y="0"/>
            <a:ext cx="1752600" cy="137160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slide(fromBottom)">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 calcmode="lin" valueType="num">
                                      <p:cBhvr additive="base">
                                        <p:cTn id="12" dur="500" fill="hold"/>
                                        <p:tgtEl>
                                          <p:spTgt spid="51206"/>
                                        </p:tgtEl>
                                        <p:attrNameLst>
                                          <p:attrName>ppt_x</p:attrName>
                                        </p:attrNameLst>
                                      </p:cBhvr>
                                      <p:tavLst>
                                        <p:tav tm="0">
                                          <p:val>
                                            <p:strVal val="#ppt_x"/>
                                          </p:val>
                                        </p:tav>
                                        <p:tav tm="100000">
                                          <p:val>
                                            <p:strVal val="#ppt_x"/>
                                          </p:val>
                                        </p:tav>
                                      </p:tavLst>
                                    </p:anim>
                                    <p:anim calcmode="lin" valueType="num">
                                      <p:cBhvr additive="base">
                                        <p:cTn id="13"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07"/>
                                        </p:tgtEl>
                                        <p:attrNameLst>
                                          <p:attrName>style.visibility</p:attrName>
                                        </p:attrNameLst>
                                      </p:cBhvr>
                                      <p:to>
                                        <p:strVal val="visible"/>
                                      </p:to>
                                    </p:set>
                                    <p:anim calcmode="lin" valueType="num">
                                      <p:cBhvr additive="base">
                                        <p:cTn id="18" dur="500" fill="hold"/>
                                        <p:tgtEl>
                                          <p:spTgt spid="51207"/>
                                        </p:tgtEl>
                                        <p:attrNameLst>
                                          <p:attrName>ppt_x</p:attrName>
                                        </p:attrNameLst>
                                      </p:cBhvr>
                                      <p:tavLst>
                                        <p:tav tm="0">
                                          <p:val>
                                            <p:strVal val="#ppt_x"/>
                                          </p:val>
                                        </p:tav>
                                        <p:tav tm="100000">
                                          <p:val>
                                            <p:strVal val="#ppt_x"/>
                                          </p:val>
                                        </p:tav>
                                      </p:tavLst>
                                    </p:anim>
                                    <p:anim calcmode="lin" valueType="num">
                                      <p:cBhvr additive="base">
                                        <p:cTn id="19" dur="500" fill="hold"/>
                                        <p:tgtEl>
                                          <p:spTgt spid="5120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208"/>
                                        </p:tgtEl>
                                        <p:attrNameLst>
                                          <p:attrName>style.visibility</p:attrName>
                                        </p:attrNameLst>
                                      </p:cBhvr>
                                      <p:to>
                                        <p:strVal val="visible"/>
                                      </p:to>
                                    </p:set>
                                    <p:anim calcmode="lin" valueType="num">
                                      <p:cBhvr additive="base">
                                        <p:cTn id="24" dur="500" fill="hold"/>
                                        <p:tgtEl>
                                          <p:spTgt spid="51208"/>
                                        </p:tgtEl>
                                        <p:attrNameLst>
                                          <p:attrName>ppt_x</p:attrName>
                                        </p:attrNameLst>
                                      </p:cBhvr>
                                      <p:tavLst>
                                        <p:tav tm="0">
                                          <p:val>
                                            <p:strVal val="#ppt_x"/>
                                          </p:val>
                                        </p:tav>
                                        <p:tav tm="100000">
                                          <p:val>
                                            <p:strVal val="#ppt_x"/>
                                          </p:val>
                                        </p:tav>
                                      </p:tavLst>
                                    </p:anim>
                                    <p:anim calcmode="lin" valueType="num">
                                      <p:cBhvr additive="base">
                                        <p:cTn id="25"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1209"/>
                                        </p:tgtEl>
                                        <p:attrNameLst>
                                          <p:attrName>style.visibility</p:attrName>
                                        </p:attrNameLst>
                                      </p:cBhvr>
                                      <p:to>
                                        <p:strVal val="visible"/>
                                      </p:to>
                                    </p:set>
                                    <p:anim calcmode="lin" valueType="num">
                                      <p:cBhvr additive="base">
                                        <p:cTn id="30" dur="500" fill="hold"/>
                                        <p:tgtEl>
                                          <p:spTgt spid="51209"/>
                                        </p:tgtEl>
                                        <p:attrNameLst>
                                          <p:attrName>ppt_x</p:attrName>
                                        </p:attrNameLst>
                                      </p:cBhvr>
                                      <p:tavLst>
                                        <p:tav tm="0">
                                          <p:val>
                                            <p:strVal val="#ppt_x"/>
                                          </p:val>
                                        </p:tav>
                                        <p:tav tm="100000">
                                          <p:val>
                                            <p:strVal val="#ppt_x"/>
                                          </p:val>
                                        </p:tav>
                                      </p:tavLst>
                                    </p:anim>
                                    <p:anim calcmode="lin" valueType="num">
                                      <p:cBhvr additive="base">
                                        <p:cTn id="31" dur="500" fill="hold"/>
                                        <p:tgtEl>
                                          <p:spTgt spid="5120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lide(fromBottom)">
                                      <p:cBhvr>
                                        <p:cTn id="36" dur="500"/>
                                        <p:tgtEl>
                                          <p:spTgt spid="24"/>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slide(fromBottom)">
                                      <p:cBhvr>
                                        <p:cTn id="39" dur="500"/>
                                        <p:tgtEl>
                                          <p:spTgt spid="25"/>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lide(fromBottom)">
                                      <p:cBhvr>
                                        <p:cTn id="42" dur="500"/>
                                        <p:tgtEl>
                                          <p:spTgt spid="26"/>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slide(fromBottom)">
                                      <p:cBhvr>
                                        <p:cTn id="45" dur="500"/>
                                        <p:tgtEl>
                                          <p:spTgt spid="27"/>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slide(fromBottom)">
                                      <p:cBhvr>
                                        <p:cTn id="48" dur="500"/>
                                        <p:tgtEl>
                                          <p:spTgt spid="28"/>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slide(fromBottom)">
                                      <p:cBhvr>
                                        <p:cTn id="51" dur="500"/>
                                        <p:tgtEl>
                                          <p:spTgt spid="29"/>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slide(fromBottom)">
                                      <p:cBhvr>
                                        <p:cTn id="54" dur="500"/>
                                        <p:tgtEl>
                                          <p:spTgt spid="30"/>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slide(fromBottom)">
                                      <p:cBhvr>
                                        <p:cTn id="57" dur="500"/>
                                        <p:tgtEl>
                                          <p:spTgt spid="31"/>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slide(fromBottom)">
                                      <p:cBhvr>
                                        <p:cTn id="60" dur="500"/>
                                        <p:tgtEl>
                                          <p:spTgt spid="32"/>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slide(fromBottom)">
                                      <p:cBhvr>
                                        <p:cTn id="63" dur="500"/>
                                        <p:tgtEl>
                                          <p:spTgt spid="33"/>
                                        </p:tgtEl>
                                      </p:cBhvr>
                                    </p:animEffect>
                                  </p:childTnLst>
                                </p:cTn>
                              </p:par>
                            </p:childTnLst>
                          </p:cTn>
                        </p:par>
                        <p:par>
                          <p:cTn id="64" fill="hold">
                            <p:stCondLst>
                              <p:cond delay="500"/>
                            </p:stCondLst>
                            <p:childTnLst>
                              <p:par>
                                <p:cTn id="65" presetID="1" presetClass="exit" presetSubtype="0" fill="hold" grpId="1" nodeType="afterEffect">
                                  <p:stCondLst>
                                    <p:cond delay="1000"/>
                                  </p:stCondLst>
                                  <p:childTnLst>
                                    <p:set>
                                      <p:cBhvr>
                                        <p:cTn id="66"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67" fill="hold">
                            <p:stCondLst>
                              <p:cond delay="1500"/>
                            </p:stCondLst>
                            <p:childTnLst>
                              <p:par>
                                <p:cTn id="68" presetID="1" presetClass="exit" presetSubtype="0" fill="hold" grpId="1" nodeType="afterEffect">
                                  <p:stCondLst>
                                    <p:cond delay="1000"/>
                                  </p:stCondLst>
                                  <p:childTnLst>
                                    <p:set>
                                      <p:cBhvr>
                                        <p:cTn id="69"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hammer.wav"/>
                                        </p:tgtEl>
                                      </p:cMediaNode>
                                    </p:audio>
                                  </p:subTnLst>
                                </p:cTn>
                              </p:par>
                            </p:childTnLst>
                          </p:cTn>
                        </p:par>
                        <p:par>
                          <p:cTn id="70" fill="hold">
                            <p:stCondLst>
                              <p:cond delay="2500"/>
                            </p:stCondLst>
                            <p:childTnLst>
                              <p:par>
                                <p:cTn id="71" presetID="1" presetClass="exit" presetSubtype="0" fill="hold" grpId="1" nodeType="afterEffect">
                                  <p:stCondLst>
                                    <p:cond delay="1000"/>
                                  </p:stCondLst>
                                  <p:childTnLst>
                                    <p:set>
                                      <p:cBhvr>
                                        <p:cTn id="72"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hammer.wav"/>
                                        </p:tgtEl>
                                      </p:cMediaNode>
                                    </p:audio>
                                  </p:subTnLst>
                                </p:cTn>
                              </p:par>
                            </p:childTnLst>
                          </p:cTn>
                        </p:par>
                        <p:par>
                          <p:cTn id="73" fill="hold">
                            <p:stCondLst>
                              <p:cond delay="3500"/>
                            </p:stCondLst>
                            <p:childTnLst>
                              <p:par>
                                <p:cTn id="74" presetID="1" presetClass="exit" presetSubtype="0" fill="hold" grpId="1" nodeType="afterEffect">
                                  <p:stCondLst>
                                    <p:cond delay="1000"/>
                                  </p:stCondLst>
                                  <p:childTnLst>
                                    <p:set>
                                      <p:cBhvr>
                                        <p:cTn id="7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6" fill="hold">
                            <p:stCondLst>
                              <p:cond delay="4500"/>
                            </p:stCondLst>
                            <p:childTnLst>
                              <p:par>
                                <p:cTn id="77" presetID="1" presetClass="exit" presetSubtype="0" fill="hold" grpId="1" nodeType="afterEffect">
                                  <p:stCondLst>
                                    <p:cond delay="1000"/>
                                  </p:stCondLst>
                                  <p:childTnLst>
                                    <p:set>
                                      <p:cBhvr>
                                        <p:cTn id="78"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hammer.wav"/>
                                        </p:tgtEl>
                                      </p:cMediaNode>
                                    </p:audio>
                                  </p:subTnLst>
                                </p:cTn>
                              </p:par>
                            </p:childTnLst>
                          </p:cTn>
                        </p:par>
                        <p:par>
                          <p:cTn id="79" fill="hold">
                            <p:stCondLst>
                              <p:cond delay="5500"/>
                            </p:stCondLst>
                            <p:childTnLst>
                              <p:par>
                                <p:cTn id="80" presetID="1" presetClass="exit" presetSubtype="0" fill="hold" grpId="1" nodeType="afterEffect">
                                  <p:stCondLst>
                                    <p:cond delay="1000"/>
                                  </p:stCondLst>
                                  <p:childTnLst>
                                    <p:set>
                                      <p:cBhvr>
                                        <p:cTn id="81"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hammer.wav"/>
                                        </p:tgtEl>
                                      </p:cMediaNode>
                                    </p:audio>
                                  </p:subTnLst>
                                </p:cTn>
                              </p:par>
                            </p:childTnLst>
                          </p:cTn>
                        </p:par>
                        <p:par>
                          <p:cTn id="82" fill="hold">
                            <p:stCondLst>
                              <p:cond delay="6500"/>
                            </p:stCondLst>
                            <p:childTnLst>
                              <p:par>
                                <p:cTn id="83" presetID="1" presetClass="exit" presetSubtype="0" fill="hold" grpId="1" nodeType="afterEffect">
                                  <p:stCondLst>
                                    <p:cond delay="1000"/>
                                  </p:stCondLst>
                                  <p:childTnLst>
                                    <p:set>
                                      <p:cBhvr>
                                        <p:cTn id="84"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hammer.wav"/>
                                        </p:tgtEl>
                                      </p:cMediaNode>
                                    </p:audio>
                                  </p:subTnLst>
                                </p:cTn>
                              </p:par>
                            </p:childTnLst>
                          </p:cTn>
                        </p:par>
                        <p:par>
                          <p:cTn id="85" fill="hold">
                            <p:stCondLst>
                              <p:cond delay="7500"/>
                            </p:stCondLst>
                            <p:childTnLst>
                              <p:par>
                                <p:cTn id="86" presetID="1" presetClass="exit" presetSubtype="0" fill="hold" grpId="1" nodeType="afterEffect">
                                  <p:stCondLst>
                                    <p:cond delay="1000"/>
                                  </p:stCondLst>
                                  <p:childTnLst>
                                    <p:set>
                                      <p:cBhvr>
                                        <p:cTn id="87"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hammer.wav"/>
                                        </p:tgtEl>
                                      </p:cMediaNode>
                                    </p:audio>
                                  </p:subTnLst>
                                </p:cTn>
                              </p:par>
                            </p:childTnLst>
                          </p:cTn>
                        </p:par>
                        <p:par>
                          <p:cTn id="88" fill="hold">
                            <p:stCondLst>
                              <p:cond delay="8500"/>
                            </p:stCondLst>
                            <p:childTnLst>
                              <p:par>
                                <p:cTn id="89" presetID="1" presetClass="exit" presetSubtype="0" fill="hold" grpId="1" nodeType="afterEffect">
                                  <p:stCondLst>
                                    <p:cond delay="1000"/>
                                  </p:stCondLst>
                                  <p:childTnLst>
                                    <p:set>
                                      <p:cBhvr>
                                        <p:cTn id="90"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hammer.wav"/>
                                        </p:tgtEl>
                                      </p:cMediaNode>
                                    </p:audio>
                                  </p:subTnLst>
                                </p:cTn>
                              </p:par>
                            </p:childTnLst>
                          </p:cTn>
                        </p:par>
                        <p:par>
                          <p:cTn id="91" fill="hold">
                            <p:stCondLst>
                              <p:cond delay="9500"/>
                            </p:stCondLst>
                            <p:childTnLst>
                              <p:par>
                                <p:cTn id="92" presetID="1" presetClass="exit" presetSubtype="0" fill="hold" grpId="1" nodeType="afterEffect">
                                  <p:stCondLst>
                                    <p:cond delay="1000"/>
                                  </p:stCondLst>
                                  <p:childTnLst>
                                    <p:set>
                                      <p:cBhvr>
                                        <p:cTn id="93"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bomb.wav"/>
                                        </p:tgtEl>
                                      </p:cMediaNode>
                                    </p:audio>
                                  </p:subTnLst>
                                </p:cTn>
                              </p:par>
                            </p:childTnLst>
                          </p:cTn>
                        </p:par>
                        <p:par>
                          <p:cTn id="94" fill="hold">
                            <p:stCondLst>
                              <p:cond delay="10500"/>
                            </p:stCondLst>
                            <p:childTnLst>
                              <p:par>
                                <p:cTn id="95" presetID="1" presetClass="entr" presetSubtype="0"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childTnLst>
                                  <p:subTnLst>
                                    <p:audio>
                                      <p:cMediaNode vol="100000">
                                        <p:cTn display="0" masterRel="sameClick">
                                          <p:stCondLst>
                                            <p:cond evt="begin" delay="0">
                                              <p:tn val="95"/>
                                            </p:cond>
                                          </p:stCondLst>
                                          <p:endCondLst>
                                            <p:cond evt="onStopAudio" delay="0">
                                              <p:tgtEl>
                                                <p:sldTgt/>
                                              </p:tgtEl>
                                            </p:cond>
                                          </p:endCondLst>
                                        </p:cTn>
                                        <p:tgtEl>
                                          <p:sndTgt r:embed="rId4" name="Chuong Dong Ho=convert.wav"/>
                                        </p:tgtEl>
                                      </p:cMediaNode>
                                    </p:audio>
                                  </p:subTnLst>
                                </p:cTn>
                              </p:par>
                            </p:childTnLst>
                          </p:cTn>
                        </p:par>
                        <p:par>
                          <p:cTn id="97" fill="hold">
                            <p:stCondLst>
                              <p:cond delay="10500"/>
                            </p:stCondLst>
                            <p:childTnLst>
                              <p:par>
                                <p:cTn id="98" presetID="6" presetClass="emph" presetSubtype="0" fill="hold" nodeType="afterEffect">
                                  <p:stCondLst>
                                    <p:cond delay="0"/>
                                  </p:stCondLst>
                                  <p:childTnLst>
                                    <p:animScale>
                                      <p:cBhvr>
                                        <p:cTn id="99" dur="2000" fill="hold"/>
                                        <p:tgtEl>
                                          <p:spTgt spid="23"/>
                                        </p:tgtEl>
                                      </p:cBhvr>
                                      <p:by x="150000" y="150000"/>
                                    </p:animScale>
                                  </p:childTnLst>
                                </p:cTn>
                              </p:par>
                            </p:childTnLst>
                          </p:cTn>
                        </p:par>
                        <p:par>
                          <p:cTn id="100" fill="hold">
                            <p:stCondLst>
                              <p:cond delay="12500"/>
                            </p:stCondLst>
                            <p:childTnLst>
                              <p:par>
                                <p:cTn id="101" presetID="5" presetClass="exit" presetSubtype="10" fill="hold" nodeType="afterEffect">
                                  <p:stCondLst>
                                    <p:cond delay="0"/>
                                  </p:stCondLst>
                                  <p:childTnLst>
                                    <p:animEffect transition="out" filter="checkerboard(across)">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mph" presetSubtype="2" repeatCount="5000" fill="hold" nodeType="clickEffect">
                                  <p:stCondLst>
                                    <p:cond delay="0"/>
                                  </p:stCondLst>
                                  <p:childTnLst>
                                    <p:animClr clrSpc="rgb" dir="cw">
                                      <p:cBhvr>
                                        <p:cTn id="107" dur="500" fill="hold"/>
                                        <p:tgtEl>
                                          <p:spTgt spid="51207"/>
                                        </p:tgtEl>
                                        <p:attrNameLst>
                                          <p:attrName>fillcolor</p:attrName>
                                        </p:attrNameLst>
                                      </p:cBhvr>
                                      <p:to>
                                        <a:srgbClr val="FF0000"/>
                                      </p:to>
                                    </p:animClr>
                                    <p:set>
                                      <p:cBhvr>
                                        <p:cTn id="108" dur="500" fill="hold"/>
                                        <p:tgtEl>
                                          <p:spTgt spid="51207"/>
                                        </p:tgtEl>
                                        <p:attrNameLst>
                                          <p:attrName>fill.type</p:attrName>
                                        </p:attrNameLst>
                                      </p:cBhvr>
                                      <p:to>
                                        <p:strVal val="solid"/>
                                      </p:to>
                                    </p:set>
                                    <p:set>
                                      <p:cBhvr>
                                        <p:cTn id="109" dur="500" fill="hold"/>
                                        <p:tgtEl>
                                          <p:spTgt spid="51207"/>
                                        </p:tgtEl>
                                        <p:attrNameLst>
                                          <p:attrName>fill.on</p:attrName>
                                        </p:attrNameLst>
                                      </p:cBhvr>
                                      <p:to>
                                        <p:strVal val="true"/>
                                      </p:to>
                                    </p:set>
                                  </p:childTnLst>
                                  <p:subTnLst>
                                    <p:audio>
                                      <p:cMediaNode>
                                        <p:cTn display="0" masterRel="sameClick">
                                          <p:stCondLst>
                                            <p:cond evt="begin" delay="0">
                                              <p:tn val="106"/>
                                            </p:cond>
                                          </p:stCondLst>
                                          <p:endCondLst>
                                            <p:cond evt="onStopAudio" delay="0">
                                              <p:tgtEl>
                                                <p:sldTgt/>
                                              </p:tgtEl>
                                            </p:cond>
                                          </p:endCondLst>
                                        </p:cTn>
                                        <p:tgtEl>
                                          <p:sndTgt r:embed="rId5" name="applause.wav"/>
                                        </p:tgtEl>
                                      </p:cMediaNode>
                                    </p:audio>
                                  </p:subTnLst>
                                </p:cTn>
                              </p:par>
                              <p:par>
                                <p:cTn id="110" presetID="34" presetClass="emph" presetSubtype="0" repeatCount="5000" fill="hold" grpId="0" nodeType="withEffect">
                                  <p:stCondLst>
                                    <p:cond delay="0"/>
                                  </p:stCondLst>
                                  <p:iterate type="lt">
                                    <p:tmPct val="10000"/>
                                  </p:iterate>
                                  <p:childTnLst>
                                    <p:animMotion origin="layout" path="M -3.88889E-6 -1.85185E-6 L -0.00451 -0.18449 " pathEditMode="relative" rAng="0" ptsTypes="AA">
                                      <p:cBhvr>
                                        <p:cTn id="111" dur="500" accel="50000" decel="50000" autoRev="1" fill="hold">
                                          <p:stCondLst>
                                            <p:cond delay="0"/>
                                          </p:stCondLst>
                                        </p:cTn>
                                        <p:tgtEl>
                                          <p:spTgt spid="51232"/>
                                        </p:tgtEl>
                                        <p:attrNameLst>
                                          <p:attrName>ppt_x</p:attrName>
                                          <p:attrName>ppt_y</p:attrName>
                                        </p:attrNameLst>
                                      </p:cBhvr>
                                      <p:rCtr x="-200" y="-9200"/>
                                    </p:animMotion>
                                    <p:animRot by="1500000">
                                      <p:cBhvr>
                                        <p:cTn id="112" dur="250" fill="hold">
                                          <p:stCondLst>
                                            <p:cond delay="0"/>
                                          </p:stCondLst>
                                        </p:cTn>
                                        <p:tgtEl>
                                          <p:spTgt spid="51232"/>
                                        </p:tgtEl>
                                        <p:attrNameLst>
                                          <p:attrName>r</p:attrName>
                                        </p:attrNameLst>
                                      </p:cBhvr>
                                    </p:animRot>
                                    <p:animRot by="-1500000">
                                      <p:cBhvr>
                                        <p:cTn id="113" dur="250" fill="hold">
                                          <p:stCondLst>
                                            <p:cond delay="250"/>
                                          </p:stCondLst>
                                        </p:cTn>
                                        <p:tgtEl>
                                          <p:spTgt spid="51232"/>
                                        </p:tgtEl>
                                        <p:attrNameLst>
                                          <p:attrName>r</p:attrName>
                                        </p:attrNameLst>
                                      </p:cBhvr>
                                    </p:animRot>
                                    <p:animRot by="-1500000">
                                      <p:cBhvr>
                                        <p:cTn id="114" dur="250" fill="hold">
                                          <p:stCondLst>
                                            <p:cond delay="500"/>
                                          </p:stCondLst>
                                        </p:cTn>
                                        <p:tgtEl>
                                          <p:spTgt spid="51232"/>
                                        </p:tgtEl>
                                        <p:attrNameLst>
                                          <p:attrName>r</p:attrName>
                                        </p:attrNameLst>
                                      </p:cBhvr>
                                    </p:animRot>
                                    <p:animRot by="1500000">
                                      <p:cBhvr>
                                        <p:cTn id="115" dur="250" fill="hold">
                                          <p:stCondLst>
                                            <p:cond delay="750"/>
                                          </p:stCondLst>
                                        </p:cTn>
                                        <p:tgtEl>
                                          <p:spTgt spid="512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6" grpId="0" animBg="1"/>
      <p:bldP spid="51207" grpId="0" animBg="1"/>
      <p:bldP spid="51208" grpId="0" animBg="1"/>
      <p:bldP spid="51209" grpId="0" animBg="1"/>
      <p:bldP spid="51232"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blumen-pflanzen051"/>
          <p:cNvPicPr>
            <a:picLocks noChangeAspect="1" noChangeArrowheads="1" noCrop="1"/>
          </p:cNvPicPr>
          <p:nvPr/>
        </p:nvPicPr>
        <p:blipFill>
          <a:blip r:embed="rId4"/>
          <a:srcRect/>
          <a:stretch>
            <a:fillRect/>
          </a:stretch>
        </p:blipFill>
        <p:spPr bwMode="auto">
          <a:xfrm>
            <a:off x="-152400" y="5181600"/>
            <a:ext cx="1905000" cy="1676400"/>
          </a:xfrm>
          <a:prstGeom prst="rect">
            <a:avLst/>
          </a:prstGeom>
          <a:noFill/>
          <a:ln w="9525">
            <a:noFill/>
            <a:miter lim="800000"/>
            <a:headEnd/>
            <a:tailEnd/>
          </a:ln>
        </p:spPr>
      </p:pic>
      <p:pic>
        <p:nvPicPr>
          <p:cNvPr id="26627" name="Picture 8" descr="blumen-pflanzen051"/>
          <p:cNvPicPr>
            <a:picLocks noChangeAspect="1" noChangeArrowheads="1" noCrop="1"/>
          </p:cNvPicPr>
          <p:nvPr/>
        </p:nvPicPr>
        <p:blipFill>
          <a:blip r:embed="rId4"/>
          <a:srcRect/>
          <a:stretch>
            <a:fillRect/>
          </a:stretch>
        </p:blipFill>
        <p:spPr bwMode="auto">
          <a:xfrm>
            <a:off x="1371600" y="5181600"/>
            <a:ext cx="1905000" cy="1676400"/>
          </a:xfrm>
          <a:prstGeom prst="rect">
            <a:avLst/>
          </a:prstGeom>
          <a:noFill/>
          <a:ln w="9525">
            <a:noFill/>
            <a:miter lim="800000"/>
            <a:headEnd/>
            <a:tailEnd/>
          </a:ln>
        </p:spPr>
      </p:pic>
      <p:pic>
        <p:nvPicPr>
          <p:cNvPr id="26628" name="Picture 8" descr="blumen-pflanzen051"/>
          <p:cNvPicPr>
            <a:picLocks noChangeAspect="1" noChangeArrowheads="1" noCrop="1"/>
          </p:cNvPicPr>
          <p:nvPr/>
        </p:nvPicPr>
        <p:blipFill>
          <a:blip r:embed="rId4"/>
          <a:srcRect/>
          <a:stretch>
            <a:fillRect/>
          </a:stretch>
        </p:blipFill>
        <p:spPr bwMode="auto">
          <a:xfrm>
            <a:off x="5715000" y="5181600"/>
            <a:ext cx="1905000" cy="1676400"/>
          </a:xfrm>
          <a:prstGeom prst="rect">
            <a:avLst/>
          </a:prstGeom>
          <a:noFill/>
          <a:ln w="9525">
            <a:noFill/>
            <a:miter lim="800000"/>
            <a:headEnd/>
            <a:tailEnd/>
          </a:ln>
        </p:spPr>
      </p:pic>
      <p:pic>
        <p:nvPicPr>
          <p:cNvPr id="26629" name="Picture 8" descr="blumen-pflanzen051"/>
          <p:cNvPicPr>
            <a:picLocks noChangeAspect="1" noChangeArrowheads="1" noCrop="1"/>
          </p:cNvPicPr>
          <p:nvPr/>
        </p:nvPicPr>
        <p:blipFill>
          <a:blip r:embed="rId4"/>
          <a:srcRect/>
          <a:stretch>
            <a:fillRect/>
          </a:stretch>
        </p:blipFill>
        <p:spPr bwMode="auto">
          <a:xfrm>
            <a:off x="7239000" y="5181600"/>
            <a:ext cx="1905000" cy="1676400"/>
          </a:xfrm>
          <a:prstGeom prst="rect">
            <a:avLst/>
          </a:prstGeom>
          <a:noFill/>
          <a:ln w="9525">
            <a:noFill/>
            <a:miter lim="800000"/>
            <a:headEnd/>
            <a:tailEnd/>
          </a:ln>
        </p:spPr>
      </p:pic>
      <p:pic>
        <p:nvPicPr>
          <p:cNvPr id="26630" name="Picture 10" descr="20070910013147918"/>
          <p:cNvPicPr>
            <a:picLocks noChangeAspect="1" noChangeArrowheads="1" noCrop="1"/>
          </p:cNvPicPr>
          <p:nvPr/>
        </p:nvPicPr>
        <p:blipFill>
          <a:blip r:embed="rId5"/>
          <a:srcRect/>
          <a:stretch>
            <a:fillRect/>
          </a:stretch>
        </p:blipFill>
        <p:spPr bwMode="auto">
          <a:xfrm>
            <a:off x="0" y="-228600"/>
            <a:ext cx="1296988" cy="3600450"/>
          </a:xfrm>
          <a:prstGeom prst="rect">
            <a:avLst/>
          </a:prstGeom>
          <a:noFill/>
          <a:ln w="9525">
            <a:noFill/>
            <a:miter lim="800000"/>
            <a:headEnd/>
            <a:tailEnd/>
          </a:ln>
        </p:spPr>
      </p:pic>
      <p:pic>
        <p:nvPicPr>
          <p:cNvPr id="26631" name="Picture 12" descr="20070910013014324"/>
          <p:cNvPicPr>
            <a:picLocks noChangeAspect="1" noChangeArrowheads="1" noCrop="1"/>
          </p:cNvPicPr>
          <p:nvPr/>
        </p:nvPicPr>
        <p:blipFill>
          <a:blip r:embed="rId6"/>
          <a:srcRect/>
          <a:stretch>
            <a:fillRect/>
          </a:stretch>
        </p:blipFill>
        <p:spPr bwMode="auto">
          <a:xfrm>
            <a:off x="7964488" y="0"/>
            <a:ext cx="1179512" cy="2514600"/>
          </a:xfrm>
          <a:prstGeom prst="rect">
            <a:avLst/>
          </a:prstGeom>
          <a:noFill/>
          <a:ln w="9525">
            <a:noFill/>
            <a:miter lim="800000"/>
            <a:headEnd/>
            <a:tailEnd/>
          </a:ln>
        </p:spPr>
      </p:pic>
      <p:pic>
        <p:nvPicPr>
          <p:cNvPr id="26632" name="Picture 4" descr="animated snail"/>
          <p:cNvPicPr>
            <a:picLocks noChangeAspect="1" noChangeArrowheads="1" noCrop="1"/>
          </p:cNvPicPr>
          <p:nvPr/>
        </p:nvPicPr>
        <p:blipFill>
          <a:blip r:embed="rId7"/>
          <a:srcRect/>
          <a:stretch>
            <a:fillRect/>
          </a:stretch>
        </p:blipFill>
        <p:spPr bwMode="auto">
          <a:xfrm>
            <a:off x="2209800" y="5905500"/>
            <a:ext cx="3486150" cy="952500"/>
          </a:xfrm>
          <a:prstGeom prst="rect">
            <a:avLst/>
          </a:prstGeom>
          <a:noFill/>
          <a:ln w="9525">
            <a:noFill/>
            <a:miter lim="800000"/>
            <a:headEnd/>
            <a:tailEnd/>
          </a:ln>
        </p:spPr>
      </p:pic>
      <p:sp>
        <p:nvSpPr>
          <p:cNvPr id="13" name="AutoShape 5"/>
          <p:cNvSpPr>
            <a:spLocks noChangeArrowheads="1"/>
          </p:cNvSpPr>
          <p:nvPr/>
        </p:nvSpPr>
        <p:spPr bwMode="auto">
          <a:xfrm>
            <a:off x="1189892" y="354245"/>
            <a:ext cx="6400800" cy="2552700"/>
          </a:xfrm>
          <a:prstGeom prst="irregularSeal2">
            <a:avLst/>
          </a:prstGeom>
          <a:solidFill>
            <a:srgbClr val="66FFFF"/>
          </a:solidFill>
          <a:ln w="9525">
            <a:solidFill>
              <a:schemeClr val="tx1"/>
            </a:solidFill>
            <a:miter lim="800000"/>
            <a:headEnd/>
            <a:tailEnd/>
          </a:ln>
        </p:spPr>
        <p:txBody>
          <a:bodyPr wrap="none" anchor="ctr"/>
          <a:lstStyle/>
          <a:p>
            <a:pPr algn="ctr"/>
            <a:r>
              <a:rPr lang="en-US" sz="4800" dirty="0" err="1">
                <a:solidFill>
                  <a:srgbClr val="FF3300"/>
                </a:solidFill>
                <a:latin typeface="VNI-Times" pitchFamily="2" charset="0"/>
              </a:rPr>
              <a:t>Daën</a:t>
            </a:r>
            <a:r>
              <a:rPr lang="en-US" sz="4800" dirty="0">
                <a:solidFill>
                  <a:srgbClr val="FF3300"/>
                </a:solidFill>
                <a:latin typeface="VNI-Times" pitchFamily="2" charset="0"/>
              </a:rPr>
              <a:t> </a:t>
            </a:r>
            <a:r>
              <a:rPr lang="en-US" sz="4800" dirty="0" err="1">
                <a:solidFill>
                  <a:srgbClr val="FF3300"/>
                </a:solidFill>
                <a:latin typeface="VNI-Times" pitchFamily="2" charset="0"/>
              </a:rPr>
              <a:t>doø</a:t>
            </a:r>
            <a:endParaRPr lang="en-US" sz="4800" dirty="0">
              <a:solidFill>
                <a:srgbClr val="FF3300"/>
              </a:solidFill>
              <a:latin typeface="VNI-Times" pitchFamily="2" charset="0"/>
            </a:endParaRPr>
          </a:p>
        </p:txBody>
      </p:sp>
      <p:sp>
        <p:nvSpPr>
          <p:cNvPr id="14" name="Text Box 8"/>
          <p:cNvSpPr txBox="1">
            <a:spLocks noChangeArrowheads="1"/>
          </p:cNvSpPr>
          <p:nvPr/>
        </p:nvSpPr>
        <p:spPr bwMode="auto">
          <a:xfrm>
            <a:off x="457200" y="3424652"/>
            <a:ext cx="8382000" cy="954088"/>
          </a:xfrm>
          <a:prstGeom prst="rect">
            <a:avLst/>
          </a:prstGeom>
          <a:solidFill>
            <a:srgbClr val="66FFFF"/>
          </a:solidFill>
          <a:ln w="9525">
            <a:solidFill>
              <a:srgbClr val="FF3300"/>
            </a:solidFill>
            <a:miter lim="800000"/>
            <a:headEnd/>
            <a:tailEnd/>
          </a:ln>
        </p:spPr>
        <p:txBody>
          <a:bodyPr>
            <a:spAutoFit/>
          </a:bodyPr>
          <a:lstStyle/>
          <a:p>
            <a:r>
              <a:rPr lang="en-US" sz="2800" b="1" dirty="0" err="1"/>
              <a:t>Chuẩn</a:t>
            </a:r>
            <a:r>
              <a:rPr lang="en-US" sz="2800" b="1" dirty="0"/>
              <a:t> </a:t>
            </a:r>
            <a:r>
              <a:rPr lang="en-US" sz="2800" b="1" dirty="0" err="1"/>
              <a:t>bị</a:t>
            </a:r>
            <a:r>
              <a:rPr lang="en-US" sz="2800" b="1" dirty="0"/>
              <a:t> </a:t>
            </a:r>
            <a:r>
              <a:rPr lang="en-US" sz="2800" b="1" dirty="0" err="1"/>
              <a:t>bài</a:t>
            </a:r>
            <a:r>
              <a:rPr lang="en-US" sz="2800" b="1" dirty="0"/>
              <a:t>: </a:t>
            </a:r>
            <a:r>
              <a:rPr lang="en-US" sz="2800" b="1" dirty="0" err="1">
                <a:solidFill>
                  <a:srgbClr val="FF0000"/>
                </a:solidFill>
              </a:rPr>
              <a:t>Người</a:t>
            </a:r>
            <a:r>
              <a:rPr lang="en-US" sz="2800" b="1" dirty="0">
                <a:solidFill>
                  <a:srgbClr val="FF0000"/>
                </a:solidFill>
              </a:rPr>
              <a:t> </a:t>
            </a:r>
            <a:r>
              <a:rPr lang="en-US" sz="2800" b="1" dirty="0" err="1">
                <a:solidFill>
                  <a:srgbClr val="FF0000"/>
                </a:solidFill>
              </a:rPr>
              <a:t>dân</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hoạt</a:t>
            </a:r>
            <a:r>
              <a:rPr lang="en-US" sz="2800" b="1" dirty="0">
                <a:solidFill>
                  <a:srgbClr val="FF0000"/>
                </a:solidFill>
              </a:rPr>
              <a:t> </a:t>
            </a:r>
            <a:r>
              <a:rPr lang="en-US" sz="2800" b="1" dirty="0" err="1">
                <a:solidFill>
                  <a:srgbClr val="FF0000"/>
                </a:solidFill>
              </a:rPr>
              <a:t>động</a:t>
            </a:r>
            <a:r>
              <a:rPr lang="en-US" sz="2800" b="1" dirty="0">
                <a:solidFill>
                  <a:srgbClr val="FF0000"/>
                </a:solidFill>
              </a:rPr>
              <a:t> </a:t>
            </a:r>
            <a:r>
              <a:rPr lang="en-US" sz="2800" b="1" dirty="0" err="1">
                <a:solidFill>
                  <a:srgbClr val="FF0000"/>
                </a:solidFill>
              </a:rPr>
              <a:t>sản</a:t>
            </a:r>
            <a:r>
              <a:rPr lang="en-US" sz="2800" b="1" dirty="0">
                <a:solidFill>
                  <a:srgbClr val="FF0000"/>
                </a:solidFill>
              </a:rPr>
              <a:t> </a:t>
            </a:r>
            <a:r>
              <a:rPr lang="en-US" sz="2800" b="1" dirty="0" err="1">
                <a:solidFill>
                  <a:srgbClr val="FF0000"/>
                </a:solidFill>
              </a:rPr>
              <a:t>xuất</a:t>
            </a:r>
            <a:r>
              <a:rPr lang="en-US" sz="2800" b="1" dirty="0">
                <a:solidFill>
                  <a:srgbClr val="FF0000"/>
                </a:solidFill>
              </a:rPr>
              <a:t> ở </a:t>
            </a:r>
            <a:r>
              <a:rPr lang="en-US" sz="2800" b="1" dirty="0" err="1">
                <a:solidFill>
                  <a:srgbClr val="FF0000"/>
                </a:solidFill>
              </a:rPr>
              <a:t>đồng</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duyên</a:t>
            </a:r>
            <a:r>
              <a:rPr lang="en-US" sz="2800" b="1" dirty="0">
                <a:solidFill>
                  <a:srgbClr val="FF0000"/>
                </a:solidFill>
              </a:rPr>
              <a:t> </a:t>
            </a:r>
            <a:r>
              <a:rPr lang="en-US" sz="2800" b="1" dirty="0" err="1">
                <a:solidFill>
                  <a:srgbClr val="FF0000"/>
                </a:solidFill>
              </a:rPr>
              <a:t>hải</a:t>
            </a:r>
            <a:r>
              <a:rPr lang="en-US" sz="2800" b="1" dirty="0">
                <a:solidFill>
                  <a:srgbClr val="FF0000"/>
                </a:solidFill>
              </a:rPr>
              <a:t> </a:t>
            </a:r>
            <a:r>
              <a:rPr lang="en-US" sz="2800" b="1" dirty="0" err="1">
                <a:solidFill>
                  <a:srgbClr val="FF0000"/>
                </a:solidFill>
              </a:rPr>
              <a:t>miền</a:t>
            </a:r>
            <a:r>
              <a:rPr lang="en-US" sz="2800" b="1" dirty="0">
                <a:solidFill>
                  <a:srgbClr val="FF0000"/>
                </a:solidFill>
              </a:rPr>
              <a:t> </a:t>
            </a:r>
            <a:r>
              <a:rPr lang="en-US" sz="2800" b="1" dirty="0" err="1">
                <a:solidFill>
                  <a:srgbClr val="FF0000"/>
                </a:solidFill>
              </a:rPr>
              <a:t>Trung</a:t>
            </a:r>
            <a:r>
              <a:rPr lang="en-US" sz="2800" b="1" dirty="0">
                <a:solidFill>
                  <a:srgbClr val="FF0000"/>
                </a:solidFill>
              </a:rPr>
              <a:t> </a:t>
            </a:r>
            <a:r>
              <a:rPr lang="en-US" sz="2800" dirty="0">
                <a:solidFill>
                  <a:srgbClr val="FF0000"/>
                </a:solidFill>
              </a:rPr>
              <a:t>(</a:t>
            </a:r>
            <a:r>
              <a:rPr lang="en-US" sz="2800" dirty="0" err="1">
                <a:solidFill>
                  <a:srgbClr val="FF0000"/>
                </a:solidFill>
              </a:rPr>
              <a:t>tt</a:t>
            </a:r>
            <a:r>
              <a:rPr lang="en-US" sz="2800" dirty="0">
                <a:solidFill>
                  <a:srgbClr val="FF0000"/>
                </a:solidFill>
              </a:rPr>
              <a:t>)</a:t>
            </a:r>
            <a:endParaRPr lang="en-US" sz="2800" b="1" dirty="0"/>
          </a:p>
        </p:txBody>
      </p:sp>
    </p:spTree>
  </p:cSld>
  <p:clrMapOvr>
    <a:masterClrMapping/>
  </p:clrMapOvr>
  <p:transition spd="slow">
    <p:zo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sz="half" idx="1"/>
          </p:nvPr>
        </p:nvGraphicFramePr>
        <p:xfrm>
          <a:off x="-117475" y="2438400"/>
          <a:ext cx="3511550" cy="4419600"/>
        </p:xfrm>
        <a:graphic>
          <a:graphicData uri="http://schemas.openxmlformats.org/presentationml/2006/ole">
            <mc:AlternateContent xmlns:mc="http://schemas.openxmlformats.org/markup-compatibility/2006">
              <mc:Choice xmlns:v="urn:schemas-microsoft-com:vml" Requires="v">
                <p:oleObj spid="_x0000_s2052" name="Clip" r:id="rId4" imgW="3531960" imgH="4445640" progId="MS_ClipArt_Gallery.2">
                  <p:embed/>
                </p:oleObj>
              </mc:Choice>
              <mc:Fallback>
                <p:oleObj name="Clip" r:id="rId4" imgW="3531960" imgH="4445640"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2438400"/>
                        <a:ext cx="3511550"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1" name="Picture 4" descr="BAMBOO"/>
          <p:cNvPicPr>
            <a:picLocks noChangeAspect="1" noChangeArrowheads="1"/>
          </p:cNvPicPr>
          <p:nvPr/>
        </p:nvPicPr>
        <p:blipFill>
          <a:blip r:embed="rId6"/>
          <a:srcRect/>
          <a:stretch>
            <a:fillRect/>
          </a:stretch>
        </p:blipFill>
        <p:spPr bwMode="auto">
          <a:xfrm>
            <a:off x="8001000" y="0"/>
            <a:ext cx="1449388" cy="6858000"/>
          </a:xfrm>
          <a:prstGeom prst="rect">
            <a:avLst/>
          </a:prstGeom>
          <a:noFill/>
          <a:ln w="9525">
            <a:noFill/>
            <a:miter lim="800000"/>
            <a:headEnd/>
            <a:tailEnd/>
          </a:ln>
        </p:spPr>
      </p:pic>
      <p:sp>
        <p:nvSpPr>
          <p:cNvPr id="198661" name="WordArt 5"/>
          <p:cNvSpPr>
            <a:spLocks noChangeArrowheads="1" noChangeShapeType="1" noTextEdit="1"/>
          </p:cNvSpPr>
          <p:nvPr/>
        </p:nvSpPr>
        <p:spPr bwMode="auto">
          <a:xfrm>
            <a:off x="1905000" y="2438400"/>
            <a:ext cx="5105400" cy="2438400"/>
          </a:xfrm>
          <a:prstGeom prst="rect">
            <a:avLst/>
          </a:prstGeom>
        </p:spPr>
        <p:txBody>
          <a:bodyPr wrap="none" fromWordArt="1">
            <a:prstTxWarp prst="textFadeUp">
              <a:avLst>
                <a:gd name="adj" fmla="val 9991"/>
              </a:avLst>
            </a:prstTxWarp>
          </a:bodyPr>
          <a:lstStyle/>
          <a:p>
            <a:pPr algn="ctr"/>
            <a:r>
              <a:rPr lang="en-US" sz="3600" b="1" kern="10">
                <a:ln w="12700">
                  <a:solidFill>
                    <a:srgbClr val="B2B2B2"/>
                  </a:solidFill>
                  <a:round/>
                  <a:headEnd/>
                  <a:tailEnd/>
                </a:ln>
                <a:gradFill rotWithShape="1">
                  <a:gsLst>
                    <a:gs pos="0">
                      <a:srgbClr val="E31303"/>
                    </a:gs>
                    <a:gs pos="100000">
                      <a:srgbClr val="690901"/>
                    </a:gs>
                  </a:gsLst>
                  <a:lin ang="5400000" scaled="1"/>
                </a:gradFill>
                <a:effectLst>
                  <a:outerShdw dist="35921" dir="2700000" sy="50000" rotWithShape="0">
                    <a:srgbClr val="875B0D">
                      <a:alpha val="70000"/>
                    </a:srgbClr>
                  </a:outerShdw>
                </a:effectLst>
                <a:latin typeface=".VnTime"/>
              </a:rPr>
              <a:t>Good luck</a:t>
            </a:r>
          </a:p>
        </p:txBody>
      </p:sp>
      <p:pic>
        <p:nvPicPr>
          <p:cNvPr id="198662" name="Picture 6" descr="FIREWRK8"/>
          <p:cNvPicPr>
            <a:picLocks noChangeAspect="1" noChangeArrowheads="1"/>
          </p:cNvPicPr>
          <p:nvPr/>
        </p:nvPicPr>
        <p:blipFill>
          <a:blip r:embed="rId7"/>
          <a:srcRect/>
          <a:stretch>
            <a:fillRect/>
          </a:stretch>
        </p:blipFill>
        <p:spPr bwMode="auto">
          <a:xfrm>
            <a:off x="8077200" y="5638800"/>
            <a:ext cx="1066800" cy="1219200"/>
          </a:xfrm>
          <a:prstGeom prst="rect">
            <a:avLst/>
          </a:prstGeom>
          <a:noFill/>
          <a:ln w="9525">
            <a:noFill/>
            <a:miter lim="800000"/>
            <a:headEnd/>
            <a:tailEnd/>
          </a:ln>
        </p:spPr>
      </p:pic>
      <p:pic>
        <p:nvPicPr>
          <p:cNvPr id="198663" name="Picture 7" descr="FIREWRK8"/>
          <p:cNvPicPr>
            <a:picLocks noChangeAspect="1" noChangeArrowheads="1"/>
          </p:cNvPicPr>
          <p:nvPr/>
        </p:nvPicPr>
        <p:blipFill>
          <a:blip r:embed="rId7"/>
          <a:srcRect/>
          <a:stretch>
            <a:fillRect/>
          </a:stretch>
        </p:blipFill>
        <p:spPr bwMode="auto">
          <a:xfrm>
            <a:off x="7924800" y="0"/>
            <a:ext cx="1219200" cy="1447800"/>
          </a:xfrm>
          <a:prstGeom prst="rect">
            <a:avLst/>
          </a:prstGeom>
          <a:noFill/>
          <a:ln w="9525">
            <a:noFill/>
            <a:miter lim="800000"/>
            <a:headEnd/>
            <a:tailEnd/>
          </a:ln>
        </p:spPr>
      </p:pic>
      <p:pic>
        <p:nvPicPr>
          <p:cNvPr id="198664" name="Picture 8" descr="FIREWRK8"/>
          <p:cNvPicPr>
            <a:picLocks noChangeAspect="1" noChangeArrowheads="1"/>
          </p:cNvPicPr>
          <p:nvPr/>
        </p:nvPicPr>
        <p:blipFill>
          <a:blip r:embed="rId7"/>
          <a:srcRect/>
          <a:stretch>
            <a:fillRect/>
          </a:stretch>
        </p:blipFill>
        <p:spPr bwMode="auto">
          <a:xfrm>
            <a:off x="0" y="5226050"/>
            <a:ext cx="1752600" cy="1631950"/>
          </a:xfrm>
          <a:prstGeom prst="rect">
            <a:avLst/>
          </a:prstGeom>
          <a:noFill/>
          <a:ln w="9525">
            <a:noFill/>
            <a:miter lim="800000"/>
            <a:headEnd/>
            <a:tailEnd/>
          </a:ln>
        </p:spPr>
      </p:pic>
      <p:pic>
        <p:nvPicPr>
          <p:cNvPr id="198665" name="Picture 9" descr="FIREWRK8"/>
          <p:cNvPicPr>
            <a:picLocks noChangeAspect="1" noChangeArrowheads="1"/>
          </p:cNvPicPr>
          <p:nvPr/>
        </p:nvPicPr>
        <p:blipFill>
          <a:blip r:embed="rId7"/>
          <a:srcRect/>
          <a:stretch>
            <a:fillRect/>
          </a:stretch>
        </p:blipFill>
        <p:spPr bwMode="auto">
          <a:xfrm>
            <a:off x="-152400" y="1295400"/>
            <a:ext cx="1676400" cy="1771650"/>
          </a:xfrm>
          <a:prstGeom prst="rect">
            <a:avLst/>
          </a:prstGeom>
          <a:noFill/>
          <a:ln w="9525">
            <a:noFill/>
            <a:miter lim="800000"/>
            <a:headEnd/>
            <a:tailEnd/>
          </a:ln>
        </p:spPr>
      </p:pic>
      <p:pic>
        <p:nvPicPr>
          <p:cNvPr id="198666" name="Picture 10" descr="FIREWRK8"/>
          <p:cNvPicPr>
            <a:picLocks noChangeAspect="1" noChangeArrowheads="1"/>
          </p:cNvPicPr>
          <p:nvPr/>
        </p:nvPicPr>
        <p:blipFill>
          <a:blip r:embed="rId7"/>
          <a:srcRect/>
          <a:stretch>
            <a:fillRect/>
          </a:stretch>
        </p:blipFill>
        <p:spPr bwMode="auto">
          <a:xfrm>
            <a:off x="685800" y="0"/>
            <a:ext cx="1600200" cy="1676400"/>
          </a:xfrm>
          <a:prstGeom prst="rect">
            <a:avLst/>
          </a:prstGeom>
          <a:noFill/>
          <a:ln w="9525">
            <a:noFill/>
            <a:miter lim="800000"/>
            <a:headEnd/>
            <a:tailEnd/>
          </a:ln>
        </p:spPr>
      </p:pic>
      <p:pic>
        <p:nvPicPr>
          <p:cNvPr id="198667" name="Picture 11" descr="FIREWRK8"/>
          <p:cNvPicPr>
            <a:picLocks noChangeAspect="1" noChangeArrowheads="1"/>
          </p:cNvPicPr>
          <p:nvPr/>
        </p:nvPicPr>
        <p:blipFill>
          <a:blip r:embed="rId7"/>
          <a:srcRect/>
          <a:stretch>
            <a:fillRect/>
          </a:stretch>
        </p:blipFill>
        <p:spPr bwMode="auto">
          <a:xfrm>
            <a:off x="-5715000" y="3886200"/>
            <a:ext cx="1752600" cy="1631950"/>
          </a:xfrm>
          <a:prstGeom prst="rect">
            <a:avLst/>
          </a:prstGeom>
          <a:noFill/>
          <a:ln w="9525">
            <a:noFill/>
            <a:miter lim="800000"/>
            <a:headEnd/>
            <a:tailEnd/>
          </a:ln>
        </p:spPr>
      </p:pic>
      <p:pic>
        <p:nvPicPr>
          <p:cNvPr id="198668" name="Picture 12" descr="FIREWRK8"/>
          <p:cNvPicPr>
            <a:picLocks noChangeAspect="1" noChangeArrowheads="1"/>
          </p:cNvPicPr>
          <p:nvPr/>
        </p:nvPicPr>
        <p:blipFill>
          <a:blip r:embed="rId7"/>
          <a:srcRect/>
          <a:stretch>
            <a:fillRect/>
          </a:stretch>
        </p:blipFill>
        <p:spPr bwMode="auto">
          <a:xfrm>
            <a:off x="4343400" y="1752600"/>
            <a:ext cx="1676400" cy="1771650"/>
          </a:xfrm>
          <a:prstGeom prst="rect">
            <a:avLst/>
          </a:prstGeom>
          <a:noFill/>
          <a:ln w="9525">
            <a:noFill/>
            <a:miter lim="800000"/>
            <a:headEnd/>
            <a:tailEnd/>
          </a:ln>
        </p:spPr>
      </p:pic>
      <p:sp>
        <p:nvSpPr>
          <p:cNvPr id="13" name="Text Box 195"/>
          <p:cNvSpPr txBox="1">
            <a:spLocks noChangeArrowheads="1"/>
          </p:cNvSpPr>
          <p:nvPr/>
        </p:nvSpPr>
        <p:spPr bwMode="auto">
          <a:xfrm>
            <a:off x="0" y="990600"/>
            <a:ext cx="9144000" cy="1384300"/>
          </a:xfrm>
          <a:prstGeom prst="rect">
            <a:avLst/>
          </a:prstGeom>
          <a:noFill/>
          <a:ln w="9525">
            <a:noFill/>
            <a:miter lim="800000"/>
            <a:headEnd/>
            <a:tailEnd/>
          </a:ln>
        </p:spPr>
        <p:txBody>
          <a:bodyPr>
            <a:spAutoFit/>
          </a:bodyPr>
          <a:lstStyle/>
          <a:p>
            <a:pPr algn="ctr"/>
            <a:r>
              <a:rPr lang="en-US" sz="4400" b="1"/>
              <a:t> </a:t>
            </a:r>
            <a:r>
              <a:rPr lang="en-US" sz="4000" b="1">
                <a:solidFill>
                  <a:srgbClr val="FF0000"/>
                </a:solidFill>
                <a:cs typeface="Times New Roman" pitchFamily="18" charset="0"/>
              </a:rPr>
              <a:t>CHÚC CÁC THẦY CÔ MẠNH KHOẺ!</a:t>
            </a:r>
          </a:p>
          <a:p>
            <a:pPr algn="ctr"/>
            <a:r>
              <a:rPr lang="pt-BR" sz="4000" b="1">
                <a:solidFill>
                  <a:srgbClr val="FF0000"/>
                </a:solidFill>
                <a:cs typeface="Times New Roman" pitchFamily="18" charset="0"/>
              </a:rPr>
              <a:t>CHÚC CÁC EM HỌC GIỎI!</a:t>
            </a:r>
            <a:endParaRPr lang="en-US" sz="4000" b="1">
              <a:solidFill>
                <a:srgbClr val="FF0000"/>
              </a:solidFill>
              <a:cs typeface="Times New Roman" pitchFamily="18" charset="0"/>
            </a:endParaRPr>
          </a:p>
        </p:txBody>
      </p:sp>
      <p:pic>
        <p:nvPicPr>
          <p:cNvPr id="2061" name="Picture 5" descr="1841479pi8i8jd868"/>
          <p:cNvPicPr>
            <a:picLocks noChangeAspect="1" noChangeArrowheads="1" noCrop="1"/>
          </p:cNvPicPr>
          <p:nvPr/>
        </p:nvPicPr>
        <p:blipFill>
          <a:blip r:embed="rId8"/>
          <a:srcRect/>
          <a:stretch>
            <a:fillRect/>
          </a:stretch>
        </p:blipFill>
        <p:spPr bwMode="auto">
          <a:xfrm>
            <a:off x="5791200" y="4095750"/>
            <a:ext cx="2733675" cy="2762250"/>
          </a:xfrm>
          <a:prstGeom prst="rect">
            <a:avLst/>
          </a:prstGeom>
          <a:noFill/>
          <a:ln w="9525">
            <a:noFill/>
            <a:miter lim="800000"/>
            <a:headEnd/>
            <a:tailEnd/>
          </a:ln>
        </p:spPr>
      </p:pic>
    </p:spTree>
  </p:cSld>
  <p:clrMapOvr>
    <a:masterClrMapping/>
  </p:clrMapOvr>
  <p:transition spd="slow">
    <p:comb dir="vert"/>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9866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9866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9866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198665"/>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198666"/>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2000" fill="hold"/>
                                        <p:tgtEl>
                                          <p:spTgt spid="198667"/>
                                        </p:tgtEl>
                                        <p:attrNameLst>
                                          <p:attrName>r</p:attrName>
                                        </p:attrNameLst>
                                      </p:cBhvr>
                                    </p:animRot>
                                  </p:childTnLst>
                                </p:cTn>
                              </p:par>
                              <p:par>
                                <p:cTn id="17" presetID="8" presetClass="entr" presetSubtype="16" fill="hold" grpId="0" nodeType="withEffect">
                                  <p:stCondLst>
                                    <p:cond delay="0"/>
                                  </p:stCondLst>
                                  <p:childTnLst>
                                    <p:set>
                                      <p:cBhvr>
                                        <p:cTn id="18" dur="1" fill="hold">
                                          <p:stCondLst>
                                            <p:cond delay="0"/>
                                          </p:stCondLst>
                                        </p:cTn>
                                        <p:tgtEl>
                                          <p:spTgt spid="198661"/>
                                        </p:tgtEl>
                                        <p:attrNameLst>
                                          <p:attrName>style.visibility</p:attrName>
                                        </p:attrNameLst>
                                      </p:cBhvr>
                                      <p:to>
                                        <p:strVal val="visible"/>
                                      </p:to>
                                    </p:set>
                                    <p:animEffect transition="in" filter="diamond(in)">
                                      <p:cBhvr>
                                        <p:cTn id="19" dur="2000"/>
                                        <p:tgtEl>
                                          <p:spTgt spid="198661"/>
                                        </p:tgtEl>
                                      </p:cBhvr>
                                    </p:animEffect>
                                  </p:childTnLst>
                                </p:cTn>
                              </p:par>
                              <p:par>
                                <p:cTn id="20" presetID="8" presetClass="emph" presetSubtype="0" repeatCount="indefinite" fill="hold" nodeType="withEffect">
                                  <p:stCondLst>
                                    <p:cond delay="0"/>
                                  </p:stCondLst>
                                  <p:childTnLst>
                                    <p:animRot by="21600000">
                                      <p:cBhvr>
                                        <p:cTn id="21" dur="2000" fill="hold"/>
                                        <p:tgtEl>
                                          <p:spTgt spid="198668"/>
                                        </p:tgtEl>
                                        <p:attrNameLst>
                                          <p:attrName>r</p:attrName>
                                        </p:attrNameLst>
                                      </p:cBhvr>
                                    </p:animRot>
                                  </p:childTnLst>
                                </p:cTn>
                              </p:par>
                              <p:par>
                                <p:cTn id="22" presetID="2" presetClass="entr" presetSubtype="4" fill="hold" grpId="0" nodeType="withEffect">
                                  <p:stCondLst>
                                    <p:cond delay="0"/>
                                  </p:stCondLst>
                                  <p:iterate type="lt">
                                    <p:tmPct val="0"/>
                                  </p:iterate>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1" presetClass="emph" presetSubtype="0" repeatCount="indefinite" fill="hold" grpId="1" nodeType="withEffect">
                                  <p:stCondLst>
                                    <p:cond delay="0"/>
                                  </p:stCondLst>
                                  <p:iterate type="lt">
                                    <p:tmPct val="0"/>
                                  </p:iterate>
                                  <p:childTnLst>
                                    <p:animClr clrSpc="hsl" dir="cw">
                                      <p:cBhvr override="childStyle">
                                        <p:cTn id="27" dur="500" fill="hold"/>
                                        <p:tgtEl>
                                          <p:spTgt spid="13"/>
                                        </p:tgtEl>
                                        <p:attrNameLst>
                                          <p:attrName>style.color</p:attrName>
                                        </p:attrNameLst>
                                      </p:cBhvr>
                                      <p:by>
                                        <p:hsl h="7200000" s="0" l="0"/>
                                      </p:by>
                                    </p:animClr>
                                    <p:animClr clrSpc="hsl" dir="cw">
                                      <p:cBhvr>
                                        <p:cTn id="28" dur="500" fill="hold"/>
                                        <p:tgtEl>
                                          <p:spTgt spid="13"/>
                                        </p:tgtEl>
                                        <p:attrNameLst>
                                          <p:attrName>fillcolor</p:attrName>
                                        </p:attrNameLst>
                                      </p:cBhvr>
                                      <p:by>
                                        <p:hsl h="7200000" s="0" l="0"/>
                                      </p:by>
                                    </p:animClr>
                                    <p:animClr clrSpc="hsl" dir="cw">
                                      <p:cBhvr>
                                        <p:cTn id="29" dur="500" fill="hold"/>
                                        <p:tgtEl>
                                          <p:spTgt spid="13"/>
                                        </p:tgtEl>
                                        <p:attrNameLst>
                                          <p:attrName>stroke.color</p:attrName>
                                        </p:attrNameLst>
                                      </p:cBhvr>
                                      <p:by>
                                        <p:hsl h="7200000" s="0" l="0"/>
                                      </p:by>
                                    </p:animClr>
                                    <p:set>
                                      <p:cBhvr>
                                        <p:cTn id="30"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animBg="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DSC_4705"/>
          <p:cNvPicPr>
            <a:picLocks noChangeAspect="1" noChangeArrowheads="1"/>
          </p:cNvPicPr>
          <p:nvPr/>
        </p:nvPicPr>
        <p:blipFill>
          <a:blip r:embed="rId2">
            <a:lum bright="-12000" contrast="22000"/>
          </a:blip>
          <a:srcRect/>
          <a:stretch>
            <a:fillRect/>
          </a:stretch>
        </p:blipFill>
        <p:spPr bwMode="auto">
          <a:xfrm>
            <a:off x="76200" y="0"/>
            <a:ext cx="4267200" cy="6629400"/>
          </a:xfrm>
          <a:prstGeom prst="rect">
            <a:avLst/>
          </a:prstGeom>
          <a:noFill/>
          <a:ln w="19050">
            <a:solidFill>
              <a:srgbClr val="000099"/>
            </a:solidFill>
            <a:miter lim="800000"/>
            <a:headEnd/>
            <a:tailEnd/>
          </a:ln>
        </p:spPr>
      </p:pic>
      <p:grpSp>
        <p:nvGrpSpPr>
          <p:cNvPr id="2" name="Group 19"/>
          <p:cNvGrpSpPr>
            <a:grpSpLocks/>
          </p:cNvGrpSpPr>
          <p:nvPr/>
        </p:nvGrpSpPr>
        <p:grpSpPr bwMode="auto">
          <a:xfrm>
            <a:off x="1143000" y="914400"/>
            <a:ext cx="7467600" cy="1128713"/>
            <a:chOff x="1143000" y="914400"/>
            <a:chExt cx="7467600" cy="1128713"/>
          </a:xfrm>
        </p:grpSpPr>
        <p:sp>
          <p:nvSpPr>
            <p:cNvPr id="6164" name="Text Box 9"/>
            <p:cNvSpPr txBox="1">
              <a:spLocks noChangeArrowheads="1"/>
            </p:cNvSpPr>
            <p:nvPr/>
          </p:nvSpPr>
          <p:spPr bwMode="auto">
            <a:xfrm>
              <a:off x="4419600" y="1524000"/>
              <a:ext cx="4191000" cy="519113"/>
            </a:xfrm>
            <a:prstGeom prst="rect">
              <a:avLst/>
            </a:prstGeom>
            <a:noFill/>
            <a:ln w="12700">
              <a:noFill/>
              <a:miter lim="800000"/>
              <a:headEnd/>
              <a:tailEnd/>
            </a:ln>
          </p:spPr>
          <p:txBody>
            <a:bodyPr>
              <a:spAutoFit/>
            </a:bodyPr>
            <a:lstStyle/>
            <a:p>
              <a:pPr algn="just">
                <a:spcBef>
                  <a:spcPct val="50000"/>
                </a:spcBef>
              </a:pPr>
              <a:r>
                <a:rPr lang="en-US" sz="2800">
                  <a:solidFill>
                    <a:srgbClr val="FFFF00"/>
                  </a:solidFill>
                </a:rPr>
                <a:t> </a:t>
              </a:r>
              <a:r>
                <a:rPr lang="en-US" sz="2800">
                  <a:solidFill>
                    <a:srgbClr val="0000FF"/>
                  </a:solidFill>
                </a:rPr>
                <a:t>ĐB Thanh - Nghệ - Tĩnh</a:t>
              </a:r>
            </a:p>
          </p:txBody>
        </p:sp>
        <p:sp>
          <p:nvSpPr>
            <p:cNvPr id="6165" name="Line 10"/>
            <p:cNvSpPr>
              <a:spLocks noChangeShapeType="1"/>
            </p:cNvSpPr>
            <p:nvPr/>
          </p:nvSpPr>
          <p:spPr bwMode="auto">
            <a:xfrm>
              <a:off x="4419600" y="1981200"/>
              <a:ext cx="3810000" cy="0"/>
            </a:xfrm>
            <a:prstGeom prst="line">
              <a:avLst/>
            </a:prstGeom>
            <a:noFill/>
            <a:ln w="19050">
              <a:solidFill>
                <a:srgbClr val="FF0000"/>
              </a:solidFill>
              <a:round/>
              <a:headEnd/>
              <a:tailEnd/>
            </a:ln>
          </p:spPr>
          <p:txBody>
            <a:bodyPr/>
            <a:lstStyle/>
            <a:p>
              <a:endParaRPr lang="en-US"/>
            </a:p>
          </p:txBody>
        </p:sp>
        <p:sp>
          <p:nvSpPr>
            <p:cNvPr id="6166" name="Line 13"/>
            <p:cNvSpPr>
              <a:spLocks noChangeShapeType="1"/>
            </p:cNvSpPr>
            <p:nvPr/>
          </p:nvSpPr>
          <p:spPr bwMode="auto">
            <a:xfrm flipH="1" flipV="1">
              <a:off x="1143000" y="914400"/>
              <a:ext cx="3276600" cy="1066800"/>
            </a:xfrm>
            <a:prstGeom prst="line">
              <a:avLst/>
            </a:prstGeom>
            <a:noFill/>
            <a:ln w="19050">
              <a:solidFill>
                <a:srgbClr val="FF0000"/>
              </a:solidFill>
              <a:round/>
              <a:headEnd/>
              <a:tailEnd type="triangle" w="med" len="med"/>
            </a:ln>
          </p:spPr>
          <p:txBody>
            <a:bodyPr/>
            <a:lstStyle/>
            <a:p>
              <a:endParaRPr lang="en-US"/>
            </a:p>
          </p:txBody>
        </p:sp>
      </p:grpSp>
      <p:grpSp>
        <p:nvGrpSpPr>
          <p:cNvPr id="3" name="Group 25"/>
          <p:cNvGrpSpPr>
            <a:grpSpLocks/>
          </p:cNvGrpSpPr>
          <p:nvPr/>
        </p:nvGrpSpPr>
        <p:grpSpPr bwMode="auto">
          <a:xfrm>
            <a:off x="1814513" y="2168525"/>
            <a:ext cx="6338887" cy="865188"/>
            <a:chOff x="1814512" y="2168525"/>
            <a:chExt cx="6338888" cy="865188"/>
          </a:xfrm>
        </p:grpSpPr>
        <p:sp>
          <p:nvSpPr>
            <p:cNvPr id="6161" name="Line 12"/>
            <p:cNvSpPr>
              <a:spLocks noChangeShapeType="1"/>
            </p:cNvSpPr>
            <p:nvPr/>
          </p:nvSpPr>
          <p:spPr bwMode="auto">
            <a:xfrm>
              <a:off x="4267200" y="2971800"/>
              <a:ext cx="3276600" cy="0"/>
            </a:xfrm>
            <a:prstGeom prst="line">
              <a:avLst/>
            </a:prstGeom>
            <a:noFill/>
            <a:ln w="19050">
              <a:solidFill>
                <a:srgbClr val="FF0000"/>
              </a:solidFill>
              <a:round/>
              <a:headEnd/>
              <a:tailEnd/>
            </a:ln>
          </p:spPr>
          <p:txBody>
            <a:bodyPr/>
            <a:lstStyle/>
            <a:p>
              <a:endParaRPr lang="en-US"/>
            </a:p>
          </p:txBody>
        </p:sp>
        <p:sp>
          <p:nvSpPr>
            <p:cNvPr id="6162" name="Text Box 11"/>
            <p:cNvSpPr txBox="1">
              <a:spLocks noChangeArrowheads="1"/>
            </p:cNvSpPr>
            <p:nvPr/>
          </p:nvSpPr>
          <p:spPr bwMode="auto">
            <a:xfrm>
              <a:off x="4343400" y="2514600"/>
              <a:ext cx="3810000" cy="519113"/>
            </a:xfrm>
            <a:prstGeom prst="rect">
              <a:avLst/>
            </a:prstGeom>
            <a:noFill/>
            <a:ln w="12700">
              <a:noFill/>
              <a:miter lim="800000"/>
              <a:headEnd/>
              <a:tailEnd/>
            </a:ln>
          </p:spPr>
          <p:txBody>
            <a:bodyPr>
              <a:spAutoFit/>
            </a:bodyPr>
            <a:lstStyle/>
            <a:p>
              <a:pPr algn="just">
                <a:spcBef>
                  <a:spcPct val="50000"/>
                </a:spcBef>
              </a:pPr>
              <a:r>
                <a:rPr lang="en-US" sz="2800">
                  <a:solidFill>
                    <a:srgbClr val="0000FF"/>
                  </a:solidFill>
                </a:rPr>
                <a:t> ĐB Bình  - Trị - Thiên</a:t>
              </a:r>
            </a:p>
          </p:txBody>
        </p:sp>
        <p:sp>
          <p:nvSpPr>
            <p:cNvPr id="6163" name="Line 14"/>
            <p:cNvSpPr>
              <a:spLocks noChangeShapeType="1"/>
            </p:cNvSpPr>
            <p:nvPr/>
          </p:nvSpPr>
          <p:spPr bwMode="auto">
            <a:xfrm flipH="1" flipV="1">
              <a:off x="1814512" y="2168525"/>
              <a:ext cx="2452688" cy="803275"/>
            </a:xfrm>
            <a:prstGeom prst="line">
              <a:avLst/>
            </a:prstGeom>
            <a:noFill/>
            <a:ln w="19050">
              <a:solidFill>
                <a:srgbClr val="FF0000"/>
              </a:solidFill>
              <a:round/>
              <a:headEnd/>
              <a:tailEnd type="triangle" w="med" len="med"/>
            </a:ln>
          </p:spPr>
          <p:txBody>
            <a:bodyPr/>
            <a:lstStyle/>
            <a:p>
              <a:endParaRPr lang="en-US"/>
            </a:p>
          </p:txBody>
        </p:sp>
      </p:grpSp>
      <p:grpSp>
        <p:nvGrpSpPr>
          <p:cNvPr id="4" name="Group 21"/>
          <p:cNvGrpSpPr>
            <a:grpSpLocks/>
          </p:cNvGrpSpPr>
          <p:nvPr/>
        </p:nvGrpSpPr>
        <p:grpSpPr bwMode="auto">
          <a:xfrm>
            <a:off x="2743200" y="3200400"/>
            <a:ext cx="5105400" cy="595313"/>
            <a:chOff x="2743200" y="3200400"/>
            <a:chExt cx="5105400" cy="595313"/>
          </a:xfrm>
        </p:grpSpPr>
        <p:sp>
          <p:nvSpPr>
            <p:cNvPr id="6158" name="Text Box 15"/>
            <p:cNvSpPr txBox="1">
              <a:spLocks noChangeArrowheads="1"/>
            </p:cNvSpPr>
            <p:nvPr/>
          </p:nvSpPr>
          <p:spPr bwMode="auto">
            <a:xfrm>
              <a:off x="4343400" y="3276600"/>
              <a:ext cx="3505200" cy="519113"/>
            </a:xfrm>
            <a:prstGeom prst="rect">
              <a:avLst/>
            </a:prstGeom>
            <a:noFill/>
            <a:ln w="12700">
              <a:noFill/>
              <a:miter lim="800000"/>
              <a:headEnd/>
              <a:tailEnd/>
            </a:ln>
          </p:spPr>
          <p:txBody>
            <a:bodyPr>
              <a:spAutoFit/>
            </a:bodyPr>
            <a:lstStyle/>
            <a:p>
              <a:pPr algn="just">
                <a:spcBef>
                  <a:spcPct val="50000"/>
                </a:spcBef>
              </a:pPr>
              <a:r>
                <a:rPr lang="en-US" sz="2800">
                  <a:solidFill>
                    <a:srgbClr val="0000FF"/>
                  </a:solidFill>
                </a:rPr>
                <a:t> ĐB Nam - Ngãi</a:t>
              </a:r>
            </a:p>
          </p:txBody>
        </p:sp>
        <p:sp>
          <p:nvSpPr>
            <p:cNvPr id="6159" name="Line 16"/>
            <p:cNvSpPr>
              <a:spLocks noChangeShapeType="1"/>
            </p:cNvSpPr>
            <p:nvPr/>
          </p:nvSpPr>
          <p:spPr bwMode="auto">
            <a:xfrm>
              <a:off x="4205288" y="3698875"/>
              <a:ext cx="2362200" cy="0"/>
            </a:xfrm>
            <a:prstGeom prst="line">
              <a:avLst/>
            </a:prstGeom>
            <a:noFill/>
            <a:ln w="19050">
              <a:solidFill>
                <a:srgbClr val="FF0000"/>
              </a:solidFill>
              <a:round/>
              <a:headEnd/>
              <a:tailEnd/>
            </a:ln>
          </p:spPr>
          <p:txBody>
            <a:bodyPr/>
            <a:lstStyle/>
            <a:p>
              <a:endParaRPr lang="en-US"/>
            </a:p>
          </p:txBody>
        </p:sp>
        <p:sp>
          <p:nvSpPr>
            <p:cNvPr id="6160" name="Line 17"/>
            <p:cNvSpPr>
              <a:spLocks noChangeShapeType="1"/>
            </p:cNvSpPr>
            <p:nvPr/>
          </p:nvSpPr>
          <p:spPr bwMode="auto">
            <a:xfrm flipH="1" flipV="1">
              <a:off x="2743200" y="3200400"/>
              <a:ext cx="1476375" cy="498475"/>
            </a:xfrm>
            <a:prstGeom prst="line">
              <a:avLst/>
            </a:prstGeom>
            <a:noFill/>
            <a:ln w="19050">
              <a:solidFill>
                <a:srgbClr val="FF0000"/>
              </a:solidFill>
              <a:round/>
              <a:headEnd/>
              <a:tailEnd type="triangle" w="med" len="med"/>
            </a:ln>
          </p:spPr>
          <p:txBody>
            <a:bodyPr/>
            <a:lstStyle/>
            <a:p>
              <a:endParaRPr lang="en-US"/>
            </a:p>
          </p:txBody>
        </p:sp>
      </p:grpSp>
      <p:grpSp>
        <p:nvGrpSpPr>
          <p:cNvPr id="5" name="Group 23"/>
          <p:cNvGrpSpPr>
            <a:grpSpLocks/>
          </p:cNvGrpSpPr>
          <p:nvPr/>
        </p:nvGrpSpPr>
        <p:grpSpPr bwMode="auto">
          <a:xfrm>
            <a:off x="3048000" y="4191000"/>
            <a:ext cx="6096000" cy="523875"/>
            <a:chOff x="3048000" y="3962400"/>
            <a:chExt cx="6096000" cy="523220"/>
          </a:xfrm>
        </p:grpSpPr>
        <p:sp>
          <p:nvSpPr>
            <p:cNvPr id="6155" name="Text Box 18"/>
            <p:cNvSpPr txBox="1">
              <a:spLocks noChangeArrowheads="1"/>
            </p:cNvSpPr>
            <p:nvPr/>
          </p:nvSpPr>
          <p:spPr bwMode="auto">
            <a:xfrm>
              <a:off x="4495800" y="3962400"/>
              <a:ext cx="4648200" cy="523220"/>
            </a:xfrm>
            <a:prstGeom prst="rect">
              <a:avLst/>
            </a:prstGeom>
            <a:noFill/>
            <a:ln w="12700">
              <a:noFill/>
              <a:miter lim="800000"/>
              <a:headEnd/>
              <a:tailEnd/>
            </a:ln>
          </p:spPr>
          <p:txBody>
            <a:bodyPr>
              <a:spAutoFit/>
            </a:bodyPr>
            <a:lstStyle/>
            <a:p>
              <a:pPr algn="just">
                <a:spcBef>
                  <a:spcPct val="50000"/>
                </a:spcBef>
              </a:pPr>
              <a:r>
                <a:rPr lang="en-US" sz="2800">
                  <a:solidFill>
                    <a:srgbClr val="0000FF"/>
                  </a:solidFill>
                </a:rPr>
                <a:t> ĐB Bình Phú - Khánh Hoà</a:t>
              </a:r>
            </a:p>
          </p:txBody>
        </p:sp>
        <p:sp>
          <p:nvSpPr>
            <p:cNvPr id="6156" name="Line 19"/>
            <p:cNvSpPr>
              <a:spLocks noChangeShapeType="1"/>
            </p:cNvSpPr>
            <p:nvPr/>
          </p:nvSpPr>
          <p:spPr bwMode="auto">
            <a:xfrm flipV="1">
              <a:off x="4357688" y="4405312"/>
              <a:ext cx="4114800" cy="0"/>
            </a:xfrm>
            <a:prstGeom prst="line">
              <a:avLst/>
            </a:prstGeom>
            <a:noFill/>
            <a:ln w="19050">
              <a:solidFill>
                <a:srgbClr val="FF0000"/>
              </a:solidFill>
              <a:round/>
              <a:headEnd/>
              <a:tailEnd/>
            </a:ln>
          </p:spPr>
          <p:txBody>
            <a:bodyPr/>
            <a:lstStyle/>
            <a:p>
              <a:endParaRPr lang="en-US"/>
            </a:p>
          </p:txBody>
        </p:sp>
        <p:sp>
          <p:nvSpPr>
            <p:cNvPr id="6157" name="Line 20"/>
            <p:cNvSpPr>
              <a:spLocks noChangeShapeType="1"/>
            </p:cNvSpPr>
            <p:nvPr/>
          </p:nvSpPr>
          <p:spPr bwMode="auto">
            <a:xfrm flipH="1" flipV="1">
              <a:off x="3048000" y="3976687"/>
              <a:ext cx="1323975" cy="422275"/>
            </a:xfrm>
            <a:prstGeom prst="line">
              <a:avLst/>
            </a:prstGeom>
            <a:noFill/>
            <a:ln w="19050">
              <a:solidFill>
                <a:srgbClr val="FF0000"/>
              </a:solidFill>
              <a:round/>
              <a:headEnd/>
              <a:tailEnd type="triangle" w="med" len="med"/>
            </a:ln>
          </p:spPr>
          <p:txBody>
            <a:bodyPr/>
            <a:lstStyle/>
            <a:p>
              <a:endParaRPr lang="en-US"/>
            </a:p>
          </p:txBody>
        </p:sp>
      </p:grpSp>
      <p:grpSp>
        <p:nvGrpSpPr>
          <p:cNvPr id="6" name="Group 24"/>
          <p:cNvGrpSpPr>
            <a:grpSpLocks/>
          </p:cNvGrpSpPr>
          <p:nvPr/>
        </p:nvGrpSpPr>
        <p:grpSpPr bwMode="auto">
          <a:xfrm>
            <a:off x="3019425" y="5119688"/>
            <a:ext cx="6248400" cy="519112"/>
            <a:chOff x="3048000" y="5119688"/>
            <a:chExt cx="6248400" cy="519112"/>
          </a:xfrm>
        </p:grpSpPr>
        <p:sp>
          <p:nvSpPr>
            <p:cNvPr id="6153" name="Text Box 21"/>
            <p:cNvSpPr txBox="1">
              <a:spLocks noChangeArrowheads="1"/>
            </p:cNvSpPr>
            <p:nvPr/>
          </p:nvSpPr>
          <p:spPr bwMode="auto">
            <a:xfrm>
              <a:off x="4267200" y="5119688"/>
              <a:ext cx="5029200" cy="519112"/>
            </a:xfrm>
            <a:prstGeom prst="rect">
              <a:avLst/>
            </a:prstGeom>
            <a:noFill/>
            <a:ln w="12700">
              <a:noFill/>
              <a:miter lim="800000"/>
              <a:headEnd/>
              <a:tailEnd/>
            </a:ln>
          </p:spPr>
          <p:txBody>
            <a:bodyPr>
              <a:spAutoFit/>
            </a:bodyPr>
            <a:lstStyle/>
            <a:p>
              <a:pPr algn="just">
                <a:spcBef>
                  <a:spcPct val="50000"/>
                </a:spcBef>
              </a:pPr>
              <a:r>
                <a:rPr lang="en-US" sz="2800">
                  <a:solidFill>
                    <a:srgbClr val="0000FF"/>
                  </a:solidFill>
                </a:rPr>
                <a:t> ĐB Ninh Thuận - Bình Thuận</a:t>
              </a:r>
            </a:p>
          </p:txBody>
        </p:sp>
        <p:sp>
          <p:nvSpPr>
            <p:cNvPr id="6154" name="Line 22"/>
            <p:cNvSpPr>
              <a:spLocks noChangeShapeType="1"/>
            </p:cNvSpPr>
            <p:nvPr/>
          </p:nvSpPr>
          <p:spPr bwMode="auto">
            <a:xfrm flipH="1">
              <a:off x="3048000" y="5562600"/>
              <a:ext cx="5867400" cy="0"/>
            </a:xfrm>
            <a:prstGeom prst="line">
              <a:avLst/>
            </a:prstGeom>
            <a:noFill/>
            <a:ln w="19050">
              <a:solidFill>
                <a:srgbClr val="FF0000"/>
              </a:solidFill>
              <a:round/>
              <a:headEnd/>
              <a:tailEnd type="triangle" w="med" len="med"/>
            </a:ln>
          </p:spPr>
          <p:txBody>
            <a:bodyPr/>
            <a:lstStyle/>
            <a:p>
              <a:endParaRPr lang="en-US"/>
            </a:p>
          </p:txBody>
        </p:sp>
      </p:grpSp>
      <p:sp>
        <p:nvSpPr>
          <p:cNvPr id="19" name="Rectangle 18"/>
          <p:cNvSpPr>
            <a:spLocks noChangeArrowheads="1"/>
          </p:cNvSpPr>
          <p:nvPr/>
        </p:nvSpPr>
        <p:spPr bwMode="auto">
          <a:xfrm>
            <a:off x="4343400" y="0"/>
            <a:ext cx="4800600" cy="1384300"/>
          </a:xfrm>
          <a:prstGeom prst="rect">
            <a:avLst/>
          </a:prstGeom>
          <a:noFill/>
          <a:ln w="9525">
            <a:noFill/>
            <a:miter lim="800000"/>
            <a:headEnd/>
            <a:tailEnd/>
          </a:ln>
        </p:spPr>
        <p:txBody>
          <a:bodyPr>
            <a:spAutoFit/>
          </a:bodyPr>
          <a:lstStyle/>
          <a:p>
            <a:pPr>
              <a:spcBef>
                <a:spcPct val="50000"/>
              </a:spcBef>
            </a:pPr>
            <a:r>
              <a:rPr lang="en-US" sz="2800">
                <a:solidFill>
                  <a:srgbClr val="0000FF"/>
                </a:solidFill>
              </a:rPr>
              <a:t>Kể tên các đồng bằng duyên hải miền Trung theo thứ tự từ Bắc vào Nam?</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trips(down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800" decel="100000"/>
                                        <p:tgtEl>
                                          <p:spTgt spid="5"/>
                                        </p:tgtEl>
                                      </p:cBhvr>
                                    </p:animEffect>
                                    <p:anim calcmode="lin" valueType="num">
                                      <p:cBhvr>
                                        <p:cTn id="38" dur="800" decel="100000" fill="hold"/>
                                        <p:tgtEl>
                                          <p:spTgt spid="5"/>
                                        </p:tgtEl>
                                        <p:attrNameLst>
                                          <p:attrName>style.rotation</p:attrName>
                                        </p:attrNameLst>
                                      </p:cBhvr>
                                      <p:tavLst>
                                        <p:tav tm="0">
                                          <p:val>
                                            <p:fltVal val="-90"/>
                                          </p:val>
                                        </p:tav>
                                        <p:tav tm="100000">
                                          <p:val>
                                            <p:fltVal val="0"/>
                                          </p:val>
                                        </p:tav>
                                      </p:tavLst>
                                    </p:anim>
                                    <p:anim calcmode="lin" valueType="num">
                                      <p:cBhvr>
                                        <p:cTn id="39" dur="800" decel="100000" fill="hold"/>
                                        <p:tgtEl>
                                          <p:spTgt spid="5"/>
                                        </p:tgtEl>
                                        <p:attrNameLst>
                                          <p:attrName>ppt_x</p:attrName>
                                        </p:attrNameLst>
                                      </p:cBhvr>
                                      <p:tavLst>
                                        <p:tav tm="0">
                                          <p:val>
                                            <p:strVal val="#ppt_x+0.4"/>
                                          </p:val>
                                        </p:tav>
                                        <p:tav tm="100000">
                                          <p:val>
                                            <p:strVal val="#ppt_x-0.05"/>
                                          </p:val>
                                        </p:tav>
                                      </p:tavLst>
                                    </p:anim>
                                    <p:anim calcmode="lin" valueType="num">
                                      <p:cBhvr>
                                        <p:cTn id="40" dur="800" decel="100000" fill="hold"/>
                                        <p:tgtEl>
                                          <p:spTgt spid="5"/>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381000" y="1219200"/>
            <a:ext cx="3200400" cy="584200"/>
          </a:xfrm>
          <a:prstGeom prst="rect">
            <a:avLst/>
          </a:prstGeom>
          <a:noFill/>
          <a:ln w="12700">
            <a:noFill/>
            <a:miter lim="800000"/>
            <a:headEnd/>
            <a:tailEnd/>
          </a:ln>
        </p:spPr>
        <p:txBody>
          <a:bodyPr>
            <a:spAutoFit/>
          </a:bodyPr>
          <a:lstStyle/>
          <a:p>
            <a:pPr>
              <a:spcBef>
                <a:spcPct val="50000"/>
              </a:spcBef>
            </a:pPr>
            <a:r>
              <a:rPr lang="en-US" sz="2800" dirty="0" err="1" smtClean="0">
                <a:solidFill>
                  <a:srgbClr val="FF00FF"/>
                </a:solidFill>
              </a:rPr>
              <a:t>Ôn</a:t>
            </a:r>
            <a:r>
              <a:rPr lang="en-US" sz="2800" dirty="0" smtClean="0">
                <a:solidFill>
                  <a:srgbClr val="FF00FF"/>
                </a:solidFill>
              </a:rPr>
              <a:t> </a:t>
            </a:r>
            <a:r>
              <a:rPr lang="en-US" sz="3200" dirty="0" err="1" smtClean="0">
                <a:solidFill>
                  <a:srgbClr val="FF00FF"/>
                </a:solidFill>
              </a:rPr>
              <a:t>bài</a:t>
            </a:r>
            <a:r>
              <a:rPr lang="en-US" sz="3200" dirty="0" smtClean="0">
                <a:solidFill>
                  <a:srgbClr val="FF00FF"/>
                </a:solidFill>
              </a:rPr>
              <a:t> </a:t>
            </a:r>
            <a:r>
              <a:rPr lang="en-US" sz="3200" dirty="0" err="1">
                <a:solidFill>
                  <a:srgbClr val="FF00FF"/>
                </a:solidFill>
              </a:rPr>
              <a:t>cũ</a:t>
            </a:r>
            <a:r>
              <a:rPr lang="en-US" sz="3200" dirty="0">
                <a:solidFill>
                  <a:srgbClr val="FF00FF"/>
                </a:solidFill>
              </a:rPr>
              <a:t>:</a:t>
            </a:r>
          </a:p>
        </p:txBody>
      </p:sp>
      <p:sp>
        <p:nvSpPr>
          <p:cNvPr id="5" name="Text Box 16"/>
          <p:cNvSpPr txBox="1">
            <a:spLocks noChangeArrowheads="1"/>
          </p:cNvSpPr>
          <p:nvPr/>
        </p:nvSpPr>
        <p:spPr bwMode="auto">
          <a:xfrm>
            <a:off x="665163" y="1905000"/>
            <a:ext cx="8077200" cy="946150"/>
          </a:xfrm>
          <a:prstGeom prst="rect">
            <a:avLst/>
          </a:prstGeom>
          <a:noFill/>
          <a:ln w="9525">
            <a:noFill/>
            <a:miter lim="800000"/>
            <a:headEnd/>
            <a:tailEnd/>
          </a:ln>
        </p:spPr>
        <p:txBody>
          <a:bodyPr>
            <a:spAutoFit/>
          </a:bodyPr>
          <a:lstStyle/>
          <a:p>
            <a:pPr algn="just" eaLnBrk="0" hangingPunct="0">
              <a:spcBef>
                <a:spcPct val="50000"/>
              </a:spcBef>
            </a:pPr>
            <a:r>
              <a:rPr lang="en-US" sz="2800">
                <a:solidFill>
                  <a:srgbClr val="0000FF"/>
                </a:solidFill>
              </a:rPr>
              <a:t>- Nêu đặc điểm khí hậu của đồng bằng duyên hải miền Trung?</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rgbClr val="0000FF"/>
                                            </p:clrVal>
                                          </p:val>
                                        </p:tav>
                                        <p:tav tm="50000">
                                          <p:val>
                                            <p:clrVal>
                                              <a:srgbClr val="0000FF"/>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2" name="Text Box 16"/>
          <p:cNvSpPr txBox="1">
            <a:spLocks noChangeArrowheads="1"/>
          </p:cNvSpPr>
          <p:nvPr/>
        </p:nvSpPr>
        <p:spPr bwMode="auto">
          <a:xfrm>
            <a:off x="1371600" y="1981200"/>
            <a:ext cx="7412038" cy="523875"/>
          </a:xfrm>
          <a:prstGeom prst="rect">
            <a:avLst/>
          </a:prstGeom>
          <a:noFill/>
          <a:ln w="9525">
            <a:noFill/>
            <a:miter lim="800000"/>
            <a:headEnd/>
            <a:tailEnd/>
          </a:ln>
        </p:spPr>
        <p:txBody>
          <a:bodyPr>
            <a:spAutoFit/>
          </a:bodyPr>
          <a:lstStyle/>
          <a:p>
            <a:pPr algn="just" eaLnBrk="0" hangingPunct="0">
              <a:spcBef>
                <a:spcPct val="50000"/>
              </a:spcBef>
            </a:pPr>
            <a:r>
              <a:rPr lang="en-US" sz="2800" dirty="0" err="1">
                <a:solidFill>
                  <a:srgbClr val="0000FF"/>
                </a:solidFill>
              </a:rPr>
              <a:t>Đồng</a:t>
            </a:r>
            <a:r>
              <a:rPr lang="en-US" sz="2800" dirty="0">
                <a:solidFill>
                  <a:srgbClr val="0000FF"/>
                </a:solidFill>
              </a:rPr>
              <a:t> </a:t>
            </a:r>
            <a:r>
              <a:rPr lang="en-US" sz="2800" dirty="0" err="1">
                <a:solidFill>
                  <a:srgbClr val="0000FF"/>
                </a:solidFill>
              </a:rPr>
              <a:t>bằng</a:t>
            </a:r>
            <a:r>
              <a:rPr lang="en-US" sz="2800" dirty="0">
                <a:solidFill>
                  <a:srgbClr val="0000FF"/>
                </a:solidFill>
              </a:rPr>
              <a:t> </a:t>
            </a:r>
            <a:r>
              <a:rPr lang="en-US" sz="2800" dirty="0" err="1">
                <a:solidFill>
                  <a:srgbClr val="0000FF"/>
                </a:solidFill>
              </a:rPr>
              <a:t>duyên</a:t>
            </a:r>
            <a:r>
              <a:rPr lang="en-US" sz="2800" dirty="0">
                <a:solidFill>
                  <a:srgbClr val="0000FF"/>
                </a:solidFill>
              </a:rPr>
              <a:t> </a:t>
            </a:r>
            <a:r>
              <a:rPr lang="en-US" sz="2800" dirty="0" err="1">
                <a:solidFill>
                  <a:srgbClr val="0000FF"/>
                </a:solidFill>
              </a:rPr>
              <a:t>hải</a:t>
            </a:r>
            <a:r>
              <a:rPr lang="en-US" sz="2800" dirty="0">
                <a:solidFill>
                  <a:srgbClr val="0000FF"/>
                </a:solidFill>
              </a:rPr>
              <a:t> </a:t>
            </a:r>
            <a:r>
              <a:rPr lang="en-US" sz="2800" dirty="0" err="1">
                <a:solidFill>
                  <a:srgbClr val="0000FF"/>
                </a:solidFill>
              </a:rPr>
              <a:t>miền</a:t>
            </a:r>
            <a:r>
              <a:rPr lang="en-US" sz="2800" dirty="0">
                <a:solidFill>
                  <a:srgbClr val="0000FF"/>
                </a:solidFill>
              </a:rPr>
              <a:t> </a:t>
            </a:r>
            <a:r>
              <a:rPr lang="en-US" sz="2800" dirty="0" err="1">
                <a:solidFill>
                  <a:srgbClr val="0000FF"/>
                </a:solidFill>
              </a:rPr>
              <a:t>Trung</a:t>
            </a:r>
            <a:r>
              <a:rPr lang="en-US" sz="2800" dirty="0">
                <a:solidFill>
                  <a:srgbClr val="0000FF"/>
                </a:solidFill>
              </a:rPr>
              <a:t> </a:t>
            </a:r>
            <a:r>
              <a:rPr lang="en-US" sz="2800" dirty="0" err="1" smtClean="0">
                <a:solidFill>
                  <a:srgbClr val="0000FF"/>
                </a:solidFill>
              </a:rPr>
              <a:t>nhỏ</a:t>
            </a:r>
            <a:r>
              <a:rPr lang="en-US" sz="2800" dirty="0" smtClean="0">
                <a:solidFill>
                  <a:srgbClr val="0000FF"/>
                </a:solidFill>
              </a:rPr>
              <a:t> </a:t>
            </a:r>
            <a:r>
              <a:rPr lang="en-US" sz="2800" dirty="0" err="1">
                <a:solidFill>
                  <a:srgbClr val="0000FF"/>
                </a:solidFill>
              </a:rPr>
              <a:t>hẹp</a:t>
            </a:r>
            <a:r>
              <a:rPr lang="en-US" sz="2800" dirty="0">
                <a:solidFill>
                  <a:srgbClr val="0000FF"/>
                </a:solidFill>
              </a:rPr>
              <a:t> </a:t>
            </a:r>
            <a:r>
              <a:rPr lang="en-US" sz="2800" dirty="0" err="1">
                <a:solidFill>
                  <a:srgbClr val="0000FF"/>
                </a:solidFill>
              </a:rPr>
              <a:t>vì</a:t>
            </a:r>
            <a:r>
              <a:rPr lang="en-US" sz="2800" dirty="0">
                <a:solidFill>
                  <a:srgbClr val="0000FF"/>
                </a:solidFill>
              </a:rPr>
              <a:t>:</a:t>
            </a:r>
          </a:p>
        </p:txBody>
      </p:sp>
      <p:sp>
        <p:nvSpPr>
          <p:cNvPr id="7171" name="Text Box 19"/>
          <p:cNvSpPr txBox="1">
            <a:spLocks noChangeArrowheads="1"/>
          </p:cNvSpPr>
          <p:nvPr/>
        </p:nvSpPr>
        <p:spPr bwMode="auto">
          <a:xfrm>
            <a:off x="1828800" y="1519238"/>
            <a:ext cx="5334000" cy="519112"/>
          </a:xfrm>
          <a:prstGeom prst="rect">
            <a:avLst/>
          </a:prstGeom>
          <a:noFill/>
          <a:ln w="12700">
            <a:noFill/>
            <a:miter lim="800000"/>
            <a:headEnd/>
            <a:tailEnd/>
          </a:ln>
        </p:spPr>
        <p:txBody>
          <a:bodyPr>
            <a:spAutoFit/>
          </a:bodyPr>
          <a:lstStyle/>
          <a:p>
            <a:pPr algn="ctr">
              <a:spcBef>
                <a:spcPct val="50000"/>
              </a:spcBef>
            </a:pPr>
            <a:r>
              <a:rPr lang="en-US" sz="2800">
                <a:solidFill>
                  <a:srgbClr val="FF00FF"/>
                </a:solidFill>
                <a:latin typeface="Times New Roman" pitchFamily="18" charset="0"/>
                <a:cs typeface="Times New Roman" pitchFamily="18" charset="0"/>
              </a:rPr>
              <a:t>Hãy chọn ý trà lời đúng nhất</a:t>
            </a:r>
          </a:p>
        </p:txBody>
      </p:sp>
      <p:sp>
        <p:nvSpPr>
          <p:cNvPr id="7" name="Rectangle 6"/>
          <p:cNvSpPr/>
          <p:nvPr/>
        </p:nvSpPr>
        <p:spPr>
          <a:xfrm>
            <a:off x="2209800" y="3048000"/>
            <a:ext cx="6553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800">
                <a:latin typeface="Times New Roman" pitchFamily="18" charset="0"/>
                <a:cs typeface="Times New Roman" pitchFamily="18" charset="0"/>
              </a:rPr>
              <a:t>A. Đồng bằng nằm ở ven biển. </a:t>
            </a:r>
          </a:p>
        </p:txBody>
      </p:sp>
      <p:sp>
        <p:nvSpPr>
          <p:cNvPr id="8" name="Rectangle 7"/>
          <p:cNvSpPr/>
          <p:nvPr/>
        </p:nvSpPr>
        <p:spPr>
          <a:xfrm>
            <a:off x="2209800" y="3810000"/>
            <a:ext cx="6553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800">
                <a:latin typeface="Times New Roman" pitchFamily="18" charset="0"/>
                <a:cs typeface="Times New Roman" pitchFamily="18" charset="0"/>
              </a:rPr>
              <a:t>B. Đồng bằng có nhiều cồn cát. </a:t>
            </a:r>
          </a:p>
        </p:txBody>
      </p:sp>
      <p:sp>
        <p:nvSpPr>
          <p:cNvPr id="9" name="Rectangle 8"/>
          <p:cNvSpPr/>
          <p:nvPr/>
        </p:nvSpPr>
        <p:spPr>
          <a:xfrm>
            <a:off x="2209800" y="4572000"/>
            <a:ext cx="6553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800">
                <a:latin typeface="Times New Roman" pitchFamily="18" charset="0"/>
                <a:cs typeface="Times New Roman" pitchFamily="18" charset="0"/>
              </a:rPr>
              <a:t>C. Núi lan ra sát biển.</a:t>
            </a:r>
          </a:p>
        </p:txBody>
      </p:sp>
      <p:sp>
        <p:nvSpPr>
          <p:cNvPr id="10" name="Rectangle 9"/>
          <p:cNvSpPr/>
          <p:nvPr/>
        </p:nvSpPr>
        <p:spPr>
          <a:xfrm>
            <a:off x="2209800" y="5410200"/>
            <a:ext cx="6553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800">
                <a:latin typeface="Times New Roman" pitchFamily="18" charset="0"/>
                <a:cs typeface="Times New Roman" pitchFamily="18" charset="0"/>
              </a:rPr>
              <a:t>D. Đồng bằng có nhiều đầm, phá. </a:t>
            </a:r>
          </a:p>
        </p:txBody>
      </p:sp>
      <p:pic>
        <p:nvPicPr>
          <p:cNvPr id="8202" name="Picture 4" descr="Alligator-02-june"/>
          <p:cNvPicPr>
            <a:picLocks noChangeAspect="1" noChangeArrowheads="1" noCrop="1"/>
          </p:cNvPicPr>
          <p:nvPr/>
        </p:nvPicPr>
        <p:blipFill>
          <a:blip r:embed="rId2"/>
          <a:srcRect/>
          <a:stretch>
            <a:fillRect/>
          </a:stretch>
        </p:blipFill>
        <p:spPr bwMode="auto">
          <a:xfrm>
            <a:off x="0" y="4724400"/>
            <a:ext cx="1905000" cy="2133600"/>
          </a:xfrm>
          <a:prstGeom prst="rect">
            <a:avLst/>
          </a:prstGeom>
          <a:noFill/>
          <a:ln w="9525">
            <a:noFill/>
            <a:miter lim="800000"/>
            <a:headEnd/>
            <a:tailEnd/>
          </a:ln>
        </p:spPr>
      </p:pic>
      <p:pic>
        <p:nvPicPr>
          <p:cNvPr id="8203" name="Picture 16" descr="Book-09-june.gif (13537 bytes)"/>
          <p:cNvPicPr>
            <a:picLocks noChangeAspect="1" noChangeArrowheads="1" noCrop="1"/>
          </p:cNvPicPr>
          <p:nvPr/>
        </p:nvPicPr>
        <p:blipFill>
          <a:blip r:embed="rId3"/>
          <a:srcRect/>
          <a:stretch>
            <a:fillRect/>
          </a:stretch>
        </p:blipFill>
        <p:spPr bwMode="auto">
          <a:xfrm>
            <a:off x="7543800" y="5791200"/>
            <a:ext cx="1304925" cy="1066800"/>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Scale>
                                      <p:cBhvr>
                                        <p:cTn id="7" dur="1000" decel="50000" fill="hold">
                                          <p:stCondLst>
                                            <p:cond delay="0"/>
                                          </p:stCondLst>
                                        </p:cTn>
                                        <p:tgtEl>
                                          <p:spTgt spid="71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1"/>
                                        </p:tgtEl>
                                        <p:attrNameLst>
                                          <p:attrName>ppt_x</p:attrName>
                                          <p:attrName>ppt_y</p:attrName>
                                        </p:attrNameLst>
                                      </p:cBhvr>
                                    </p:animMotion>
                                    <p:animEffect transition="in" filter="fade">
                                      <p:cBhvr>
                                        <p:cTn id="9" dur="1000"/>
                                        <p:tgtEl>
                                          <p:spTgt spid="7171"/>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72"/>
                                        </p:tgtEl>
                                        <p:attrNameLst>
                                          <p:attrName>style.visibility</p:attrName>
                                        </p:attrNameLst>
                                      </p:cBhvr>
                                      <p:to>
                                        <p:strVal val="visible"/>
                                      </p:to>
                                    </p:set>
                                    <p:anim calcmode="discrete" valueType="clr">
                                      <p:cBhvr override="childStyle">
                                        <p:cTn id="14" dur="80"/>
                                        <p:tgtEl>
                                          <p:spTgt spid="19472"/>
                                        </p:tgtEl>
                                        <p:attrNameLst>
                                          <p:attrName>style.color</p:attrName>
                                        </p:attrNameLst>
                                      </p:cBhvr>
                                      <p:tavLst>
                                        <p:tav tm="0">
                                          <p:val>
                                            <p:clrVal>
                                              <a:srgbClr val="0000FF"/>
                                            </p:clrVal>
                                          </p:val>
                                        </p:tav>
                                        <p:tav tm="50000">
                                          <p:val>
                                            <p:clrVal>
                                              <a:srgbClr val="0000FF"/>
                                            </p:clrVal>
                                          </p:val>
                                        </p:tav>
                                      </p:tavLst>
                                    </p:anim>
                                    <p:anim calcmode="discrete" valueType="clr">
                                      <p:cBhvr>
                                        <p:cTn id="15" dur="80"/>
                                        <p:tgtEl>
                                          <p:spTgt spid="19472"/>
                                        </p:tgtEl>
                                        <p:attrNameLst>
                                          <p:attrName>fillcolor</p:attrName>
                                        </p:attrNameLst>
                                      </p:cBhvr>
                                      <p:tavLst>
                                        <p:tav tm="0">
                                          <p:val>
                                            <p:clrVal>
                                              <a:schemeClr val="accent2"/>
                                            </p:clrVal>
                                          </p:val>
                                        </p:tav>
                                        <p:tav tm="50000">
                                          <p:val>
                                            <p:clrVal>
                                              <a:schemeClr val="hlink"/>
                                            </p:clrVal>
                                          </p:val>
                                        </p:tav>
                                      </p:tavLst>
                                    </p:anim>
                                    <p:set>
                                      <p:cBhvr>
                                        <p:cTn id="16" dur="80"/>
                                        <p:tgtEl>
                                          <p:spTgt spid="1947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ppt_x</p:attrName>
                                        </p:attrNameLst>
                                      </p:cBhvr>
                                      <p:tavLst>
                                        <p:tav tm="0">
                                          <p:val>
                                            <p:strVal val="#ppt_x-.2"/>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par>
                                <p:cTn id="45" presetID="22" presetClass="emph" presetSubtype="0" repeatCount="10000" fill="hold" grpId="0" nodeType="withEffect">
                                  <p:stCondLst>
                                    <p:cond delay="0"/>
                                  </p:stCondLst>
                                  <p:childTnLst>
                                    <p:animClr clrSpc="hsl" dir="cw">
                                      <p:cBhvr override="childStyle">
                                        <p:cTn id="46" dur="3000" fill="hold"/>
                                        <p:tgtEl>
                                          <p:spTgt spid="9"/>
                                        </p:tgtEl>
                                        <p:attrNameLst>
                                          <p:attrName>style.color</p:attrName>
                                        </p:attrNameLst>
                                      </p:cBhvr>
                                      <p:by>
                                        <p:hsl h="-7200000" s="0" l="0"/>
                                      </p:by>
                                    </p:animClr>
                                    <p:animClr clrSpc="hsl" dir="cw">
                                      <p:cBhvr>
                                        <p:cTn id="47" dur="3000" fill="hold"/>
                                        <p:tgtEl>
                                          <p:spTgt spid="9"/>
                                        </p:tgtEl>
                                        <p:attrNameLst>
                                          <p:attrName>fillcolor</p:attrName>
                                        </p:attrNameLst>
                                      </p:cBhvr>
                                      <p:by>
                                        <p:hsl h="-7200000" s="0" l="0"/>
                                      </p:by>
                                    </p:animClr>
                                    <p:animClr clrSpc="hsl" dir="cw">
                                      <p:cBhvr>
                                        <p:cTn id="48" dur="3000" fill="hold"/>
                                        <p:tgtEl>
                                          <p:spTgt spid="9"/>
                                        </p:tgtEl>
                                        <p:attrNameLst>
                                          <p:attrName>stroke.color</p:attrName>
                                        </p:attrNameLst>
                                      </p:cBhvr>
                                      <p:by>
                                        <p:hsl h="-7200000" s="0" l="0"/>
                                      </p:by>
                                    </p:animClr>
                                    <p:set>
                                      <p:cBhvr>
                                        <p:cTn id="49" dur="3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p:bldP spid="7171" grpId="0"/>
      <p:bldP spid="7" grpId="0" animBg="1"/>
      <p:bldP spid="8" grpId="0" animBg="1"/>
      <p:bldP spid="9" grpId="0" animBg="1"/>
      <p:bldP spid="9"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46"/>
          <p:cNvSpPr txBox="1">
            <a:spLocks noChangeArrowheads="1"/>
          </p:cNvSpPr>
          <p:nvPr/>
        </p:nvSpPr>
        <p:spPr bwMode="auto">
          <a:xfrm>
            <a:off x="3124200" y="304800"/>
            <a:ext cx="2209800" cy="461963"/>
          </a:xfrm>
          <a:prstGeom prst="rect">
            <a:avLst/>
          </a:prstGeom>
          <a:noFill/>
          <a:ln w="12700" cap="sq" algn="ctr">
            <a:noFill/>
            <a:miter lim="800000"/>
            <a:headEnd type="none" w="sm" len="sm"/>
            <a:tailEnd type="none" w="sm" len="sm"/>
          </a:ln>
        </p:spPr>
        <p:txBody>
          <a:bodyPr>
            <a:spAutoFit/>
          </a:bodyPr>
          <a:lstStyle/>
          <a:p>
            <a:pPr algn="ctr">
              <a:spcBef>
                <a:spcPct val="50000"/>
              </a:spcBef>
            </a:pPr>
            <a:r>
              <a:rPr lang="en-US" sz="2400" u="sng" dirty="0" err="1"/>
              <a:t>Địa</a:t>
            </a:r>
            <a:r>
              <a:rPr lang="en-US" sz="2400" u="sng" dirty="0"/>
              <a:t> </a:t>
            </a:r>
            <a:r>
              <a:rPr lang="en-US" sz="2400" u="sng" dirty="0" err="1" smtClean="0"/>
              <a:t>lí</a:t>
            </a:r>
            <a:endParaRPr lang="en-US" sz="2400" b="1" i="1" u="sng" dirty="0"/>
          </a:p>
        </p:txBody>
      </p:sp>
      <p:sp>
        <p:nvSpPr>
          <p:cNvPr id="9" name="Rectangle 11"/>
          <p:cNvSpPr>
            <a:spLocks noChangeArrowheads="1"/>
          </p:cNvSpPr>
          <p:nvPr/>
        </p:nvSpPr>
        <p:spPr bwMode="auto">
          <a:xfrm>
            <a:off x="990600" y="685800"/>
            <a:ext cx="6477000" cy="838200"/>
          </a:xfrm>
          <a:prstGeom prst="rect">
            <a:avLst/>
          </a:prstGeom>
          <a:noFill/>
          <a:ln w="12700">
            <a:noFill/>
            <a:miter lim="800000"/>
            <a:headEnd/>
            <a:tailEnd/>
          </a:ln>
        </p:spPr>
        <p:txBody>
          <a:bodyPr lIns="182880"/>
          <a:lstStyle/>
          <a:p>
            <a:r>
              <a:rPr lang="en-US" sz="2800" b="1" dirty="0"/>
              <a:t> </a:t>
            </a:r>
            <a:r>
              <a:rPr lang="en-US" sz="2800" b="1" dirty="0" err="1"/>
              <a:t>Người</a:t>
            </a:r>
            <a:r>
              <a:rPr lang="en-US" sz="2800" b="1" dirty="0"/>
              <a:t> </a:t>
            </a:r>
            <a:r>
              <a:rPr lang="en-US" sz="2800" b="1" dirty="0" err="1"/>
              <a:t>dân</a:t>
            </a:r>
            <a:r>
              <a:rPr lang="en-US" sz="2800" b="1" dirty="0"/>
              <a:t> </a:t>
            </a:r>
            <a:r>
              <a:rPr lang="en-US" sz="2800" b="1" dirty="0" err="1"/>
              <a:t>và</a:t>
            </a:r>
            <a:r>
              <a:rPr lang="en-US" sz="2800" b="1" dirty="0"/>
              <a:t> </a:t>
            </a:r>
            <a:r>
              <a:rPr lang="en-US" sz="2800" b="1" dirty="0" err="1"/>
              <a:t>hoạt</a:t>
            </a:r>
            <a:r>
              <a:rPr lang="en-US" sz="2800" b="1" dirty="0"/>
              <a:t> </a:t>
            </a:r>
            <a:r>
              <a:rPr lang="en-US" sz="2800" b="1" dirty="0" err="1"/>
              <a:t>động</a:t>
            </a:r>
            <a:r>
              <a:rPr lang="en-US" sz="2800" b="1" dirty="0"/>
              <a:t> </a:t>
            </a:r>
            <a:r>
              <a:rPr lang="en-US" sz="2800" b="1" dirty="0" err="1"/>
              <a:t>sản</a:t>
            </a:r>
            <a:r>
              <a:rPr lang="en-US" sz="2800" b="1" dirty="0"/>
              <a:t> </a:t>
            </a:r>
            <a:r>
              <a:rPr lang="en-US" sz="2800" b="1" dirty="0" err="1"/>
              <a:t>xuất</a:t>
            </a:r>
            <a:r>
              <a:rPr lang="en-US" sz="2800" b="1" dirty="0"/>
              <a:t> </a:t>
            </a:r>
          </a:p>
          <a:p>
            <a:r>
              <a:rPr lang="en-US" sz="2800" b="1" dirty="0"/>
              <a:t>ở </a:t>
            </a:r>
            <a:r>
              <a:rPr lang="en-US" sz="2800" b="1" dirty="0" err="1"/>
              <a:t>đồng</a:t>
            </a:r>
            <a:r>
              <a:rPr lang="en-US" sz="2800" b="1" dirty="0"/>
              <a:t> </a:t>
            </a:r>
            <a:r>
              <a:rPr lang="en-US" sz="2800" b="1" dirty="0" err="1"/>
              <a:t>bằng</a:t>
            </a:r>
            <a:r>
              <a:rPr lang="en-US" sz="2800" b="1" dirty="0"/>
              <a:t> </a:t>
            </a:r>
            <a:r>
              <a:rPr lang="en-US" sz="2800" b="1" dirty="0" err="1"/>
              <a:t>duyên</a:t>
            </a:r>
            <a:r>
              <a:rPr lang="en-US" sz="2800" b="1" dirty="0"/>
              <a:t> </a:t>
            </a:r>
            <a:r>
              <a:rPr lang="en-US" sz="2800" b="1" dirty="0" err="1"/>
              <a:t>hải</a:t>
            </a:r>
            <a:r>
              <a:rPr lang="en-US" sz="2800" b="1" dirty="0"/>
              <a:t> </a:t>
            </a:r>
            <a:r>
              <a:rPr lang="en-US" sz="2800" b="1" dirty="0" err="1"/>
              <a:t>miền</a:t>
            </a:r>
            <a:r>
              <a:rPr lang="en-US" sz="2800" b="1" dirty="0"/>
              <a:t> </a:t>
            </a:r>
            <a:r>
              <a:rPr lang="en-US" sz="2800" b="1" dirty="0" err="1"/>
              <a:t>Trung</a:t>
            </a:r>
            <a:endParaRPr lang="en-US" sz="2800" b="1" dirty="0"/>
          </a:p>
        </p:txBody>
      </p:sp>
      <p:sp>
        <p:nvSpPr>
          <p:cNvPr id="14" name="Text Box 19"/>
          <p:cNvSpPr txBox="1">
            <a:spLocks noChangeArrowheads="1"/>
          </p:cNvSpPr>
          <p:nvPr/>
        </p:nvSpPr>
        <p:spPr bwMode="auto">
          <a:xfrm>
            <a:off x="228600" y="1524000"/>
            <a:ext cx="5715000" cy="519113"/>
          </a:xfrm>
          <a:prstGeom prst="rect">
            <a:avLst/>
          </a:prstGeom>
          <a:noFill/>
          <a:ln w="12700">
            <a:noFill/>
            <a:miter lim="800000"/>
            <a:headEnd/>
            <a:tailEnd/>
          </a:ln>
        </p:spPr>
        <p:txBody>
          <a:bodyPr>
            <a:spAutoFit/>
          </a:bodyPr>
          <a:lstStyle/>
          <a:p>
            <a:pPr>
              <a:spcBef>
                <a:spcPct val="50000"/>
              </a:spcBef>
            </a:pPr>
            <a:r>
              <a:rPr lang="en-US" sz="2800">
                <a:solidFill>
                  <a:srgbClr val="FF00FF"/>
                </a:solidFill>
              </a:rPr>
              <a:t>1. Dân cư tập trung khá đông đúc</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rgbClr val="FF3300"/>
                                            </p:clrVal>
                                          </p:val>
                                        </p:tav>
                                        <p:tav tm="50000">
                                          <p:val>
                                            <p:clrVal>
                                              <a:srgbClr val="FF3300"/>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rgbClr val="FF00FF"/>
                                            </p:clrVal>
                                          </p:val>
                                        </p:tav>
                                        <p:tav tm="50000">
                                          <p:val>
                                            <p:clrVal>
                                              <a:srgbClr val="FF00FF"/>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8" name="Text Box 14"/>
          <p:cNvSpPr txBox="1">
            <a:spLocks noChangeArrowheads="1"/>
          </p:cNvSpPr>
          <p:nvPr/>
        </p:nvSpPr>
        <p:spPr bwMode="auto">
          <a:xfrm>
            <a:off x="4876800" y="228600"/>
            <a:ext cx="4267200" cy="3108325"/>
          </a:xfrm>
          <a:prstGeom prst="rect">
            <a:avLst/>
          </a:prstGeom>
          <a:noFill/>
          <a:ln w="12700">
            <a:noFill/>
            <a:miter lim="800000"/>
            <a:headEnd/>
            <a:tailEnd/>
          </a:ln>
        </p:spPr>
        <p:txBody>
          <a:bodyPr>
            <a:spAutoFit/>
          </a:bodyPr>
          <a:lstStyle/>
          <a:p>
            <a:pPr algn="just">
              <a:spcBef>
                <a:spcPct val="50000"/>
              </a:spcBef>
            </a:pPr>
            <a:r>
              <a:rPr lang="en-US" sz="2800">
                <a:solidFill>
                  <a:srgbClr val="0000FF"/>
                </a:solidFill>
              </a:rPr>
              <a:t> So sánh số người sinh sống ở đồng bằng duyên hải miền Trung với số người sống ở  vùng núi Tây Nguyên, vùng đồng bằng Nam Bộ và vùng đồng bằng Bắc Bộ?</a:t>
            </a:r>
          </a:p>
        </p:txBody>
      </p:sp>
      <p:sp>
        <p:nvSpPr>
          <p:cNvPr id="21520" name="Text Box 16"/>
          <p:cNvSpPr txBox="1">
            <a:spLocks noChangeArrowheads="1"/>
          </p:cNvSpPr>
          <p:nvPr/>
        </p:nvSpPr>
        <p:spPr bwMode="auto">
          <a:xfrm>
            <a:off x="4953000" y="3657600"/>
            <a:ext cx="4191000" cy="3108325"/>
          </a:xfrm>
          <a:prstGeom prst="rect">
            <a:avLst/>
          </a:prstGeom>
          <a:noFill/>
          <a:ln w="12700">
            <a:noFill/>
            <a:miter lim="800000"/>
            <a:headEnd/>
            <a:tailEnd/>
          </a:ln>
        </p:spPr>
        <p:txBody>
          <a:bodyPr>
            <a:spAutoFit/>
          </a:bodyPr>
          <a:lstStyle/>
          <a:p>
            <a:pPr algn="just">
              <a:spcBef>
                <a:spcPct val="50000"/>
              </a:spcBef>
            </a:pPr>
            <a:r>
              <a:rPr lang="en-US" sz="2800">
                <a:solidFill>
                  <a:srgbClr val="FF00FF"/>
                </a:solidFill>
              </a:rPr>
              <a:t> Số người sống ở đồng bằng duyên hải miền Trung nhiều hơn số người sống ở vùng núi Tây Nguyên nhưng ít hơn ở đồng bằng Bắc Bộ và đồng bằng Nam Bộ.</a:t>
            </a:r>
          </a:p>
        </p:txBody>
      </p:sp>
      <p:pic>
        <p:nvPicPr>
          <p:cNvPr id="21528" name="Picture 24" descr="DSC_4892"/>
          <p:cNvPicPr>
            <a:picLocks noChangeAspect="1" noChangeArrowheads="1"/>
          </p:cNvPicPr>
          <p:nvPr/>
        </p:nvPicPr>
        <p:blipFill>
          <a:blip r:embed="rId2">
            <a:lum bright="-16000"/>
          </a:blip>
          <a:srcRect/>
          <a:stretch>
            <a:fillRect/>
          </a:stretch>
        </p:blipFill>
        <p:spPr bwMode="auto">
          <a:xfrm>
            <a:off x="0" y="0"/>
            <a:ext cx="4876800" cy="68580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1528"/>
                                        </p:tgtEl>
                                        <p:attrNameLst>
                                          <p:attrName>style.visibility</p:attrName>
                                        </p:attrNameLst>
                                      </p:cBhvr>
                                      <p:to>
                                        <p:strVal val="visible"/>
                                      </p:to>
                                    </p:set>
                                    <p:animEffect transition="in" filter="wedge">
                                      <p:cBhvr>
                                        <p:cTn id="7" dur="2000"/>
                                        <p:tgtEl>
                                          <p:spTgt spid="2152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518"/>
                                        </p:tgtEl>
                                        <p:attrNameLst>
                                          <p:attrName>style.visibility</p:attrName>
                                        </p:attrNameLst>
                                      </p:cBhvr>
                                      <p:to>
                                        <p:strVal val="visible"/>
                                      </p:to>
                                    </p:set>
                                    <p:anim calcmode="discrete" valueType="clr">
                                      <p:cBhvr override="childStyle">
                                        <p:cTn id="12" dur="80"/>
                                        <p:tgtEl>
                                          <p:spTgt spid="21518"/>
                                        </p:tgtEl>
                                        <p:attrNameLst>
                                          <p:attrName>style.color</p:attrName>
                                        </p:attrNameLst>
                                      </p:cBhvr>
                                      <p:tavLst>
                                        <p:tav tm="0">
                                          <p:val>
                                            <p:clrVal>
                                              <a:srgbClr val="0000FF"/>
                                            </p:clrVal>
                                          </p:val>
                                        </p:tav>
                                        <p:tav tm="50000">
                                          <p:val>
                                            <p:clrVal>
                                              <a:srgbClr val="0000FF"/>
                                            </p:clrVal>
                                          </p:val>
                                        </p:tav>
                                      </p:tavLst>
                                    </p:anim>
                                    <p:anim calcmode="discrete" valueType="clr">
                                      <p:cBhvr>
                                        <p:cTn id="13" dur="80"/>
                                        <p:tgtEl>
                                          <p:spTgt spid="21518"/>
                                        </p:tgtEl>
                                        <p:attrNameLst>
                                          <p:attrName>fillcolor</p:attrName>
                                        </p:attrNameLst>
                                      </p:cBhvr>
                                      <p:tavLst>
                                        <p:tav tm="0">
                                          <p:val>
                                            <p:clrVal>
                                              <a:schemeClr val="accent2"/>
                                            </p:clrVal>
                                          </p:val>
                                        </p:tav>
                                        <p:tav tm="50000">
                                          <p:val>
                                            <p:clrVal>
                                              <a:schemeClr val="hlink"/>
                                            </p:clrVal>
                                          </p:val>
                                        </p:tav>
                                      </p:tavLst>
                                    </p:anim>
                                    <p:set>
                                      <p:cBhvr>
                                        <p:cTn id="14" dur="80"/>
                                        <p:tgtEl>
                                          <p:spTgt spid="2151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1520"/>
                                        </p:tgtEl>
                                        <p:attrNameLst>
                                          <p:attrName>style.visibility</p:attrName>
                                        </p:attrNameLst>
                                      </p:cBhvr>
                                      <p:to>
                                        <p:strVal val="visible"/>
                                      </p:to>
                                    </p:set>
                                    <p:anim calcmode="discrete" valueType="clr">
                                      <p:cBhvr override="childStyle">
                                        <p:cTn id="19" dur="80"/>
                                        <p:tgtEl>
                                          <p:spTgt spid="21520"/>
                                        </p:tgtEl>
                                        <p:attrNameLst>
                                          <p:attrName>style.color</p:attrName>
                                        </p:attrNameLst>
                                      </p:cBhvr>
                                      <p:tavLst>
                                        <p:tav tm="0">
                                          <p:val>
                                            <p:clrVal>
                                              <a:srgbClr val="FF00FF"/>
                                            </p:clrVal>
                                          </p:val>
                                        </p:tav>
                                        <p:tav tm="50000">
                                          <p:val>
                                            <p:clrVal>
                                              <a:srgbClr val="FF00FF"/>
                                            </p:clrVal>
                                          </p:val>
                                        </p:tav>
                                      </p:tavLst>
                                    </p:anim>
                                    <p:anim calcmode="discrete" valueType="clr">
                                      <p:cBhvr>
                                        <p:cTn id="20" dur="80"/>
                                        <p:tgtEl>
                                          <p:spTgt spid="21520"/>
                                        </p:tgtEl>
                                        <p:attrNameLst>
                                          <p:attrName>fillcolor</p:attrName>
                                        </p:attrNameLst>
                                      </p:cBhvr>
                                      <p:tavLst>
                                        <p:tav tm="0">
                                          <p:val>
                                            <p:clrVal>
                                              <a:schemeClr val="accent2"/>
                                            </p:clrVal>
                                          </p:val>
                                        </p:tav>
                                        <p:tav tm="50000">
                                          <p:val>
                                            <p:clrVal>
                                              <a:schemeClr val="hlink"/>
                                            </p:clrVal>
                                          </p:val>
                                        </p:tav>
                                      </p:tavLst>
                                    </p:anim>
                                    <p:set>
                                      <p:cBhvr>
                                        <p:cTn id="21" dur="80"/>
                                        <p:tgtEl>
                                          <p:spTgt spid="215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p:bldP spid="215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19"/>
          <p:cNvSpPr txBox="1">
            <a:spLocks noChangeArrowheads="1"/>
          </p:cNvSpPr>
          <p:nvPr/>
        </p:nvSpPr>
        <p:spPr bwMode="auto">
          <a:xfrm>
            <a:off x="228600" y="1524000"/>
            <a:ext cx="5715000" cy="519113"/>
          </a:xfrm>
          <a:prstGeom prst="rect">
            <a:avLst/>
          </a:prstGeom>
          <a:noFill/>
          <a:ln w="12700">
            <a:noFill/>
            <a:miter lim="800000"/>
            <a:headEnd/>
            <a:tailEnd/>
          </a:ln>
        </p:spPr>
        <p:txBody>
          <a:bodyPr>
            <a:spAutoFit/>
          </a:bodyPr>
          <a:lstStyle/>
          <a:p>
            <a:pPr>
              <a:spcBef>
                <a:spcPct val="50000"/>
              </a:spcBef>
            </a:pPr>
            <a:r>
              <a:rPr lang="en-US" sz="2800">
                <a:solidFill>
                  <a:srgbClr val="FF00FF"/>
                </a:solidFill>
              </a:rPr>
              <a:t>1. Dân cư tập trung khá đông đúc</a:t>
            </a:r>
          </a:p>
        </p:txBody>
      </p:sp>
      <p:sp>
        <p:nvSpPr>
          <p:cNvPr id="8" name="Text Box 13"/>
          <p:cNvSpPr txBox="1">
            <a:spLocks noChangeArrowheads="1"/>
          </p:cNvSpPr>
          <p:nvPr/>
        </p:nvSpPr>
        <p:spPr bwMode="auto">
          <a:xfrm>
            <a:off x="533400" y="2254250"/>
            <a:ext cx="8305800" cy="946150"/>
          </a:xfrm>
          <a:prstGeom prst="rect">
            <a:avLst/>
          </a:prstGeom>
          <a:noFill/>
          <a:ln w="12700">
            <a:noFill/>
            <a:miter lim="800000"/>
            <a:headEnd/>
            <a:tailEnd/>
          </a:ln>
        </p:spPr>
        <p:txBody>
          <a:bodyPr>
            <a:spAutoFit/>
          </a:bodyPr>
          <a:lstStyle/>
          <a:p>
            <a:pPr>
              <a:spcBef>
                <a:spcPct val="50000"/>
              </a:spcBef>
            </a:pPr>
            <a:r>
              <a:rPr lang="en-US" sz="2800">
                <a:solidFill>
                  <a:srgbClr val="0000FF"/>
                </a:solidFill>
              </a:rPr>
              <a:t>- Vùng đồng bằng duyên hải miền Trung dân cư tập trung khá đông đúc.</a:t>
            </a:r>
          </a:p>
        </p:txBody>
      </p:sp>
      <p:sp>
        <p:nvSpPr>
          <p:cNvPr id="10" name="Text Box 14"/>
          <p:cNvSpPr txBox="1">
            <a:spLocks noChangeArrowheads="1"/>
          </p:cNvSpPr>
          <p:nvPr/>
        </p:nvSpPr>
        <p:spPr bwMode="auto">
          <a:xfrm>
            <a:off x="533400" y="3200400"/>
            <a:ext cx="8610600" cy="946150"/>
          </a:xfrm>
          <a:prstGeom prst="rect">
            <a:avLst/>
          </a:prstGeom>
          <a:noFill/>
          <a:ln w="12700">
            <a:noFill/>
            <a:miter lim="800000"/>
            <a:headEnd/>
            <a:tailEnd/>
          </a:ln>
        </p:spPr>
        <p:txBody>
          <a:bodyPr>
            <a:spAutoFit/>
          </a:bodyPr>
          <a:lstStyle/>
          <a:p>
            <a:pPr>
              <a:spcBef>
                <a:spcPct val="50000"/>
              </a:spcBef>
            </a:pPr>
            <a:r>
              <a:rPr lang="en-US" sz="2800">
                <a:solidFill>
                  <a:srgbClr val="0000FF"/>
                </a:solidFill>
              </a:rPr>
              <a:t>- Do có điều kiện thuận lợi trong sinh hoạt và sản xuất.</a:t>
            </a:r>
            <a:r>
              <a:rPr lang="en-US">
                <a:solidFill>
                  <a:srgbClr val="0000FF"/>
                </a:solidFill>
              </a:rPr>
              <a:t> </a:t>
            </a:r>
            <a:r>
              <a:rPr lang="en-US" sz="2800">
                <a:solidFill>
                  <a:srgbClr val="0000FF"/>
                </a:solidFill>
              </a:rPr>
              <a:t> </a:t>
            </a:r>
          </a:p>
        </p:txBody>
      </p:sp>
      <p:sp>
        <p:nvSpPr>
          <p:cNvPr id="11" name="Text Box 13"/>
          <p:cNvSpPr txBox="1">
            <a:spLocks noChangeArrowheads="1"/>
          </p:cNvSpPr>
          <p:nvPr/>
        </p:nvSpPr>
        <p:spPr bwMode="auto">
          <a:xfrm>
            <a:off x="685800" y="3276600"/>
            <a:ext cx="8305800" cy="946150"/>
          </a:xfrm>
          <a:prstGeom prst="rect">
            <a:avLst/>
          </a:prstGeom>
          <a:noFill/>
          <a:ln w="12700">
            <a:noFill/>
            <a:miter lim="800000"/>
            <a:headEnd/>
            <a:tailEnd/>
          </a:ln>
        </p:spPr>
        <p:txBody>
          <a:bodyPr>
            <a:spAutoFit/>
          </a:bodyPr>
          <a:lstStyle/>
          <a:p>
            <a:pPr>
              <a:spcBef>
                <a:spcPct val="50000"/>
              </a:spcBef>
            </a:pPr>
            <a:r>
              <a:rPr lang="en-US" sz="2800">
                <a:solidFill>
                  <a:srgbClr val="C00000"/>
                </a:solidFill>
              </a:rPr>
              <a:t>Vì sao đồng bằng duyên hải miền Trung dân cư tập trung khá đông đúc?</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rgbClr val="0000FF"/>
                                            </p:clrVal>
                                          </p:val>
                                        </p:tav>
                                        <p:tav tm="50000">
                                          <p:val>
                                            <p:clrVal>
                                              <a:srgbClr val="0000FF"/>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800" decel="100000"/>
                                        <p:tgtEl>
                                          <p:spTgt spid="11"/>
                                        </p:tgtEl>
                                      </p:cBhvr>
                                    </p:animEffect>
                                    <p:anim calcmode="lin" valueType="num">
                                      <p:cBhvr>
                                        <p:cTn id="15" dur="800" decel="100000" fill="hold"/>
                                        <p:tgtEl>
                                          <p:spTgt spid="11"/>
                                        </p:tgtEl>
                                        <p:attrNameLst>
                                          <p:attrName>style.rotation</p:attrName>
                                        </p:attrNameLst>
                                      </p:cBhvr>
                                      <p:tavLst>
                                        <p:tav tm="0">
                                          <p:val>
                                            <p:fltVal val="-90"/>
                                          </p:val>
                                        </p:tav>
                                        <p:tav tm="100000">
                                          <p:val>
                                            <p:fltVal val="0"/>
                                          </p:val>
                                        </p:tav>
                                      </p:tavLst>
                                    </p:anim>
                                    <p:anim calcmode="lin" valueType="num">
                                      <p:cBhvr>
                                        <p:cTn id="16" dur="800" decel="100000" fill="hold"/>
                                        <p:tgtEl>
                                          <p:spTgt spid="11"/>
                                        </p:tgtEl>
                                        <p:attrNameLst>
                                          <p:attrName>ppt_x</p:attrName>
                                        </p:attrNameLst>
                                      </p:cBhvr>
                                      <p:tavLst>
                                        <p:tav tm="0">
                                          <p:val>
                                            <p:strVal val="#ppt_x+0.4"/>
                                          </p:val>
                                        </p:tav>
                                        <p:tav tm="100000">
                                          <p:val>
                                            <p:strVal val="#ppt_x-0.05"/>
                                          </p:val>
                                        </p:tav>
                                      </p:tavLst>
                                    </p:anim>
                                    <p:anim calcmode="lin" valueType="num">
                                      <p:cBhvr>
                                        <p:cTn id="17" dur="800" decel="100000" fill="hold"/>
                                        <p:tgtEl>
                                          <p:spTgt spid="1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Left)">
                                      <p:cBhvr>
                                        <p:cTn id="24" dur="500"/>
                                        <p:tgtEl>
                                          <p:spTgt spid="10"/>
                                        </p:tgtEl>
                                      </p:cBhvr>
                                    </p:animEffect>
                                  </p:childTnLst>
                                </p:cTn>
                              </p:par>
                              <p:par>
                                <p:cTn id="25" presetID="21" presetClass="exit" presetSubtype="4" fill="hold" grpId="1" nodeType="withEffect">
                                  <p:stCondLst>
                                    <p:cond delay="0"/>
                                  </p:stCondLst>
                                  <p:childTnLst>
                                    <p:animEffect transition="out" filter="wheel(4)">
                                      <p:cBhvr>
                                        <p:cTn id="26" dur="2000"/>
                                        <p:tgtEl>
                                          <p:spTgt spid="11"/>
                                        </p:tgtEl>
                                      </p:cBhvr>
                                    </p:animEffect>
                                    <p:set>
                                      <p:cBhvr>
                                        <p:cTn id="2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19"/>
          <p:cNvSpPr txBox="1">
            <a:spLocks noChangeArrowheads="1"/>
          </p:cNvSpPr>
          <p:nvPr/>
        </p:nvSpPr>
        <p:spPr bwMode="auto">
          <a:xfrm>
            <a:off x="228600" y="1524000"/>
            <a:ext cx="5715000" cy="519113"/>
          </a:xfrm>
          <a:prstGeom prst="rect">
            <a:avLst/>
          </a:prstGeom>
          <a:noFill/>
          <a:ln w="12700">
            <a:noFill/>
            <a:miter lim="800000"/>
            <a:headEnd/>
            <a:tailEnd/>
          </a:ln>
        </p:spPr>
        <p:txBody>
          <a:bodyPr>
            <a:spAutoFit/>
          </a:bodyPr>
          <a:lstStyle/>
          <a:p>
            <a:pPr>
              <a:spcBef>
                <a:spcPct val="50000"/>
              </a:spcBef>
            </a:pPr>
            <a:r>
              <a:rPr lang="en-US" sz="2800">
                <a:solidFill>
                  <a:srgbClr val="FF00FF"/>
                </a:solidFill>
              </a:rPr>
              <a:t>1. Dân cư tập trung khá đông đúc</a:t>
            </a:r>
          </a:p>
        </p:txBody>
      </p:sp>
      <p:sp>
        <p:nvSpPr>
          <p:cNvPr id="8" name="Text Box 13"/>
          <p:cNvSpPr txBox="1">
            <a:spLocks noChangeArrowheads="1"/>
          </p:cNvSpPr>
          <p:nvPr/>
        </p:nvSpPr>
        <p:spPr bwMode="auto">
          <a:xfrm>
            <a:off x="2057400" y="2062163"/>
            <a:ext cx="3810000" cy="584200"/>
          </a:xfrm>
          <a:prstGeom prst="rect">
            <a:avLst/>
          </a:prstGeom>
          <a:noFill/>
          <a:ln w="12700">
            <a:noFill/>
            <a:miter lim="800000"/>
            <a:headEnd/>
            <a:tailEnd/>
          </a:ln>
        </p:spPr>
        <p:txBody>
          <a:bodyPr>
            <a:spAutoFit/>
          </a:bodyPr>
          <a:lstStyle/>
          <a:p>
            <a:pPr>
              <a:spcBef>
                <a:spcPct val="50000"/>
              </a:spcBef>
            </a:pPr>
            <a:r>
              <a:rPr lang="en-US" sz="3200">
                <a:solidFill>
                  <a:srgbClr val="0000FF"/>
                </a:solidFill>
              </a:rPr>
              <a:t>Thảo luận nhóm đôi</a:t>
            </a:r>
          </a:p>
        </p:txBody>
      </p:sp>
      <p:sp>
        <p:nvSpPr>
          <p:cNvPr id="11" name="Rectangle 4"/>
          <p:cNvSpPr>
            <a:spLocks noChangeArrowheads="1"/>
          </p:cNvSpPr>
          <p:nvPr/>
        </p:nvSpPr>
        <p:spPr bwMode="auto">
          <a:xfrm>
            <a:off x="228600" y="2590800"/>
            <a:ext cx="8382000" cy="1676400"/>
          </a:xfrm>
          <a:prstGeom prst="rect">
            <a:avLst/>
          </a:prstGeom>
          <a:noFill/>
          <a:ln w="9525">
            <a:noFill/>
            <a:miter lim="800000"/>
            <a:headEnd/>
            <a:tailEnd/>
          </a:ln>
        </p:spPr>
        <p:txBody>
          <a:bodyPr/>
          <a:lstStyle/>
          <a:p>
            <a:pPr marL="342900" indent="-342900" algn="just">
              <a:spcBef>
                <a:spcPct val="20000"/>
              </a:spcBef>
            </a:pPr>
            <a:r>
              <a:rPr lang="en-US" sz="2800">
                <a:solidFill>
                  <a:srgbClr val="002060"/>
                </a:solidFill>
              </a:rPr>
              <a:t>    1. Em hãy cho biết ở đồng bằng duyên hải miền Trung có những dân tộc nào sinh sống, trong đó chủ yếu là dân tộc nào?</a:t>
            </a:r>
          </a:p>
        </p:txBody>
      </p:sp>
      <p:sp>
        <p:nvSpPr>
          <p:cNvPr id="12" name="Rectangle 8"/>
          <p:cNvSpPr>
            <a:spLocks noChangeArrowheads="1"/>
          </p:cNvSpPr>
          <p:nvPr/>
        </p:nvSpPr>
        <p:spPr bwMode="auto">
          <a:xfrm>
            <a:off x="609600" y="3962400"/>
            <a:ext cx="6781800" cy="685800"/>
          </a:xfrm>
          <a:prstGeom prst="rect">
            <a:avLst/>
          </a:prstGeom>
          <a:noFill/>
          <a:ln w="9525">
            <a:noFill/>
            <a:miter lim="800000"/>
            <a:headEnd/>
            <a:tailEnd/>
          </a:ln>
        </p:spPr>
        <p:txBody>
          <a:bodyPr/>
          <a:lstStyle/>
          <a:p>
            <a:pPr marL="342900" indent="-342900">
              <a:spcBef>
                <a:spcPct val="20000"/>
              </a:spcBef>
            </a:pPr>
            <a:r>
              <a:rPr lang="en-US" sz="2800">
                <a:solidFill>
                  <a:srgbClr val="002060"/>
                </a:solidFill>
              </a:rPr>
              <a:t> 2. Họ sống với nhau như thế nào?</a:t>
            </a:r>
          </a:p>
        </p:txBody>
      </p:sp>
      <p:pic>
        <p:nvPicPr>
          <p:cNvPr id="13" name="Picture 20" descr="AG00040_"/>
          <p:cNvPicPr>
            <a:picLocks noChangeAspect="1" noChangeArrowheads="1" noCrop="1"/>
          </p:cNvPicPr>
          <p:nvPr/>
        </p:nvPicPr>
        <p:blipFill>
          <a:blip r:embed="rId4"/>
          <a:srcRect/>
          <a:stretch>
            <a:fillRect/>
          </a:stretch>
        </p:blipFill>
        <p:spPr bwMode="auto">
          <a:xfrm flipH="1">
            <a:off x="3962400" y="5181600"/>
            <a:ext cx="1219200" cy="1352550"/>
          </a:xfrm>
          <a:prstGeom prst="rect">
            <a:avLst/>
          </a:prstGeom>
          <a:noFill/>
          <a:ln w="9525">
            <a:noFill/>
            <a:miter lim="800000"/>
            <a:headEnd/>
            <a:tailEnd/>
          </a:ln>
        </p:spPr>
      </p:pic>
      <p:sp>
        <p:nvSpPr>
          <p:cNvPr id="15" name="Oval 14"/>
          <p:cNvSpPr/>
          <p:nvPr/>
        </p:nvSpPr>
        <p:spPr>
          <a:xfrm>
            <a:off x="3657600" y="49530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10</a:t>
            </a:r>
          </a:p>
        </p:txBody>
      </p:sp>
      <p:sp>
        <p:nvSpPr>
          <p:cNvPr id="16" name="Oval 15"/>
          <p:cNvSpPr/>
          <p:nvPr/>
        </p:nvSpPr>
        <p:spPr>
          <a:xfrm>
            <a:off x="3657600" y="49530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20</a:t>
            </a:r>
          </a:p>
        </p:txBody>
      </p:sp>
      <p:sp>
        <p:nvSpPr>
          <p:cNvPr id="17" name="Oval 16"/>
          <p:cNvSpPr/>
          <p:nvPr/>
        </p:nvSpPr>
        <p:spPr>
          <a:xfrm>
            <a:off x="3657600" y="49530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30</a:t>
            </a:r>
          </a:p>
        </p:txBody>
      </p:sp>
      <p:sp>
        <p:nvSpPr>
          <p:cNvPr id="18" name="Oval 17"/>
          <p:cNvSpPr/>
          <p:nvPr/>
        </p:nvSpPr>
        <p:spPr>
          <a:xfrm>
            <a:off x="3657600" y="49530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40</a:t>
            </a:r>
          </a:p>
        </p:txBody>
      </p:sp>
      <p:sp>
        <p:nvSpPr>
          <p:cNvPr id="19" name="Oval 18"/>
          <p:cNvSpPr/>
          <p:nvPr/>
        </p:nvSpPr>
        <p:spPr>
          <a:xfrm>
            <a:off x="3657600" y="49530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50</a:t>
            </a:r>
          </a:p>
        </p:txBody>
      </p:sp>
      <p:sp>
        <p:nvSpPr>
          <p:cNvPr id="20" name="Oval 19"/>
          <p:cNvSpPr/>
          <p:nvPr/>
        </p:nvSpPr>
        <p:spPr>
          <a:xfrm>
            <a:off x="3657600" y="4953000"/>
            <a:ext cx="1752600" cy="16764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8000">
                <a:solidFill>
                  <a:srgbClr val="FF0000"/>
                </a:solidFill>
                <a:latin typeface="Times New Roman" pitchFamily="18" charset="0"/>
                <a:cs typeface="Times New Roman" pitchFamily="18" charset="0"/>
              </a:rPr>
              <a:t>60</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rgbClr val="0000FF"/>
                                            </p:clrVal>
                                          </p:val>
                                        </p:tav>
                                        <p:tav tm="50000">
                                          <p:val>
                                            <p:clrVal>
                                              <a:srgbClr val="0000FF"/>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
                                        </p:tgtEl>
                                        <p:attrNameLst>
                                          <p:attrName>style.visibility</p:attrName>
                                        </p:attrNameLst>
                                      </p:cBhvr>
                                      <p:to>
                                        <p:strVal val="visible"/>
                                      </p:to>
                                    </p:set>
                                    <p:anim calcmode="discrete" valueType="clr">
                                      <p:cBhvr override="childStyle">
                                        <p:cTn id="14" dur="80"/>
                                        <p:tgtEl>
                                          <p:spTgt spid="11"/>
                                        </p:tgtEl>
                                        <p:attrNameLst>
                                          <p:attrName>style.color</p:attrName>
                                        </p:attrNameLst>
                                      </p:cBhvr>
                                      <p:tavLst>
                                        <p:tav tm="0">
                                          <p:val>
                                            <p:clrVal>
                                              <a:srgbClr val="0000FF"/>
                                            </p:clrVal>
                                          </p:val>
                                        </p:tav>
                                        <p:tav tm="50000">
                                          <p:val>
                                            <p:clrVal>
                                              <a:srgbClr val="0000FF"/>
                                            </p:clrVal>
                                          </p:val>
                                        </p:tav>
                                      </p:tavLst>
                                    </p:anim>
                                    <p:anim calcmode="discrete" valueType="clr">
                                      <p:cBhvr>
                                        <p:cTn id="15" dur="80"/>
                                        <p:tgtEl>
                                          <p:spTgt spid="11"/>
                                        </p:tgtEl>
                                        <p:attrNameLst>
                                          <p:attrName>fillcolor</p:attrName>
                                        </p:attrNameLst>
                                      </p:cBhvr>
                                      <p:tavLst>
                                        <p:tav tm="0">
                                          <p:val>
                                            <p:clrVal>
                                              <a:schemeClr val="accent2"/>
                                            </p:clrVal>
                                          </p:val>
                                        </p:tav>
                                        <p:tav tm="50000">
                                          <p:val>
                                            <p:clrVal>
                                              <a:schemeClr val="hlink"/>
                                            </p:clrVal>
                                          </p:val>
                                        </p:tav>
                                      </p:tavLst>
                                    </p:anim>
                                    <p:set>
                                      <p:cBhvr>
                                        <p:cTn id="16" dur="80"/>
                                        <p:tgtEl>
                                          <p:spTgt spid="1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
                                        </p:tgtEl>
                                        <p:attrNameLst>
                                          <p:attrName>style.visibility</p:attrName>
                                        </p:attrNameLst>
                                      </p:cBhvr>
                                      <p:to>
                                        <p:strVal val="visible"/>
                                      </p:to>
                                    </p:set>
                                    <p:anim calcmode="discrete" valueType="clr">
                                      <p:cBhvr override="childStyle">
                                        <p:cTn id="21" dur="80"/>
                                        <p:tgtEl>
                                          <p:spTgt spid="12"/>
                                        </p:tgtEl>
                                        <p:attrNameLst>
                                          <p:attrName>style.color</p:attrName>
                                        </p:attrNameLst>
                                      </p:cBhvr>
                                      <p:tavLst>
                                        <p:tav tm="0">
                                          <p:val>
                                            <p:clrVal>
                                              <a:srgbClr val="0000FF"/>
                                            </p:clrVal>
                                          </p:val>
                                        </p:tav>
                                        <p:tav tm="50000">
                                          <p:val>
                                            <p:clrVal>
                                              <a:srgbClr val="0000FF"/>
                                            </p:clrVal>
                                          </p:val>
                                        </p:tav>
                                      </p:tavLst>
                                    </p:anim>
                                    <p:anim calcmode="discrete" valueType="clr">
                                      <p:cBhvr>
                                        <p:cTn id="22" dur="80"/>
                                        <p:tgtEl>
                                          <p:spTgt spid="12"/>
                                        </p:tgtEl>
                                        <p:attrNameLst>
                                          <p:attrName>fillcolor</p:attrName>
                                        </p:attrNameLst>
                                      </p:cBhvr>
                                      <p:tavLst>
                                        <p:tav tm="0">
                                          <p:val>
                                            <p:clrVal>
                                              <a:schemeClr val="accent2"/>
                                            </p:clrVal>
                                          </p:val>
                                        </p:tav>
                                        <p:tav tm="50000">
                                          <p:val>
                                            <p:clrVal>
                                              <a:schemeClr val="hlink"/>
                                            </p:clrVal>
                                          </p:val>
                                        </p:tav>
                                      </p:tavLst>
                                    </p:anim>
                                    <p:set>
                                      <p:cBhvr>
                                        <p:cTn id="23" dur="80"/>
                                        <p:tgtEl>
                                          <p:spTgt spid="1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1"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ppt_x</p:attrName>
                                        </p:attrNameLst>
                                      </p:cBhvr>
                                      <p:tavLst>
                                        <p:tav tm="0">
                                          <p:val>
                                            <p:strVal val="#ppt_x-.2"/>
                                          </p:val>
                                        </p:tav>
                                        <p:tav tm="100000">
                                          <p:val>
                                            <p:strVal val="#ppt_x"/>
                                          </p:val>
                                        </p:tav>
                                      </p:tavLst>
                                    </p:anim>
                                    <p:anim calcmode="lin" valueType="num">
                                      <p:cBhvr>
                                        <p:cTn id="29"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
                                        </p:tgtEl>
                                      </p:cBhvr>
                                    </p:animEffect>
                                  </p:childTnLst>
                                </p:cTn>
                              </p:par>
                              <p:par>
                                <p:cTn id="31" presetID="29" presetClass="entr"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ppt_x</p:attrName>
                                        </p:attrNameLst>
                                      </p:cBhvr>
                                      <p:tavLst>
                                        <p:tav tm="0">
                                          <p:val>
                                            <p:strVal val="#ppt_x-.2"/>
                                          </p:val>
                                        </p:tav>
                                        <p:tav tm="100000">
                                          <p:val>
                                            <p:strVal val="#ppt_x"/>
                                          </p:val>
                                        </p:tav>
                                      </p:tavLst>
                                    </p:anim>
                                    <p:anim calcmode="lin" valueType="num">
                                      <p:cBhvr>
                                        <p:cTn id="3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6"/>
                                        </p:tgtEl>
                                      </p:cBhvr>
                                    </p:animEffect>
                                  </p:childTnLst>
                                </p:cTn>
                              </p:par>
                              <p:par>
                                <p:cTn id="36" presetID="29" presetClass="entr"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ppt_x</p:attrName>
                                        </p:attrNameLst>
                                      </p:cBhvr>
                                      <p:tavLst>
                                        <p:tav tm="0">
                                          <p:val>
                                            <p:strVal val="#ppt_x-.2"/>
                                          </p:val>
                                        </p:tav>
                                        <p:tav tm="100000">
                                          <p:val>
                                            <p:strVal val="#ppt_x"/>
                                          </p:val>
                                        </p:tav>
                                      </p:tavLst>
                                    </p:anim>
                                    <p:anim calcmode="lin" valueType="num">
                                      <p:cBhvr>
                                        <p:cTn id="3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7"/>
                                        </p:tgtEl>
                                      </p:cBhvr>
                                    </p:animEffect>
                                  </p:childTnLst>
                                </p:cTn>
                              </p:par>
                              <p:par>
                                <p:cTn id="41" presetID="29" presetClass="entr"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ppt_x</p:attrName>
                                        </p:attrNameLst>
                                      </p:cBhvr>
                                      <p:tavLst>
                                        <p:tav tm="0">
                                          <p:val>
                                            <p:strVal val="#ppt_x-.2"/>
                                          </p:val>
                                        </p:tav>
                                        <p:tav tm="100000">
                                          <p:val>
                                            <p:strVal val="#ppt_x"/>
                                          </p:val>
                                        </p:tav>
                                      </p:tavLst>
                                    </p:anim>
                                    <p:anim calcmode="lin" valueType="num">
                                      <p:cBhvr>
                                        <p:cTn id="4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8"/>
                                        </p:tgtEl>
                                      </p:cBhvr>
                                    </p:animEffect>
                                  </p:childTnLst>
                                </p:cTn>
                              </p:par>
                              <p:par>
                                <p:cTn id="46" presetID="29" presetClass="entr" presetSubtype="0" fill="hold" grpId="1"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ppt_x</p:attrName>
                                        </p:attrNameLst>
                                      </p:cBhvr>
                                      <p:tavLst>
                                        <p:tav tm="0">
                                          <p:val>
                                            <p:strVal val="#ppt_x-.2"/>
                                          </p:val>
                                        </p:tav>
                                        <p:tav tm="100000">
                                          <p:val>
                                            <p:strVal val="#ppt_x"/>
                                          </p:val>
                                        </p:tav>
                                      </p:tavLst>
                                    </p:anim>
                                    <p:anim calcmode="lin" valueType="num">
                                      <p:cBhvr>
                                        <p:cTn id="4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9"/>
                                        </p:tgtEl>
                                      </p:cBhvr>
                                    </p:animEffect>
                                  </p:childTnLst>
                                </p:cTn>
                              </p:par>
                              <p:par>
                                <p:cTn id="51" presetID="29" presetClass="entr" presetSubtype="0" fill="hold" grpId="1"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ppt_x</p:attrName>
                                        </p:attrNameLst>
                                      </p:cBhvr>
                                      <p:tavLst>
                                        <p:tav tm="0">
                                          <p:val>
                                            <p:strVal val="#ppt_x-.2"/>
                                          </p:val>
                                        </p:tav>
                                        <p:tav tm="100000">
                                          <p:val>
                                            <p:strVal val="#ppt_x"/>
                                          </p:val>
                                        </p:tav>
                                      </p:tavLst>
                                    </p:anim>
                                    <p:anim calcmode="lin" valueType="num">
                                      <p:cBhvr>
                                        <p:cTn id="54"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0"/>
                                        </p:tgtEl>
                                      </p:cBhvr>
                                    </p:animEffect>
                                  </p:childTnLst>
                                </p:cTn>
                              </p:par>
                            </p:childTnLst>
                          </p:cTn>
                        </p:par>
                        <p:par>
                          <p:cTn id="56" fill="hold">
                            <p:stCondLst>
                              <p:cond delay="1000"/>
                            </p:stCondLst>
                            <p:childTnLst>
                              <p:par>
                                <p:cTn id="57" presetID="20" presetClass="exit" presetSubtype="0" fill="hold" grpId="0" nodeType="afterEffect">
                                  <p:stCondLst>
                                    <p:cond delay="7000"/>
                                  </p:stCondLst>
                                  <p:childTnLst>
                                    <p:animEffect transition="out" filter="wedg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childTnLst>
                          </p:cTn>
                        </p:par>
                        <p:par>
                          <p:cTn id="60" fill="hold">
                            <p:stCondLst>
                              <p:cond delay="8500"/>
                            </p:stCondLst>
                            <p:childTnLst>
                              <p:par>
                                <p:cTn id="61" presetID="20" presetClass="exit" presetSubtype="0" fill="hold" grpId="0" nodeType="afterEffect">
                                  <p:stCondLst>
                                    <p:cond delay="7000"/>
                                  </p:stCondLst>
                                  <p:childTnLst>
                                    <p:animEffect transition="out" filter="wedg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par>
                          <p:cTn id="64" fill="hold">
                            <p:stCondLst>
                              <p:cond delay="16000"/>
                            </p:stCondLst>
                            <p:childTnLst>
                              <p:par>
                                <p:cTn id="65" presetID="20" presetClass="exit" presetSubtype="0" fill="hold" grpId="0" nodeType="afterEffect">
                                  <p:stCondLst>
                                    <p:cond delay="7000"/>
                                  </p:stCondLst>
                                  <p:childTnLst>
                                    <p:animEffect transition="out" filter="wedg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himes.wav"/>
                                        </p:tgtEl>
                                      </p:cMediaNode>
                                    </p:audio>
                                  </p:subTnLst>
                                </p:cTn>
                              </p:par>
                            </p:childTnLst>
                          </p:cTn>
                        </p:par>
                        <p:par>
                          <p:cTn id="68" fill="hold">
                            <p:stCondLst>
                              <p:cond delay="23500"/>
                            </p:stCondLst>
                            <p:childTnLst>
                              <p:par>
                                <p:cTn id="69" presetID="20" presetClass="exit" presetSubtype="0" fill="hold" grpId="0" nodeType="afterEffect">
                                  <p:stCondLst>
                                    <p:cond delay="7000"/>
                                  </p:stCondLst>
                                  <p:childTnLst>
                                    <p:animEffect transition="out" filter="wedg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chimes.wav"/>
                                        </p:tgtEl>
                                      </p:cMediaNode>
                                    </p:audio>
                                  </p:subTnLst>
                                </p:cTn>
                              </p:par>
                            </p:childTnLst>
                          </p:cTn>
                        </p:par>
                        <p:par>
                          <p:cTn id="72" fill="hold">
                            <p:stCondLst>
                              <p:cond delay="31000"/>
                            </p:stCondLst>
                            <p:childTnLst>
                              <p:par>
                                <p:cTn id="73" presetID="20" presetClass="exit" presetSubtype="0" fill="hold" grpId="0" nodeType="afterEffect">
                                  <p:stCondLst>
                                    <p:cond delay="7000"/>
                                  </p:stCondLst>
                                  <p:childTnLst>
                                    <p:animEffect transition="out" filter="wedg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himes.wav"/>
                                        </p:tgtEl>
                                      </p:cMediaNode>
                                    </p:audio>
                                  </p:subTnLst>
                                </p:cTn>
                              </p:par>
                            </p:childTnLst>
                          </p:cTn>
                        </p:par>
                        <p:par>
                          <p:cTn id="76" fill="hold">
                            <p:stCondLst>
                              <p:cond delay="38500"/>
                            </p:stCondLst>
                            <p:childTnLst>
                              <p:par>
                                <p:cTn id="77" presetID="20" presetClass="exit" presetSubtype="0" fill="hold" grpId="0" nodeType="afterEffect">
                                  <p:stCondLst>
                                    <p:cond delay="7000"/>
                                  </p:stCondLst>
                                  <p:childTnLst>
                                    <p:animEffect transition="out" filter="wedg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himes.wav"/>
                                        </p:tgtEl>
                                      </p:cMediaNode>
                                    </p:audio>
                                  </p:subTnLst>
                                </p:cTn>
                              </p:par>
                            </p:childTnLst>
                          </p:cTn>
                        </p:par>
                        <p:par>
                          <p:cTn id="80" fill="hold">
                            <p:stCondLst>
                              <p:cond delay="46000"/>
                            </p:stCondLst>
                            <p:childTnLst>
                              <p:par>
                                <p:cTn id="81" presetID="1"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childTnLst>
                                  <p:subTnLst>
                                    <p:audio>
                                      <p:cMediaNode vol="100000">
                                        <p:cTn display="0" masterRel="sameClick">
                                          <p:stCondLst>
                                            <p:cond evt="begin" delay="0">
                                              <p:tn val="81"/>
                                            </p:cond>
                                          </p:stCondLst>
                                          <p:endCondLst>
                                            <p:cond evt="onStopAudio" delay="0">
                                              <p:tgtEl>
                                                <p:sldTgt/>
                                              </p:tgtEl>
                                            </p:cond>
                                          </p:endCondLst>
                                        </p:cTn>
                                        <p:tgtEl>
                                          <p:sndTgt r:embed="rId3" name="Chuong Dong Ho=convert.wav"/>
                                        </p:tgtEl>
                                      </p:cMediaNode>
                                    </p:audio>
                                  </p:subTnLst>
                                </p:cTn>
                              </p:par>
                            </p:childTnLst>
                          </p:cTn>
                        </p:par>
                        <p:par>
                          <p:cTn id="83" fill="hold">
                            <p:stCondLst>
                              <p:cond delay="46000"/>
                            </p:stCondLst>
                            <p:childTnLst>
                              <p:par>
                                <p:cTn id="84" presetID="6" presetClass="emph" presetSubtype="0" fill="hold" nodeType="afterEffect">
                                  <p:stCondLst>
                                    <p:cond delay="0"/>
                                  </p:stCondLst>
                                  <p:childTnLst>
                                    <p:animScale>
                                      <p:cBhvr>
                                        <p:cTn id="85" dur="2000" fill="hold"/>
                                        <p:tgtEl>
                                          <p:spTgt spid="13"/>
                                        </p:tgtEl>
                                      </p:cBhvr>
                                      <p:by x="150000" y="150000"/>
                                    </p:animScale>
                                  </p:childTnLst>
                                </p:cTn>
                              </p:par>
                            </p:childTnLst>
                          </p:cTn>
                        </p:par>
                        <p:par>
                          <p:cTn id="86" fill="hold">
                            <p:stCondLst>
                              <p:cond delay="48000"/>
                            </p:stCondLst>
                            <p:childTnLst>
                              <p:par>
                                <p:cTn id="87" presetID="5" presetClass="exit" presetSubtype="10" fill="hold" nodeType="afterEffect">
                                  <p:stCondLst>
                                    <p:cond delay="0"/>
                                  </p:stCondLst>
                                  <p:childTnLst>
                                    <p:animEffect transition="out" filter="checkerboard(across)">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4021"/>
  <p:tag name="VIOLETTITLE" val="Địa lí: Người dân và HĐSX ở đồng bằng duyên hải miền Trung"/>
  <p:tag name="VIOLETLESSON" val="22"/>
  <p:tag name="VIOLETCATID" val="8048922"/>
  <p:tag name="VIOLETSUBJECT" val="Địa lý 4"/>
  <p:tag name="VIOLETAUTHORID" val="5132702"/>
  <p:tag name="VIOLETAUTHORNAME" val="Nguyễn Thanh Dũng"/>
  <p:tag name="VIOLETAUTHORAVATAR" val="no_avatar.jpg"/>
  <p:tag name="VIOLETAUTHORADDRESS" val="Lê Hồng Phong - Đồng Nai"/>
  <p:tag name="VIOLETDATE" val="2012-04-03 07:51:38"/>
  <p:tag name="VIOLETHIT" val="742"/>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ÀO MỪNG QUÝ THẦY CÔ VỀ DỰ GIỜ THĂM LỚP&amp;quot;&quot;/&gt;&lt;property id=&quot;20307&quot; value=&quot;292&quot;/&gt;&lt;/object&gt;&lt;object type=&quot;3&quot; unique_id=&quot;10005&quot;&gt;&lt;property id=&quot;20148&quot; value=&quot;5&quot;/&gt;&lt;property id=&quot;20300&quot; value=&quot;Slide 2&quot;/&gt;&lt;property id=&quot;20307&quot; value=&quot;289&quot;/&gt;&lt;/object&gt;&lt;object type=&quot;3&quot; unique_id=&quot;10006&quot;&gt;&lt;property id=&quot;20148&quot; value=&quot;5&quot;/&gt;&lt;property id=&quot;20300&quot; value=&quot;Slide 3&quot;/&gt;&lt;property id=&quot;20307&quot; value=&quot;288&quot;/&gt;&lt;/object&gt;&lt;object type=&quot;3&quot; unique_id=&quot;10007&quot;&gt;&lt;property id=&quot;20148&quot; value=&quot;5&quot;/&gt;&lt;property id=&quot;20300&quot; value=&quot;Slide 4&quot;/&gt;&lt;property id=&quot;20307&quot; value=&quot;293&quot;/&gt;&lt;/object&gt;&lt;object type=&quot;3&quot; unique_id=&quot;10008&quot;&gt;&lt;property id=&quot;20148&quot; value=&quot;5&quot;/&gt;&lt;property id=&quot;20300&quot; value=&quot;Slide 5&quot;/&gt;&lt;property id=&quot;20307&quot; value=&quot;259&quot;/&gt;&lt;/object&gt;&lt;object type=&quot;3&quot; unique_id=&quot;10009&quot;&gt;&lt;property id=&quot;20148&quot; value=&quot;5&quot;/&gt;&lt;property id=&quot;20300&quot; value=&quot;Slide 6&quot;/&gt;&lt;property id=&quot;20307&quot; value=&quot;294&quot;/&gt;&lt;/object&gt;&lt;object type=&quot;3&quot; unique_id=&quot;10010&quot;&gt;&lt;property id=&quot;20148&quot; value=&quot;5&quot;/&gt;&lt;property id=&quot;20300&quot; value=&quot;Slide 7&quot;/&gt;&lt;property id=&quot;20307&quot; value=&quot;261&quot;/&gt;&lt;/object&gt;&lt;object type=&quot;3&quot; unique_id=&quot;10011&quot;&gt;&lt;property id=&quot;20148&quot; value=&quot;5&quot;/&gt;&lt;property id=&quot;20300&quot; value=&quot;Slide 8&quot;/&gt;&lt;property id=&quot;20307&quot; value=&quot;295&quot;/&gt;&lt;/object&gt;&lt;object type=&quot;3&quot; unique_id=&quot;10012&quot;&gt;&lt;property id=&quot;20148&quot; value=&quot;5&quot;/&gt;&lt;property id=&quot;20300&quot; value=&quot;Slide 9&quot;/&gt;&lt;property id=&quot;20307&quot; value=&quot;297&quot;/&gt;&lt;/object&gt;&lt;object type=&quot;3&quot; unique_id=&quot;10013&quot;&gt;&lt;property id=&quot;20148&quot; value=&quot;5&quot;/&gt;&lt;property id=&quot;20300&quot; value=&quot;Slide 10&quot;/&gt;&lt;property id=&quot;20307&quot; value=&quot;264&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quot;/&gt;&lt;property id=&quot;20307&quot; value=&quot;299&quot;/&gt;&lt;/object&gt;&lt;object type=&quot;3&quot; unique_id=&quot;10016&quot;&gt;&lt;property id=&quot;20148&quot; value=&quot;5&quot;/&gt;&lt;property id=&quot;20300&quot; value=&quot;Slide 13&quot;/&gt;&lt;property id=&quot;20307&quot; value=&quot;266&quot;/&gt;&lt;/object&gt;&lt;object type=&quot;3&quot; unique_id=&quot;10017&quot;&gt;&lt;property id=&quot;20148&quot; value=&quot;5&quot;/&gt;&lt;property id=&quot;20300&quot; value=&quot;Slide 14&quot;/&gt;&lt;property id=&quot;20307&quot; value=&quot;267&quot;/&gt;&lt;/object&gt;&lt;object type=&quot;3&quot; unique_id=&quot;10018&quot;&gt;&lt;property id=&quot;20148&quot; value=&quot;5&quot;/&gt;&lt;property id=&quot;20300&quot; value=&quot;Slide 15&quot;/&gt;&lt;property id=&quot;20307&quot; value=&quot;269&quot;/&gt;&lt;/object&gt;&lt;object type=&quot;3&quot; unique_id=&quot;10019&quot;&gt;&lt;property id=&quot;20148&quot; value=&quot;5&quot;/&gt;&lt;property id=&quot;20300&quot; value=&quot;Slide 16&quot;/&gt;&lt;property id=&quot;20307&quot; value=&quot;280&quot;/&gt;&lt;/object&gt;&lt;object type=&quot;3&quot; unique_id=&quot;10020&quot;&gt;&lt;property id=&quot;20148&quot; value=&quot;5&quot;/&gt;&lt;property id=&quot;20300&quot; value=&quot;Slide 17&quot;/&gt;&lt;property id=&quot;20307&quot; value=&quot;270&quot;/&gt;&lt;/object&gt;&lt;object type=&quot;3&quot; unique_id=&quot;10021&quot;&gt;&lt;property id=&quot;20148&quot; value=&quot;5&quot;/&gt;&lt;property id=&quot;20300&quot; value=&quot;Slide 18&quot;/&gt;&lt;property id=&quot;20307&quot; value=&quot;298&quot;/&gt;&lt;/object&gt;&lt;object type=&quot;3&quot; unique_id=&quot;10022&quot;&gt;&lt;property id=&quot;20148&quot; value=&quot;5&quot;/&gt;&lt;property id=&quot;20300&quot; value=&quot;Slide 19&quot;/&gt;&lt;property id=&quot;20307&quot; value=&quot;274&quot;/&gt;&lt;/object&gt;&lt;object type=&quot;3&quot; unique_id=&quot;10023&quot;&gt;&lt;property id=&quot;20148&quot; value=&quot;5&quot;/&gt;&lt;property id=&quot;20300&quot; value=&quot;Slide 20&quot;/&gt;&lt;property id=&quot;20307&quot; value=&quot;282&quot;/&gt;&lt;/object&gt;&lt;object type=&quot;3&quot; unique_id=&quot;10024&quot;&gt;&lt;property id=&quot;20148&quot; value=&quot;5&quot;/&gt;&lt;property id=&quot;20300&quot; value=&quot;Slide 21&quot;/&gt;&lt;property id=&quot;20307&quot; value=&quot;275&quot;/&gt;&lt;/object&gt;&lt;object type=&quot;3&quot; unique_id=&quot;10025&quot;&gt;&lt;property id=&quot;20148&quot; value=&quot;5&quot;/&gt;&lt;property id=&quot;20300&quot; value=&quot;Slide 22&quot;/&gt;&lt;property id=&quot;20307&quot; value=&quot;277&quot;/&gt;&lt;/object&gt;&lt;object type=&quot;3&quot; unique_id=&quot;10026&quot;&gt;&lt;property id=&quot;20148&quot; value=&quot;5&quot;/&gt;&lt;property id=&quot;20300&quot; value=&quot;Slide 23&quot;/&gt;&lt;property id=&quot;20307&quot; value=&quot;278&quot;/&gt;&lt;/object&gt;&lt;object type=&quot;3&quot; unique_id=&quot;10027&quot;&gt;&lt;property id=&quot;20148&quot; value=&quot;5&quot;/&gt;&lt;property id=&quot;20300&quot; value=&quot;Slide 24&quot;/&gt;&lt;property id=&quot;20307&quot; value=&quot;300&quot;/&gt;&lt;/object&gt;&lt;object type=&quot;3&quot; unique_id=&quot;10028&quot;&gt;&lt;property id=&quot;20148&quot; value=&quot;5&quot;/&gt;&lt;property id=&quot;20300&quot; value=&quot;Slide 25&quot;/&gt;&lt;property id=&quot;20307&quot; value=&quot;30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3657</TotalTime>
  <Words>1307</Words>
  <Application>Microsoft Office PowerPoint</Application>
  <PresentationFormat>On-screen Show (4:3)</PresentationFormat>
  <Paragraphs>207</Paragraphs>
  <Slides>25</Slides>
  <Notes>2</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.VnTime</vt:lpstr>
      <vt:lpstr>Arial</vt:lpstr>
      <vt:lpstr>Calibri</vt:lpstr>
      <vt:lpstr>Times New Roman</vt:lpstr>
      <vt:lpstr>VNI-Times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146</cp:revision>
  <dcterms:created xsi:type="dcterms:W3CDTF">2008-03-08T21:48:43Z</dcterms:created>
  <dcterms:modified xsi:type="dcterms:W3CDTF">2021-04-05T06:40:41Z</dcterms:modified>
</cp:coreProperties>
</file>