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2" r:id="rId3"/>
    <p:sldMasterId id="2147483736" r:id="rId4"/>
    <p:sldMasterId id="2147483748" r:id="rId5"/>
  </p:sldMasterIdLst>
  <p:notesMasterIdLst>
    <p:notesMasterId r:id="rId29"/>
  </p:notesMasterIdLst>
  <p:sldIdLst>
    <p:sldId id="400" r:id="rId6"/>
    <p:sldId id="377" r:id="rId7"/>
    <p:sldId id="378" r:id="rId8"/>
    <p:sldId id="396" r:id="rId9"/>
    <p:sldId id="381" r:id="rId10"/>
    <p:sldId id="382" r:id="rId11"/>
    <p:sldId id="390" r:id="rId12"/>
    <p:sldId id="383" r:id="rId13"/>
    <p:sldId id="391" r:id="rId14"/>
    <p:sldId id="384" r:id="rId15"/>
    <p:sldId id="385" r:id="rId16"/>
    <p:sldId id="380" r:id="rId17"/>
    <p:sldId id="386" r:id="rId18"/>
    <p:sldId id="399" r:id="rId19"/>
    <p:sldId id="393" r:id="rId20"/>
    <p:sldId id="397" r:id="rId21"/>
    <p:sldId id="376" r:id="rId22"/>
    <p:sldId id="333" r:id="rId23"/>
    <p:sldId id="322" r:id="rId24"/>
    <p:sldId id="392" r:id="rId25"/>
    <p:sldId id="283" r:id="rId26"/>
    <p:sldId id="319" r:id="rId27"/>
    <p:sldId id="375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90000"/>
    <a:srgbClr val="CCCC00"/>
    <a:srgbClr val="0033CC"/>
    <a:srgbClr val="0000FF"/>
    <a:srgbClr val="95F11B"/>
    <a:srgbClr val="CCFFFF"/>
    <a:srgbClr val="D2FED7"/>
    <a:srgbClr val="CC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4" d="100"/>
          <a:sy n="74" d="100"/>
        </p:scale>
        <p:origin x="4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3B8F3-456B-49F0-890A-6919743D2FC1}" type="datetimeFigureOut">
              <a:rPr lang="en-US" smtClean="0"/>
              <a:pPr/>
              <a:t>25/3/2021</a:t>
            </a:fld>
            <a:endParaRPr lang="en-US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9D5EF-6A9E-40D6-9349-11849A7434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2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C36713-1137-42C1-8A35-BF6988E2CCF2}" type="slidenum">
              <a:rPr lang="vi-VN">
                <a:latin typeface="Times New Roman" panose="02020603050405020304" pitchFamily="18" charset="0"/>
              </a:rPr>
              <a:pPr eaLnBrk="1" hangingPunct="1"/>
              <a:t>1</a:t>
            </a:fld>
            <a:endParaRPr 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8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C3F83-FF65-4304-92F5-4C118E026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0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C3F83-FF65-4304-92F5-4C118E026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9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C3F83-FF65-4304-92F5-4C118E026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50AB-0689-4067-B4CB-EDC1F5163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BD4E-2464-4602-85F9-0375C55ADF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90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50AB-0689-4067-B4CB-EDC1F5163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BD4E-2464-4602-85F9-0375C55ADF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73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50AB-0689-4067-B4CB-EDC1F5163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BD4E-2464-4602-85F9-0375C55ADF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5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50AB-0689-4067-B4CB-EDC1F5163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BD4E-2464-4602-85F9-0375C55ADF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9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50AB-0689-4067-B4CB-EDC1F5163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BD4E-2464-4602-85F9-0375C55ADF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7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50AB-0689-4067-B4CB-EDC1F5163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BD4E-2464-4602-85F9-0375C55ADF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35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50AB-0689-4067-B4CB-EDC1F5163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BD4E-2464-4602-85F9-0375C55ADF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8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50AB-0689-4067-B4CB-EDC1F5163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BD4E-2464-4602-85F9-0375C55ADF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0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C3F83-FF65-4304-92F5-4C118E026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50AB-0689-4067-B4CB-EDC1F5163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BD4E-2464-4602-85F9-0375C55ADF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29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50AB-0689-4067-B4CB-EDC1F5163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BD4E-2464-4602-85F9-0375C55ADF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10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50AB-0689-4067-B4CB-EDC1F5163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BD4E-2464-4602-85F9-0375C55ADF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168087-526F-4CAA-A195-D96EB40A6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AF3BD-A56E-4944-AA0A-9E7EEFF54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38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607CDF-8F1F-4550-BE76-A6E23C86FB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218A1-549E-4C96-859E-D09E866B92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93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9ED2F2-B428-47FA-BEFB-F0499A1E3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8C337-7A63-49A7-A026-75ABF20E5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67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032EB4-B2E8-45F2-9F6B-9582B3BCCE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274BC1-ED10-46D3-B0D9-7FDAE5EB12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09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45CE72-EAE7-4684-8CC1-9C970555F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93836-0BE2-4561-8BA8-A2E79A8969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28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43DB0B-16F3-4859-8ABA-BFD50348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35F76-0FF5-4261-8006-CBA7F76F1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6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AFAAB-A809-437A-B34C-DA67B6F011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F317C-790C-4897-AFBF-AC099F5477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6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C3F83-FF65-4304-92F5-4C118E026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CB66C-8BA2-494C-BE66-2CDC3DCD6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346AA-AE5A-41A5-A82C-A327A8E01D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77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8749C9-7371-40C9-8B58-ADFD05868F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3315BD-70C8-408E-906D-69C02EF8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44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0FAA27-499A-4D20-89C9-76F4BFFEAB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F3A1EE-0842-4EA6-B4FD-B3B3A00F92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6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8EA1C0-9D36-483E-9898-3641C44BDB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603073-6490-453F-8277-F29E8ED55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37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02DB-F3DB-4688-93B9-6C620CCC79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6784-9266-4619-B98D-5754B05E6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50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02DB-F3DB-4688-93B9-6C620CCC79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6784-9266-4619-B98D-5754B05E6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89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02DB-F3DB-4688-93B9-6C620CCC79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6784-9266-4619-B98D-5754B05E6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19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02DB-F3DB-4688-93B9-6C620CCC79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6784-9266-4619-B98D-5754B05E6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64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02DB-F3DB-4688-93B9-6C620CCC79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6784-9266-4619-B98D-5754B05E6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25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02DB-F3DB-4688-93B9-6C620CCC79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6784-9266-4619-B98D-5754B05E6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3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C3F83-FF65-4304-92F5-4C118E026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02DB-F3DB-4688-93B9-6C620CCC79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6784-9266-4619-B98D-5754B05E6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73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02DB-F3DB-4688-93B9-6C620CCC79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6784-9266-4619-B98D-5754B05E6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690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02DB-F3DB-4688-93B9-6C620CCC79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6784-9266-4619-B98D-5754B05E6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7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02DB-F3DB-4688-93B9-6C620CCC79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6784-9266-4619-B98D-5754B05E6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93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02DB-F3DB-4688-93B9-6C620CCC79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36784-9266-4619-B98D-5754B05E6E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516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1A363-3CBD-4D60-B106-F4132140D0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45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07CF4-5C95-4D58-9692-B0FE318D65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57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37AA3-42ED-4BA7-B8A9-AABA45DDAA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12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173E9-6250-4759-B5F2-2F70FD9EF5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089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BB4DA-488B-4792-9E02-BC3398654B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77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C3F83-FF65-4304-92F5-4C118E026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054C6-F655-4816-A5D1-262FFE017D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961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3CF9A-67C9-473A-B8A5-A686752233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555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B2CDE-B4C4-44C1-AAB2-C20F30E1EE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13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41DAB-1343-42FA-9FF8-4B55ED2751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16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A528D-EE7F-420B-8C3E-B58CC6BFCB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463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4D1A8-7E68-4D66-A76F-720649682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34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784B49-7F12-4D16-BA41-1C140E839F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7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C3F83-FF65-4304-92F5-4C118E026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C3F83-FF65-4304-92F5-4C118E026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3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C3F83-FF65-4304-92F5-4C118E026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C3F83-FF65-4304-92F5-4C118E026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C6C3F83-FF65-4304-92F5-4C118E026E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4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27550AB-0689-4067-B4CB-EDC1F516340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EC6BD4E-2464-4602-85F9-0375C55ADF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9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942D4C50-9AF4-4E1E-9CE3-733217C7777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1" hangingPunct="1">
                <a:defRPr/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ED44B714-1BF4-45C3-94D0-8E884DF006E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39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7E402DB-F3DB-4688-93B9-6C620CCC798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25/3/2021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B936784-9266-4619-B98D-5754B05E6E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1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eaLnBrk="1" hangingPunct="1"/>
            <a:endParaRPr lang="en-US" alt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eaLnBrk="1" hangingPunct="1"/>
            <a:endParaRPr lang="en-US" alt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1" hangingPunct="1"/>
            <a:fld id="{DA3E7DEC-A1BE-4458-A7BD-19D0B0EC9CC8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‹#›</a:t>
            </a:fld>
            <a:endParaRPr lang="en-US" alt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9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b&#224;i%20gi&#7843;ng.ppt#-1,8,Slide 8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jp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b&#224;i%20gi&#7843;ng.ppt#-1,3,Slide 3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D:\PICTURES\A___ẢNH\Trang trí POWERPOINT\Backgrounds\Colorful-Birthday-Balloons-Print-Mast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42864" y="1553294"/>
            <a:ext cx="716045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Giáo</a:t>
            </a:r>
            <a:r>
              <a:rPr lang="en-US" sz="5400" b="1" cap="all" dirty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án</a:t>
            </a:r>
            <a:r>
              <a:rPr lang="en-US" sz="5400" b="1" cap="all" dirty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điện</a:t>
            </a:r>
            <a:r>
              <a:rPr lang="en-US" sz="5400" b="1" cap="all" dirty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tử</a:t>
            </a:r>
            <a:endParaRPr lang="en-US" sz="5400" b="1" cap="all" dirty="0">
              <a:ln w="9000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9060" y="10672"/>
            <a:ext cx="651062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TRƯỜNG TIỂU HỌC ÁI MỘ 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74913" y="3067883"/>
            <a:ext cx="6353175" cy="42473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cs typeface="Arial" pitchFamily="34" charset="0"/>
              </a:rPr>
              <a:t>	</a:t>
            </a:r>
            <a:r>
              <a:rPr lang="en-US" sz="2800" b="1" dirty="0" err="1" smtClean="0">
                <a:cs typeface="Arial" pitchFamily="34" charset="0"/>
              </a:rPr>
              <a:t>Môn</a:t>
            </a:r>
            <a:r>
              <a:rPr lang="en-US" sz="2800" b="1" dirty="0" smtClean="0">
                <a:cs typeface="Arial" pitchFamily="34" charset="0"/>
              </a:rPr>
              <a:t>: </a:t>
            </a:r>
            <a:r>
              <a:rPr lang="en-US" sz="2800" dirty="0" err="1" smtClean="0">
                <a:cs typeface="Arial" pitchFamily="34" charset="0"/>
              </a:rPr>
              <a:t>Lịch</a:t>
            </a:r>
            <a:r>
              <a:rPr lang="en-US" sz="2800" dirty="0" smtClean="0">
                <a:cs typeface="Arial" pitchFamily="34" charset="0"/>
              </a:rPr>
              <a:t> </a:t>
            </a:r>
            <a:r>
              <a:rPr lang="en-US" sz="2800" dirty="0" err="1" smtClean="0">
                <a:cs typeface="Arial" pitchFamily="34" charset="0"/>
              </a:rPr>
              <a:t>sử</a:t>
            </a:r>
            <a:r>
              <a:rPr lang="en-US" sz="2800" dirty="0" smtClean="0">
                <a:cs typeface="Arial" pitchFamily="34" charset="0"/>
              </a:rPr>
              <a:t> – </a:t>
            </a:r>
            <a:r>
              <a:rPr lang="en-US" sz="2800" dirty="0" err="1">
                <a:cs typeface="Arial" pitchFamily="34" charset="0"/>
              </a:rPr>
              <a:t>Lớp</a:t>
            </a:r>
            <a:r>
              <a:rPr lang="en-US" sz="2800" dirty="0">
                <a:cs typeface="Arial" pitchFamily="34" charset="0"/>
              </a:rPr>
              <a:t> 4</a:t>
            </a:r>
          </a:p>
          <a:p>
            <a:pPr>
              <a:defRPr/>
            </a:pPr>
            <a:r>
              <a:rPr lang="en-US" sz="2800" dirty="0">
                <a:cs typeface="Arial" pitchFamily="34" charset="0"/>
              </a:rPr>
              <a:t>	</a:t>
            </a:r>
            <a:r>
              <a:rPr lang="en-US" sz="2800" dirty="0" err="1">
                <a:cs typeface="Arial" pitchFamily="34" charset="0"/>
              </a:rPr>
              <a:t>Tuần</a:t>
            </a:r>
            <a:r>
              <a:rPr lang="en-US" sz="2800" dirty="0">
                <a:cs typeface="Arial" pitchFamily="34" charset="0"/>
              </a:rPr>
              <a:t>: </a:t>
            </a:r>
            <a:r>
              <a:rPr lang="en-US" sz="2800" dirty="0" smtClean="0">
                <a:cs typeface="Arial" pitchFamily="34" charset="0"/>
              </a:rPr>
              <a:t>26     </a:t>
            </a:r>
            <a:r>
              <a:rPr lang="en-US" sz="2800" dirty="0" err="1">
                <a:cs typeface="Arial" pitchFamily="34" charset="0"/>
              </a:rPr>
              <a:t>Tiết</a:t>
            </a:r>
            <a:r>
              <a:rPr lang="en-US" sz="2800" dirty="0">
                <a:cs typeface="Arial" pitchFamily="34" charset="0"/>
              </a:rPr>
              <a:t>: </a:t>
            </a:r>
            <a:r>
              <a:rPr lang="en-US" sz="2800" dirty="0" smtClean="0">
                <a:cs typeface="Arial" pitchFamily="34" charset="0"/>
              </a:rPr>
              <a:t>26</a:t>
            </a:r>
            <a:endParaRPr lang="en-US" sz="2800" dirty="0">
              <a:cs typeface="Arial" pitchFamily="34" charset="0"/>
            </a:endParaRPr>
          </a:p>
          <a:p>
            <a:pPr>
              <a:defRPr/>
            </a:pPr>
            <a:r>
              <a:rPr lang="en-US" sz="2800" dirty="0">
                <a:cs typeface="Arial" pitchFamily="34" charset="0"/>
              </a:rPr>
              <a:t>	</a:t>
            </a:r>
          </a:p>
          <a:p>
            <a:pPr algn="ctr">
              <a:defRPr/>
            </a:pPr>
            <a:r>
              <a:rPr lang="en-US" sz="4000" dirty="0" err="1">
                <a:cs typeface="Arial" pitchFamily="34" charset="0"/>
              </a:rPr>
              <a:t>Bài</a:t>
            </a:r>
            <a:r>
              <a:rPr lang="en-US" sz="4000" dirty="0">
                <a:cs typeface="Arial" pitchFamily="34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cs typeface="Arial" pitchFamily="34" charset="0"/>
              </a:rPr>
              <a:t>Cuộc</a:t>
            </a:r>
            <a:r>
              <a:rPr lang="en-US" sz="32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cs typeface="Arial" pitchFamily="34" charset="0"/>
              </a:rPr>
              <a:t>khẩn</a:t>
            </a:r>
            <a:r>
              <a:rPr lang="en-US" sz="32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cs typeface="Arial" pitchFamily="34" charset="0"/>
              </a:rPr>
              <a:t>hoang</a:t>
            </a:r>
            <a:r>
              <a:rPr lang="en-US" sz="3200" dirty="0" smtClean="0">
                <a:solidFill>
                  <a:srgbClr val="FF0000"/>
                </a:solidFill>
                <a:cs typeface="Arial" pitchFamily="34" charset="0"/>
              </a:rPr>
              <a:t> ở </a:t>
            </a:r>
          </a:p>
          <a:p>
            <a:pPr algn="ctr">
              <a:defRPr/>
            </a:pPr>
            <a:r>
              <a:rPr lang="en-US" sz="3200" dirty="0" err="1" smtClean="0">
                <a:solidFill>
                  <a:srgbClr val="FF0000"/>
                </a:solidFill>
                <a:cs typeface="Arial" pitchFamily="34" charset="0"/>
              </a:rPr>
              <a:t>Đàng</a:t>
            </a:r>
            <a:r>
              <a:rPr lang="en-US" sz="32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cs typeface="Arial" pitchFamily="34" charset="0"/>
              </a:rPr>
              <a:t>Trong</a:t>
            </a:r>
            <a:endParaRPr lang="en-US" sz="4000" dirty="0">
              <a:solidFill>
                <a:srgbClr val="FF0000"/>
              </a:solidFill>
              <a:cs typeface="Arial" pitchFamily="34" charset="0"/>
            </a:endParaRP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en-US" b="1" i="1" dirty="0" err="1">
                <a:solidFill>
                  <a:srgbClr val="0000FF"/>
                </a:solidFill>
                <a:cs typeface="Arial" pitchFamily="34" charset="0"/>
              </a:rPr>
              <a:t>Giáo</a:t>
            </a:r>
            <a:r>
              <a:rPr lang="en-US" b="1" i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cs typeface="Arial" pitchFamily="34" charset="0"/>
              </a:rPr>
              <a:t>viên</a:t>
            </a:r>
            <a:r>
              <a:rPr lang="en-US" b="1" i="1" dirty="0">
                <a:solidFill>
                  <a:srgbClr val="0000FF"/>
                </a:solidFill>
                <a:cs typeface="Arial" pitchFamily="34" charset="0"/>
              </a:rPr>
              <a:t>: </a:t>
            </a:r>
            <a:r>
              <a:rPr lang="en-US" b="1" i="1" dirty="0" err="1" smtClean="0">
                <a:solidFill>
                  <a:srgbClr val="0000FF"/>
                </a:solidFill>
                <a:cs typeface="Arial" pitchFamily="34" charset="0"/>
              </a:rPr>
              <a:t>Nguyễn</a:t>
            </a:r>
            <a:r>
              <a:rPr lang="en-US" b="1" i="1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cs typeface="Arial" pitchFamily="34" charset="0"/>
              </a:rPr>
              <a:t>Thanh</a:t>
            </a:r>
            <a:r>
              <a:rPr lang="en-US" b="1" i="1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cs typeface="Arial" pitchFamily="34" charset="0"/>
              </a:rPr>
              <a:t>Hà</a:t>
            </a:r>
            <a:endParaRPr lang="vi-VN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>
              <a:defRPr/>
            </a:pP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8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uối t t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534400" cy="548640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04800" y="5562600"/>
            <a:ext cx="9067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</a:rPr>
              <a:t>Nông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dân</a:t>
            </a:r>
            <a:r>
              <a:rPr lang="en-US" sz="3200" b="1" dirty="0" smtClean="0"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solidFill>
                  <a:prstClr val="black"/>
                </a:solidFill>
              </a:rPr>
              <a:t>quân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lính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được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phép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gia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đình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vào</a:t>
            </a:r>
            <a:r>
              <a:rPr lang="en-US" sz="3200" b="1" dirty="0">
                <a:solidFill>
                  <a:prstClr val="black"/>
                </a:solidFill>
              </a:rPr>
              <a:t> Nam  </a:t>
            </a:r>
            <a:r>
              <a:rPr lang="en-US" sz="3200" b="1" dirty="0" err="1">
                <a:solidFill>
                  <a:prstClr val="black"/>
                </a:solidFill>
              </a:rPr>
              <a:t>khẩn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hoang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lập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làng</a:t>
            </a:r>
            <a:r>
              <a:rPr lang="en-US" sz="3200" b="1" dirty="0"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solidFill>
                  <a:prstClr val="black"/>
                </a:solidFill>
              </a:rPr>
              <a:t>lập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ấp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r>
              <a:rPr lang="en-US" sz="3200" dirty="0" smtClean="0">
                <a:solidFill>
                  <a:prstClr val="black"/>
                </a:solidFill>
                <a:hlinkClick r:id="rId3" action="ppaction://hlinkpres?slideindex=8&amp;slidetitle=Slide 8"/>
              </a:rPr>
              <a:t> 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7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45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uối t t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"/>
            <a:ext cx="7620000" cy="487680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4953000"/>
            <a:ext cx="914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/>
            <a:r>
              <a:rPr lang="en-US" sz="3200" b="1" dirty="0" err="1" smtClean="0">
                <a:solidFill>
                  <a:srgbClr val="0000FF"/>
                </a:solidFill>
              </a:rPr>
              <a:t>Những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người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khẩn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hoang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được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cấp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lương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thực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nửa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cùng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một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nông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cụ</a:t>
            </a:r>
            <a:r>
              <a:rPr lang="en-US" sz="3200" b="1" dirty="0" smtClean="0">
                <a:solidFill>
                  <a:srgbClr val="0000FF"/>
                </a:solidFill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</a:rPr>
              <a:t>rồi</a:t>
            </a:r>
            <a:r>
              <a:rPr lang="en-US" sz="3200" b="1" dirty="0" smtClean="0">
                <a:solidFill>
                  <a:srgbClr val="0000FF"/>
                </a:solidFill>
              </a:rPr>
              <a:t> chia </a:t>
            </a:r>
            <a:r>
              <a:rPr lang="en-US" sz="3200" b="1" dirty="0" err="1" smtClean="0">
                <a:solidFill>
                  <a:srgbClr val="0000FF"/>
                </a:solidFill>
              </a:rPr>
              <a:t>thành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từng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đoàn</a:t>
            </a:r>
            <a:r>
              <a:rPr lang="en-US" sz="3200" b="1" dirty="0" smtClean="0">
                <a:solidFill>
                  <a:srgbClr val="0000FF"/>
                </a:solidFill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</a:rPr>
              <a:t>đi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khai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phá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đất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hoang</a:t>
            </a:r>
            <a:r>
              <a:rPr lang="en-US" sz="3200" dirty="0" smtClean="0">
                <a:solidFill>
                  <a:srgbClr val="0000FF"/>
                </a:solidFill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8" descr="D:\HINH ANH\khunghinh\100.Powerpoint.Backgound_kythuatlaptop.com\natureblogtopx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9" t="28319" r="3580" b="7648"/>
          <a:stretch>
            <a:fillRect/>
          </a:stretch>
        </p:blipFill>
        <p:spPr bwMode="auto">
          <a:xfrm>
            <a:off x="-20836" y="100806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Nhóm 10"/>
          <p:cNvGrpSpPr>
            <a:grpSpLocks/>
          </p:cNvGrpSpPr>
          <p:nvPr/>
        </p:nvGrpSpPr>
        <p:grpSpPr bwMode="auto">
          <a:xfrm>
            <a:off x="-76200" y="150813"/>
            <a:ext cx="6857999" cy="6707187"/>
            <a:chOff x="790859" y="2429301"/>
            <a:chExt cx="3656337" cy="4462727"/>
          </a:xfrm>
        </p:grpSpPr>
        <p:pic>
          <p:nvPicPr>
            <p:cNvPr id="20487" name="Picture 2" descr="C:\Users\Tuyen.aptech01\Desktop\uy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32193" r="7143" b="7494"/>
            <a:stretch>
              <a:fillRect/>
            </a:stretch>
          </p:blipFill>
          <p:spPr bwMode="auto">
            <a:xfrm>
              <a:off x="790859" y="2429301"/>
              <a:ext cx="3048002" cy="4462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9" name="Hộp_Văn_Bản 13"/>
            <p:cNvSpPr txBox="1">
              <a:spLocks noChangeArrowheads="1"/>
            </p:cNvSpPr>
            <p:nvPr/>
          </p:nvSpPr>
          <p:spPr bwMode="auto">
            <a:xfrm>
              <a:off x="3465138" y="4314041"/>
              <a:ext cx="762001" cy="430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PHÚ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YÊN</a:t>
              </a:r>
            </a:p>
          </p:txBody>
        </p:sp>
        <p:sp>
          <p:nvSpPr>
            <p:cNvPr id="20490" name="Hộp_Văn_Bản 14"/>
            <p:cNvSpPr txBox="1">
              <a:spLocks noChangeArrowheads="1"/>
            </p:cNvSpPr>
            <p:nvPr/>
          </p:nvSpPr>
          <p:spPr bwMode="auto">
            <a:xfrm>
              <a:off x="3465138" y="4958329"/>
              <a:ext cx="982058" cy="430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KHÁNH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</a:p>
          </p:txBody>
        </p:sp>
        <p:sp>
          <p:nvSpPr>
            <p:cNvPr id="20491" name="Hộp_Văn_Bản 15"/>
            <p:cNvSpPr txBox="1">
              <a:spLocks noChangeArrowheads="1"/>
            </p:cNvSpPr>
            <p:nvPr/>
          </p:nvSpPr>
          <p:spPr bwMode="auto">
            <a:xfrm rot="19270324">
              <a:off x="2171411" y="5214308"/>
              <a:ext cx="1295400" cy="430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NAM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b="1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endPara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BỘ</a:t>
              </a:r>
              <a:endPara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0492" name="Hộp_Văn_Bản 16"/>
            <p:cNvSpPr txBox="1">
              <a:spLocks noChangeArrowheads="1"/>
            </p:cNvSpPr>
            <p:nvPr/>
          </p:nvSpPr>
          <p:spPr bwMode="auto">
            <a:xfrm>
              <a:off x="2557773" y="4559791"/>
              <a:ext cx="914400" cy="430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TÂY </a:t>
              </a:r>
              <a:endPara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93" name="Hộp_Văn_Bản 17"/>
            <p:cNvSpPr txBox="1">
              <a:spLocks noChangeArrowheads="1"/>
            </p:cNvSpPr>
            <p:nvPr/>
          </p:nvSpPr>
          <p:spPr bwMode="auto">
            <a:xfrm rot="19270324">
              <a:off x="1008631" y="5953662"/>
              <a:ext cx="1365316" cy="430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ĐỒNG BẰNG     SÔNG CỬU LONG</a:t>
              </a:r>
            </a:p>
          </p:txBody>
        </p:sp>
      </p:grpSp>
      <p:sp>
        <p:nvSpPr>
          <p:cNvPr id="13" name="Freeform 12"/>
          <p:cNvSpPr/>
          <p:nvPr/>
        </p:nvSpPr>
        <p:spPr>
          <a:xfrm>
            <a:off x="4152900" y="2797175"/>
            <a:ext cx="739775" cy="933450"/>
          </a:xfrm>
          <a:custGeom>
            <a:avLst/>
            <a:gdLst>
              <a:gd name="connsiteX0" fmla="*/ 288917 w 739293"/>
              <a:gd name="connsiteY0" fmla="*/ 0 h 933131"/>
              <a:gd name="connsiteX1" fmla="*/ 275269 w 739293"/>
              <a:gd name="connsiteY1" fmla="*/ 109182 h 933131"/>
              <a:gd name="connsiteX2" fmla="*/ 261621 w 739293"/>
              <a:gd name="connsiteY2" fmla="*/ 218364 h 933131"/>
              <a:gd name="connsiteX3" fmla="*/ 316212 w 739293"/>
              <a:gd name="connsiteY3" fmla="*/ 245660 h 933131"/>
              <a:gd name="connsiteX4" fmla="*/ 384451 w 739293"/>
              <a:gd name="connsiteY4" fmla="*/ 259308 h 933131"/>
              <a:gd name="connsiteX5" fmla="*/ 425394 w 739293"/>
              <a:gd name="connsiteY5" fmla="*/ 272955 h 933131"/>
              <a:gd name="connsiteX6" fmla="*/ 398099 w 739293"/>
              <a:gd name="connsiteY6" fmla="*/ 354842 h 933131"/>
              <a:gd name="connsiteX7" fmla="*/ 316212 w 739293"/>
              <a:gd name="connsiteY7" fmla="*/ 382137 h 933131"/>
              <a:gd name="connsiteX8" fmla="*/ 43257 w 739293"/>
              <a:gd name="connsiteY8" fmla="*/ 409433 h 933131"/>
              <a:gd name="connsiteX9" fmla="*/ 2314 w 739293"/>
              <a:gd name="connsiteY9" fmla="*/ 423081 h 933131"/>
              <a:gd name="connsiteX10" fmla="*/ 70553 w 739293"/>
              <a:gd name="connsiteY10" fmla="*/ 518615 h 933131"/>
              <a:gd name="connsiteX11" fmla="*/ 138791 w 739293"/>
              <a:gd name="connsiteY11" fmla="*/ 573206 h 933131"/>
              <a:gd name="connsiteX12" fmla="*/ 166087 w 739293"/>
              <a:gd name="connsiteY12" fmla="*/ 627797 h 933131"/>
              <a:gd name="connsiteX13" fmla="*/ 193382 w 739293"/>
              <a:gd name="connsiteY13" fmla="*/ 668740 h 933131"/>
              <a:gd name="connsiteX14" fmla="*/ 207030 w 739293"/>
              <a:gd name="connsiteY14" fmla="*/ 709684 h 933131"/>
              <a:gd name="connsiteX15" fmla="*/ 288917 w 739293"/>
              <a:gd name="connsiteY15" fmla="*/ 777922 h 933131"/>
              <a:gd name="connsiteX16" fmla="*/ 357156 w 739293"/>
              <a:gd name="connsiteY16" fmla="*/ 846161 h 933131"/>
              <a:gd name="connsiteX17" fmla="*/ 439042 w 739293"/>
              <a:gd name="connsiteY17" fmla="*/ 832513 h 933131"/>
              <a:gd name="connsiteX18" fmla="*/ 479985 w 739293"/>
              <a:gd name="connsiteY18" fmla="*/ 805218 h 933131"/>
              <a:gd name="connsiteX19" fmla="*/ 507281 w 739293"/>
              <a:gd name="connsiteY19" fmla="*/ 846161 h 933131"/>
              <a:gd name="connsiteX20" fmla="*/ 548224 w 739293"/>
              <a:gd name="connsiteY20" fmla="*/ 887105 h 933131"/>
              <a:gd name="connsiteX21" fmla="*/ 575520 w 739293"/>
              <a:gd name="connsiteY21" fmla="*/ 928048 h 933131"/>
              <a:gd name="connsiteX22" fmla="*/ 739293 w 739293"/>
              <a:gd name="connsiteY22" fmla="*/ 928048 h 93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39293" h="933131">
                <a:moveTo>
                  <a:pt x="288917" y="0"/>
                </a:moveTo>
                <a:cubicBezTo>
                  <a:pt x="284368" y="36394"/>
                  <a:pt x="284919" y="73797"/>
                  <a:pt x="275269" y="109182"/>
                </a:cubicBezTo>
                <a:cubicBezTo>
                  <a:pt x="260754" y="162403"/>
                  <a:pt x="208486" y="143974"/>
                  <a:pt x="261621" y="218364"/>
                </a:cubicBezTo>
                <a:cubicBezTo>
                  <a:pt x="273446" y="234919"/>
                  <a:pt x="296911" y="239226"/>
                  <a:pt x="316212" y="245660"/>
                </a:cubicBezTo>
                <a:cubicBezTo>
                  <a:pt x="338218" y="252996"/>
                  <a:pt x="361947" y="253682"/>
                  <a:pt x="384451" y="259308"/>
                </a:cubicBezTo>
                <a:cubicBezTo>
                  <a:pt x="398407" y="262797"/>
                  <a:pt x="411746" y="268406"/>
                  <a:pt x="425394" y="272955"/>
                </a:cubicBezTo>
                <a:cubicBezTo>
                  <a:pt x="416296" y="300251"/>
                  <a:pt x="425395" y="345744"/>
                  <a:pt x="398099" y="354842"/>
                </a:cubicBezTo>
                <a:cubicBezTo>
                  <a:pt x="370803" y="363940"/>
                  <a:pt x="344885" y="379748"/>
                  <a:pt x="316212" y="382137"/>
                </a:cubicBezTo>
                <a:cubicBezTo>
                  <a:pt x="115888" y="398831"/>
                  <a:pt x="206796" y="388990"/>
                  <a:pt x="43257" y="409433"/>
                </a:cubicBezTo>
                <a:cubicBezTo>
                  <a:pt x="29609" y="413982"/>
                  <a:pt x="4349" y="408840"/>
                  <a:pt x="2314" y="423081"/>
                </a:cubicBezTo>
                <a:cubicBezTo>
                  <a:pt x="-9266" y="504140"/>
                  <a:pt x="24026" y="503106"/>
                  <a:pt x="70553" y="518615"/>
                </a:cubicBezTo>
                <a:cubicBezTo>
                  <a:pt x="104284" y="619814"/>
                  <a:pt x="51790" y="500705"/>
                  <a:pt x="138791" y="573206"/>
                </a:cubicBezTo>
                <a:cubicBezTo>
                  <a:pt x="154420" y="586230"/>
                  <a:pt x="155993" y="610133"/>
                  <a:pt x="166087" y="627797"/>
                </a:cubicBezTo>
                <a:cubicBezTo>
                  <a:pt x="174225" y="642038"/>
                  <a:pt x="186047" y="654069"/>
                  <a:pt x="193382" y="668740"/>
                </a:cubicBezTo>
                <a:cubicBezTo>
                  <a:pt x="199816" y="681607"/>
                  <a:pt x="199050" y="697714"/>
                  <a:pt x="207030" y="709684"/>
                </a:cubicBezTo>
                <a:cubicBezTo>
                  <a:pt x="228046" y="741208"/>
                  <a:pt x="258706" y="757782"/>
                  <a:pt x="288917" y="777922"/>
                </a:cubicBezTo>
                <a:cubicBezTo>
                  <a:pt x="303475" y="799760"/>
                  <a:pt x="324399" y="842522"/>
                  <a:pt x="357156" y="846161"/>
                </a:cubicBezTo>
                <a:cubicBezTo>
                  <a:pt x="384659" y="849217"/>
                  <a:pt x="411747" y="837062"/>
                  <a:pt x="439042" y="832513"/>
                </a:cubicBezTo>
                <a:cubicBezTo>
                  <a:pt x="452690" y="823415"/>
                  <a:pt x="463901" y="802001"/>
                  <a:pt x="479985" y="805218"/>
                </a:cubicBezTo>
                <a:cubicBezTo>
                  <a:pt x="496069" y="808435"/>
                  <a:pt x="496780" y="833560"/>
                  <a:pt x="507281" y="846161"/>
                </a:cubicBezTo>
                <a:cubicBezTo>
                  <a:pt x="519637" y="860988"/>
                  <a:pt x="535868" y="872278"/>
                  <a:pt x="548224" y="887105"/>
                </a:cubicBezTo>
                <a:cubicBezTo>
                  <a:pt x="558725" y="899706"/>
                  <a:pt x="559482" y="924611"/>
                  <a:pt x="575520" y="928048"/>
                </a:cubicBezTo>
                <a:cubicBezTo>
                  <a:pt x="628899" y="939486"/>
                  <a:pt x="684702" y="928048"/>
                  <a:pt x="739293" y="928048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359275" y="3630613"/>
            <a:ext cx="423862" cy="1131887"/>
          </a:xfrm>
          <a:custGeom>
            <a:avLst/>
            <a:gdLst>
              <a:gd name="connsiteX0" fmla="*/ 81887 w 423155"/>
              <a:gd name="connsiteY0" fmla="*/ 0 h 1132765"/>
              <a:gd name="connsiteX1" fmla="*/ 81887 w 423155"/>
              <a:gd name="connsiteY1" fmla="*/ 122830 h 1132765"/>
              <a:gd name="connsiteX2" fmla="*/ 40944 w 423155"/>
              <a:gd name="connsiteY2" fmla="*/ 163774 h 1132765"/>
              <a:gd name="connsiteX3" fmla="*/ 40944 w 423155"/>
              <a:gd name="connsiteY3" fmla="*/ 368490 h 1132765"/>
              <a:gd name="connsiteX4" fmla="*/ 68239 w 423155"/>
              <a:gd name="connsiteY4" fmla="*/ 518615 h 1132765"/>
              <a:gd name="connsiteX5" fmla="*/ 95535 w 423155"/>
              <a:gd name="connsiteY5" fmla="*/ 559559 h 1132765"/>
              <a:gd name="connsiteX6" fmla="*/ 95535 w 423155"/>
              <a:gd name="connsiteY6" fmla="*/ 723332 h 1132765"/>
              <a:gd name="connsiteX7" fmla="*/ 40944 w 423155"/>
              <a:gd name="connsiteY7" fmla="*/ 805218 h 1132765"/>
              <a:gd name="connsiteX8" fmla="*/ 27296 w 423155"/>
              <a:gd name="connsiteY8" fmla="*/ 900753 h 1132765"/>
              <a:gd name="connsiteX9" fmla="*/ 0 w 423155"/>
              <a:gd name="connsiteY9" fmla="*/ 982639 h 1132765"/>
              <a:gd name="connsiteX10" fmla="*/ 13648 w 423155"/>
              <a:gd name="connsiteY10" fmla="*/ 1050878 h 1132765"/>
              <a:gd name="connsiteX11" fmla="*/ 54591 w 423155"/>
              <a:gd name="connsiteY11" fmla="*/ 1091821 h 1132765"/>
              <a:gd name="connsiteX12" fmla="*/ 150126 w 423155"/>
              <a:gd name="connsiteY12" fmla="*/ 1132765 h 1132765"/>
              <a:gd name="connsiteX13" fmla="*/ 368490 w 423155"/>
              <a:gd name="connsiteY13" fmla="*/ 1119117 h 1132765"/>
              <a:gd name="connsiteX14" fmla="*/ 423081 w 423155"/>
              <a:gd name="connsiteY14" fmla="*/ 1091821 h 11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155" h="1132765">
                <a:moveTo>
                  <a:pt x="81887" y="0"/>
                </a:moveTo>
                <a:cubicBezTo>
                  <a:pt x="91268" y="46906"/>
                  <a:pt x="107586" y="77857"/>
                  <a:pt x="81887" y="122830"/>
                </a:cubicBezTo>
                <a:cubicBezTo>
                  <a:pt x="72311" y="139588"/>
                  <a:pt x="54592" y="150126"/>
                  <a:pt x="40944" y="163774"/>
                </a:cubicBezTo>
                <a:cubicBezTo>
                  <a:pt x="19575" y="270618"/>
                  <a:pt x="22533" y="221202"/>
                  <a:pt x="40944" y="368490"/>
                </a:cubicBezTo>
                <a:cubicBezTo>
                  <a:pt x="41903" y="376161"/>
                  <a:pt x="62996" y="504635"/>
                  <a:pt x="68239" y="518615"/>
                </a:cubicBezTo>
                <a:cubicBezTo>
                  <a:pt x="73999" y="533973"/>
                  <a:pt x="86436" y="545911"/>
                  <a:pt x="95535" y="559559"/>
                </a:cubicBezTo>
                <a:cubicBezTo>
                  <a:pt x="111830" y="624743"/>
                  <a:pt x="123724" y="644402"/>
                  <a:pt x="95535" y="723332"/>
                </a:cubicBezTo>
                <a:cubicBezTo>
                  <a:pt x="84502" y="754226"/>
                  <a:pt x="40944" y="805218"/>
                  <a:pt x="40944" y="805218"/>
                </a:cubicBezTo>
                <a:cubicBezTo>
                  <a:pt x="36395" y="837063"/>
                  <a:pt x="34529" y="869409"/>
                  <a:pt x="27296" y="900753"/>
                </a:cubicBezTo>
                <a:cubicBezTo>
                  <a:pt x="20826" y="928788"/>
                  <a:pt x="0" y="982639"/>
                  <a:pt x="0" y="982639"/>
                </a:cubicBezTo>
                <a:cubicBezTo>
                  <a:pt x="4549" y="1005385"/>
                  <a:pt x="3274" y="1030130"/>
                  <a:pt x="13648" y="1050878"/>
                </a:cubicBezTo>
                <a:cubicBezTo>
                  <a:pt x="22280" y="1068141"/>
                  <a:pt x="39764" y="1079465"/>
                  <a:pt x="54591" y="1091821"/>
                </a:cubicBezTo>
                <a:cubicBezTo>
                  <a:pt x="94984" y="1125482"/>
                  <a:pt x="98098" y="1119758"/>
                  <a:pt x="150126" y="1132765"/>
                </a:cubicBezTo>
                <a:cubicBezTo>
                  <a:pt x="222914" y="1128216"/>
                  <a:pt x="295922" y="1126374"/>
                  <a:pt x="368490" y="1119117"/>
                </a:cubicBezTo>
                <a:cubicBezTo>
                  <a:pt x="427494" y="1113216"/>
                  <a:pt x="423081" y="1122079"/>
                  <a:pt x="423081" y="1091821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940050" y="3521075"/>
            <a:ext cx="1460500" cy="873125"/>
          </a:xfrm>
          <a:custGeom>
            <a:avLst/>
            <a:gdLst>
              <a:gd name="connsiteX0" fmla="*/ 0 w 1460311"/>
              <a:gd name="connsiteY0" fmla="*/ 859809 h 873463"/>
              <a:gd name="connsiteX1" fmla="*/ 286603 w 1460311"/>
              <a:gd name="connsiteY1" fmla="*/ 873457 h 873463"/>
              <a:gd name="connsiteX2" fmla="*/ 382137 w 1460311"/>
              <a:gd name="connsiteY2" fmla="*/ 859809 h 873463"/>
              <a:gd name="connsiteX3" fmla="*/ 395785 w 1460311"/>
              <a:gd name="connsiteY3" fmla="*/ 818866 h 873463"/>
              <a:gd name="connsiteX4" fmla="*/ 436728 w 1460311"/>
              <a:gd name="connsiteY4" fmla="*/ 805218 h 873463"/>
              <a:gd name="connsiteX5" fmla="*/ 518615 w 1460311"/>
              <a:gd name="connsiteY5" fmla="*/ 750627 h 873463"/>
              <a:gd name="connsiteX6" fmla="*/ 559558 w 1460311"/>
              <a:gd name="connsiteY6" fmla="*/ 668741 h 873463"/>
              <a:gd name="connsiteX7" fmla="*/ 573206 w 1460311"/>
              <a:gd name="connsiteY7" fmla="*/ 627797 h 873463"/>
              <a:gd name="connsiteX8" fmla="*/ 655093 w 1460311"/>
              <a:gd name="connsiteY8" fmla="*/ 600502 h 873463"/>
              <a:gd name="connsiteX9" fmla="*/ 955343 w 1460311"/>
              <a:gd name="connsiteY9" fmla="*/ 586854 h 873463"/>
              <a:gd name="connsiteX10" fmla="*/ 996287 w 1460311"/>
              <a:gd name="connsiteY10" fmla="*/ 573206 h 873463"/>
              <a:gd name="connsiteX11" fmla="*/ 1091821 w 1460311"/>
              <a:gd name="connsiteY11" fmla="*/ 559559 h 873463"/>
              <a:gd name="connsiteX12" fmla="*/ 1132764 w 1460311"/>
              <a:gd name="connsiteY12" fmla="*/ 532263 h 873463"/>
              <a:gd name="connsiteX13" fmla="*/ 1214651 w 1460311"/>
              <a:gd name="connsiteY13" fmla="*/ 409433 h 873463"/>
              <a:gd name="connsiteX14" fmla="*/ 1241946 w 1460311"/>
              <a:gd name="connsiteY14" fmla="*/ 368490 h 873463"/>
              <a:gd name="connsiteX15" fmla="*/ 1269242 w 1460311"/>
              <a:gd name="connsiteY15" fmla="*/ 327547 h 873463"/>
              <a:gd name="connsiteX16" fmla="*/ 1323833 w 1460311"/>
              <a:gd name="connsiteY16" fmla="*/ 272956 h 873463"/>
              <a:gd name="connsiteX17" fmla="*/ 1364776 w 1460311"/>
              <a:gd name="connsiteY17" fmla="*/ 191069 h 873463"/>
              <a:gd name="connsiteX18" fmla="*/ 1392072 w 1460311"/>
              <a:gd name="connsiteY18" fmla="*/ 150126 h 873463"/>
              <a:gd name="connsiteX19" fmla="*/ 1405719 w 1460311"/>
              <a:gd name="connsiteY19" fmla="*/ 109182 h 873463"/>
              <a:gd name="connsiteX20" fmla="*/ 1433015 w 1460311"/>
              <a:gd name="connsiteY20" fmla="*/ 68239 h 873463"/>
              <a:gd name="connsiteX21" fmla="*/ 1460311 w 1460311"/>
              <a:gd name="connsiteY21" fmla="*/ 0 h 87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60311" h="873463">
                <a:moveTo>
                  <a:pt x="0" y="859809"/>
                </a:moveTo>
                <a:cubicBezTo>
                  <a:pt x="95534" y="864358"/>
                  <a:pt x="190960" y="873457"/>
                  <a:pt x="286603" y="873457"/>
                </a:cubicBezTo>
                <a:cubicBezTo>
                  <a:pt x="318771" y="873457"/>
                  <a:pt x="353365" y="874195"/>
                  <a:pt x="382137" y="859809"/>
                </a:cubicBezTo>
                <a:cubicBezTo>
                  <a:pt x="395004" y="853375"/>
                  <a:pt x="385613" y="829038"/>
                  <a:pt x="395785" y="818866"/>
                </a:cubicBezTo>
                <a:cubicBezTo>
                  <a:pt x="405957" y="808694"/>
                  <a:pt x="424152" y="812204"/>
                  <a:pt x="436728" y="805218"/>
                </a:cubicBezTo>
                <a:cubicBezTo>
                  <a:pt x="465405" y="789286"/>
                  <a:pt x="518615" y="750627"/>
                  <a:pt x="518615" y="750627"/>
                </a:cubicBezTo>
                <a:cubicBezTo>
                  <a:pt x="552921" y="647712"/>
                  <a:pt x="506644" y="774571"/>
                  <a:pt x="559558" y="668741"/>
                </a:cubicBezTo>
                <a:cubicBezTo>
                  <a:pt x="565992" y="655874"/>
                  <a:pt x="561499" y="636159"/>
                  <a:pt x="573206" y="627797"/>
                </a:cubicBezTo>
                <a:cubicBezTo>
                  <a:pt x="596619" y="611074"/>
                  <a:pt x="626351" y="601808"/>
                  <a:pt x="655093" y="600502"/>
                </a:cubicBezTo>
                <a:lnTo>
                  <a:pt x="955343" y="586854"/>
                </a:lnTo>
                <a:cubicBezTo>
                  <a:pt x="968991" y="582305"/>
                  <a:pt x="982180" y="576027"/>
                  <a:pt x="996287" y="573206"/>
                </a:cubicBezTo>
                <a:cubicBezTo>
                  <a:pt x="1027830" y="566897"/>
                  <a:pt x="1061010" y="568802"/>
                  <a:pt x="1091821" y="559559"/>
                </a:cubicBezTo>
                <a:cubicBezTo>
                  <a:pt x="1107532" y="554846"/>
                  <a:pt x="1119116" y="541362"/>
                  <a:pt x="1132764" y="532263"/>
                </a:cubicBezTo>
                <a:lnTo>
                  <a:pt x="1214651" y="409433"/>
                </a:lnTo>
                <a:lnTo>
                  <a:pt x="1241946" y="368490"/>
                </a:lnTo>
                <a:lnTo>
                  <a:pt x="1269242" y="327547"/>
                </a:lnTo>
                <a:cubicBezTo>
                  <a:pt x="1299020" y="238213"/>
                  <a:pt x="1257661" y="325894"/>
                  <a:pt x="1323833" y="272956"/>
                </a:cubicBezTo>
                <a:cubicBezTo>
                  <a:pt x="1356425" y="246882"/>
                  <a:pt x="1348294" y="224033"/>
                  <a:pt x="1364776" y="191069"/>
                </a:cubicBezTo>
                <a:cubicBezTo>
                  <a:pt x="1372112" y="176398"/>
                  <a:pt x="1382973" y="163774"/>
                  <a:pt x="1392072" y="150126"/>
                </a:cubicBezTo>
                <a:cubicBezTo>
                  <a:pt x="1396621" y="136478"/>
                  <a:pt x="1399285" y="122049"/>
                  <a:pt x="1405719" y="109182"/>
                </a:cubicBezTo>
                <a:cubicBezTo>
                  <a:pt x="1413054" y="94511"/>
                  <a:pt x="1426554" y="83315"/>
                  <a:pt x="1433015" y="68239"/>
                </a:cubicBezTo>
                <a:cubicBezTo>
                  <a:pt x="1467234" y="-11605"/>
                  <a:pt x="1426879" y="33432"/>
                  <a:pt x="1460311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Line Callout 1 52"/>
          <p:cNvSpPr/>
          <p:nvPr/>
        </p:nvSpPr>
        <p:spPr>
          <a:xfrm>
            <a:off x="2971800" y="268877"/>
            <a:ext cx="1567787" cy="325849"/>
          </a:xfrm>
          <a:prstGeom prst="borderCallout1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Gianh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12324" y="1600200"/>
            <a:ext cx="33840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Long.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Hộp_Văn_Bản 14"/>
          <p:cNvSpPr txBox="1">
            <a:spLocks noChangeArrowheads="1"/>
          </p:cNvSpPr>
          <p:nvPr/>
        </p:nvSpPr>
        <p:spPr bwMode="auto">
          <a:xfrm>
            <a:off x="3200400" y="1230868"/>
            <a:ext cx="1841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 NAM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604362" y="3962400"/>
            <a:ext cx="777638" cy="175260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3"/>
          <p:cNvGrpSpPr>
            <a:grpSpLocks/>
          </p:cNvGrpSpPr>
          <p:nvPr/>
        </p:nvGrpSpPr>
        <p:grpSpPr bwMode="auto">
          <a:xfrm>
            <a:off x="2895600" y="1219200"/>
            <a:ext cx="412750" cy="371475"/>
            <a:chOff x="2199" y="1370"/>
            <a:chExt cx="480" cy="754"/>
          </a:xfrm>
          <a:solidFill>
            <a:srgbClr val="00FF00"/>
          </a:solidFill>
        </p:grpSpPr>
        <p:sp>
          <p:nvSpPr>
            <p:cNvPr id="73" name="AutoShape 4"/>
            <p:cNvSpPr>
              <a:spLocks noChangeArrowheads="1"/>
            </p:cNvSpPr>
            <p:nvPr/>
          </p:nvSpPr>
          <p:spPr bwMode="auto">
            <a:xfrm rot="5592122">
              <a:off x="2278" y="1812"/>
              <a:ext cx="336" cy="288"/>
            </a:xfrm>
            <a:prstGeom prst="moon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AutoShape 5"/>
            <p:cNvSpPr>
              <a:spLocks noChangeArrowheads="1"/>
            </p:cNvSpPr>
            <p:nvPr/>
          </p:nvSpPr>
          <p:spPr bwMode="auto">
            <a:xfrm>
              <a:off x="2199" y="1654"/>
              <a:ext cx="480" cy="288"/>
            </a:xfrm>
            <a:custGeom>
              <a:avLst/>
              <a:gdLst>
                <a:gd name="T0" fmla="*/ 240 w 21600"/>
                <a:gd name="T1" fmla="*/ 0 h 21600"/>
                <a:gd name="T2" fmla="*/ 22 w 21600"/>
                <a:gd name="T3" fmla="*/ 144 h 21600"/>
                <a:gd name="T4" fmla="*/ 240 w 21600"/>
                <a:gd name="T5" fmla="*/ 26 h 21600"/>
                <a:gd name="T6" fmla="*/ 458 w 21600"/>
                <a:gd name="T7" fmla="*/ 14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80" y="10800"/>
                  </a:moveTo>
                  <a:cubicBezTo>
                    <a:pt x="1980" y="5928"/>
                    <a:pt x="5928" y="1980"/>
                    <a:pt x="10800" y="1980"/>
                  </a:cubicBezTo>
                  <a:cubicBezTo>
                    <a:pt x="15671" y="1979"/>
                    <a:pt x="19619" y="5928"/>
                    <a:pt x="1962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1980" y="108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AutoShape 6"/>
            <p:cNvSpPr>
              <a:spLocks noChangeArrowheads="1"/>
            </p:cNvSpPr>
            <p:nvPr/>
          </p:nvSpPr>
          <p:spPr bwMode="auto">
            <a:xfrm>
              <a:off x="2352" y="1602"/>
              <a:ext cx="192" cy="288"/>
            </a:xfrm>
            <a:prstGeom prst="can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AutoShape 7"/>
            <p:cNvSpPr>
              <a:spLocks noChangeArrowheads="1"/>
            </p:cNvSpPr>
            <p:nvPr/>
          </p:nvSpPr>
          <p:spPr bwMode="auto">
            <a:xfrm>
              <a:off x="2304" y="1370"/>
              <a:ext cx="288" cy="288"/>
            </a:xfrm>
            <a:prstGeom prst="smileyFace">
              <a:avLst>
                <a:gd name="adj" fmla="val 4653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7" name="Group 3"/>
          <p:cNvGrpSpPr>
            <a:grpSpLocks/>
          </p:cNvGrpSpPr>
          <p:nvPr/>
        </p:nvGrpSpPr>
        <p:grpSpPr bwMode="auto">
          <a:xfrm>
            <a:off x="4495800" y="2905125"/>
            <a:ext cx="412750" cy="371475"/>
            <a:chOff x="2199" y="1370"/>
            <a:chExt cx="480" cy="754"/>
          </a:xfrm>
          <a:solidFill>
            <a:srgbClr val="00FF00"/>
          </a:solidFill>
        </p:grpSpPr>
        <p:sp>
          <p:nvSpPr>
            <p:cNvPr id="78" name="AutoShape 4"/>
            <p:cNvSpPr>
              <a:spLocks noChangeArrowheads="1"/>
            </p:cNvSpPr>
            <p:nvPr/>
          </p:nvSpPr>
          <p:spPr bwMode="auto">
            <a:xfrm rot="5592122">
              <a:off x="2278" y="1812"/>
              <a:ext cx="336" cy="288"/>
            </a:xfrm>
            <a:prstGeom prst="moon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AutoShape 5"/>
            <p:cNvSpPr>
              <a:spLocks noChangeArrowheads="1"/>
            </p:cNvSpPr>
            <p:nvPr/>
          </p:nvSpPr>
          <p:spPr bwMode="auto">
            <a:xfrm>
              <a:off x="2199" y="1654"/>
              <a:ext cx="480" cy="288"/>
            </a:xfrm>
            <a:custGeom>
              <a:avLst/>
              <a:gdLst>
                <a:gd name="T0" fmla="*/ 240 w 21600"/>
                <a:gd name="T1" fmla="*/ 0 h 21600"/>
                <a:gd name="T2" fmla="*/ 22 w 21600"/>
                <a:gd name="T3" fmla="*/ 144 h 21600"/>
                <a:gd name="T4" fmla="*/ 240 w 21600"/>
                <a:gd name="T5" fmla="*/ 26 h 21600"/>
                <a:gd name="T6" fmla="*/ 458 w 21600"/>
                <a:gd name="T7" fmla="*/ 14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80" y="10800"/>
                  </a:moveTo>
                  <a:cubicBezTo>
                    <a:pt x="1980" y="5928"/>
                    <a:pt x="5928" y="1980"/>
                    <a:pt x="10800" y="1980"/>
                  </a:cubicBezTo>
                  <a:cubicBezTo>
                    <a:pt x="15671" y="1979"/>
                    <a:pt x="19619" y="5928"/>
                    <a:pt x="1962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1980" y="108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AutoShape 6"/>
            <p:cNvSpPr>
              <a:spLocks noChangeArrowheads="1"/>
            </p:cNvSpPr>
            <p:nvPr/>
          </p:nvSpPr>
          <p:spPr bwMode="auto">
            <a:xfrm>
              <a:off x="2352" y="1602"/>
              <a:ext cx="192" cy="288"/>
            </a:xfrm>
            <a:prstGeom prst="can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AutoShape 7"/>
            <p:cNvSpPr>
              <a:spLocks noChangeArrowheads="1"/>
            </p:cNvSpPr>
            <p:nvPr/>
          </p:nvSpPr>
          <p:spPr bwMode="auto">
            <a:xfrm>
              <a:off x="2304" y="1370"/>
              <a:ext cx="288" cy="288"/>
            </a:xfrm>
            <a:prstGeom prst="smileyFace">
              <a:avLst>
                <a:gd name="adj" fmla="val 4653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2" name="Group 3"/>
          <p:cNvGrpSpPr>
            <a:grpSpLocks/>
          </p:cNvGrpSpPr>
          <p:nvPr/>
        </p:nvGrpSpPr>
        <p:grpSpPr bwMode="auto">
          <a:xfrm>
            <a:off x="4419600" y="3895725"/>
            <a:ext cx="412750" cy="371475"/>
            <a:chOff x="2199" y="1370"/>
            <a:chExt cx="480" cy="754"/>
          </a:xfrm>
          <a:solidFill>
            <a:srgbClr val="00FF00"/>
          </a:solidFill>
        </p:grpSpPr>
        <p:sp>
          <p:nvSpPr>
            <p:cNvPr id="83" name="AutoShape 4"/>
            <p:cNvSpPr>
              <a:spLocks noChangeArrowheads="1"/>
            </p:cNvSpPr>
            <p:nvPr/>
          </p:nvSpPr>
          <p:spPr bwMode="auto">
            <a:xfrm rot="5592122">
              <a:off x="2278" y="1812"/>
              <a:ext cx="336" cy="288"/>
            </a:xfrm>
            <a:prstGeom prst="moon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AutoShape 5"/>
            <p:cNvSpPr>
              <a:spLocks noChangeArrowheads="1"/>
            </p:cNvSpPr>
            <p:nvPr/>
          </p:nvSpPr>
          <p:spPr bwMode="auto">
            <a:xfrm>
              <a:off x="2199" y="1654"/>
              <a:ext cx="480" cy="288"/>
            </a:xfrm>
            <a:custGeom>
              <a:avLst/>
              <a:gdLst>
                <a:gd name="T0" fmla="*/ 240 w 21600"/>
                <a:gd name="T1" fmla="*/ 0 h 21600"/>
                <a:gd name="T2" fmla="*/ 22 w 21600"/>
                <a:gd name="T3" fmla="*/ 144 h 21600"/>
                <a:gd name="T4" fmla="*/ 240 w 21600"/>
                <a:gd name="T5" fmla="*/ 26 h 21600"/>
                <a:gd name="T6" fmla="*/ 458 w 21600"/>
                <a:gd name="T7" fmla="*/ 14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80" y="10800"/>
                  </a:moveTo>
                  <a:cubicBezTo>
                    <a:pt x="1980" y="5928"/>
                    <a:pt x="5928" y="1980"/>
                    <a:pt x="10800" y="1980"/>
                  </a:cubicBezTo>
                  <a:cubicBezTo>
                    <a:pt x="15671" y="1979"/>
                    <a:pt x="19619" y="5928"/>
                    <a:pt x="1962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1980" y="108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AutoShape 6"/>
            <p:cNvSpPr>
              <a:spLocks noChangeArrowheads="1"/>
            </p:cNvSpPr>
            <p:nvPr/>
          </p:nvSpPr>
          <p:spPr bwMode="auto">
            <a:xfrm>
              <a:off x="2352" y="1602"/>
              <a:ext cx="192" cy="288"/>
            </a:xfrm>
            <a:prstGeom prst="can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AutoShape 7"/>
            <p:cNvSpPr>
              <a:spLocks noChangeArrowheads="1"/>
            </p:cNvSpPr>
            <p:nvPr/>
          </p:nvSpPr>
          <p:spPr bwMode="auto">
            <a:xfrm>
              <a:off x="2304" y="1370"/>
              <a:ext cx="288" cy="288"/>
            </a:xfrm>
            <a:prstGeom prst="smileyFace">
              <a:avLst>
                <a:gd name="adj" fmla="val 4653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2" name="Group 3"/>
          <p:cNvGrpSpPr>
            <a:grpSpLocks/>
          </p:cNvGrpSpPr>
          <p:nvPr/>
        </p:nvGrpSpPr>
        <p:grpSpPr bwMode="auto">
          <a:xfrm>
            <a:off x="3854450" y="4648200"/>
            <a:ext cx="412750" cy="371475"/>
            <a:chOff x="2199" y="1370"/>
            <a:chExt cx="480" cy="754"/>
          </a:xfrm>
          <a:solidFill>
            <a:srgbClr val="00FF00"/>
          </a:solidFill>
        </p:grpSpPr>
        <p:sp>
          <p:nvSpPr>
            <p:cNvPr id="93" name="AutoShape 4"/>
            <p:cNvSpPr>
              <a:spLocks noChangeArrowheads="1"/>
            </p:cNvSpPr>
            <p:nvPr/>
          </p:nvSpPr>
          <p:spPr bwMode="auto">
            <a:xfrm rot="5592122">
              <a:off x="2278" y="1812"/>
              <a:ext cx="336" cy="288"/>
            </a:xfrm>
            <a:prstGeom prst="moon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AutoShape 5"/>
            <p:cNvSpPr>
              <a:spLocks noChangeArrowheads="1"/>
            </p:cNvSpPr>
            <p:nvPr/>
          </p:nvSpPr>
          <p:spPr bwMode="auto">
            <a:xfrm>
              <a:off x="2199" y="1654"/>
              <a:ext cx="480" cy="288"/>
            </a:xfrm>
            <a:custGeom>
              <a:avLst/>
              <a:gdLst>
                <a:gd name="T0" fmla="*/ 240 w 21600"/>
                <a:gd name="T1" fmla="*/ 0 h 21600"/>
                <a:gd name="T2" fmla="*/ 22 w 21600"/>
                <a:gd name="T3" fmla="*/ 144 h 21600"/>
                <a:gd name="T4" fmla="*/ 240 w 21600"/>
                <a:gd name="T5" fmla="*/ 26 h 21600"/>
                <a:gd name="T6" fmla="*/ 458 w 21600"/>
                <a:gd name="T7" fmla="*/ 14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80" y="10800"/>
                  </a:moveTo>
                  <a:cubicBezTo>
                    <a:pt x="1980" y="5928"/>
                    <a:pt x="5928" y="1980"/>
                    <a:pt x="10800" y="1980"/>
                  </a:cubicBezTo>
                  <a:cubicBezTo>
                    <a:pt x="15671" y="1979"/>
                    <a:pt x="19619" y="5928"/>
                    <a:pt x="1962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1980" y="108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AutoShape 6"/>
            <p:cNvSpPr>
              <a:spLocks noChangeArrowheads="1"/>
            </p:cNvSpPr>
            <p:nvPr/>
          </p:nvSpPr>
          <p:spPr bwMode="auto">
            <a:xfrm>
              <a:off x="2352" y="1602"/>
              <a:ext cx="192" cy="288"/>
            </a:xfrm>
            <a:prstGeom prst="can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AutoShape 7"/>
            <p:cNvSpPr>
              <a:spLocks noChangeArrowheads="1"/>
            </p:cNvSpPr>
            <p:nvPr/>
          </p:nvSpPr>
          <p:spPr bwMode="auto">
            <a:xfrm>
              <a:off x="2304" y="1370"/>
              <a:ext cx="288" cy="288"/>
            </a:xfrm>
            <a:prstGeom prst="smileyFace">
              <a:avLst>
                <a:gd name="adj" fmla="val 4653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7" name="Group 3"/>
          <p:cNvGrpSpPr>
            <a:grpSpLocks/>
          </p:cNvGrpSpPr>
          <p:nvPr/>
        </p:nvGrpSpPr>
        <p:grpSpPr bwMode="auto">
          <a:xfrm>
            <a:off x="3200400" y="3819525"/>
            <a:ext cx="412750" cy="371475"/>
            <a:chOff x="2199" y="1370"/>
            <a:chExt cx="480" cy="754"/>
          </a:xfrm>
          <a:solidFill>
            <a:srgbClr val="00FF00"/>
          </a:solidFill>
        </p:grpSpPr>
        <p:sp>
          <p:nvSpPr>
            <p:cNvPr id="98" name="AutoShape 4"/>
            <p:cNvSpPr>
              <a:spLocks noChangeArrowheads="1"/>
            </p:cNvSpPr>
            <p:nvPr/>
          </p:nvSpPr>
          <p:spPr bwMode="auto">
            <a:xfrm rot="5592122">
              <a:off x="2278" y="1812"/>
              <a:ext cx="336" cy="288"/>
            </a:xfrm>
            <a:prstGeom prst="moon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AutoShape 5"/>
            <p:cNvSpPr>
              <a:spLocks noChangeArrowheads="1"/>
            </p:cNvSpPr>
            <p:nvPr/>
          </p:nvSpPr>
          <p:spPr bwMode="auto">
            <a:xfrm>
              <a:off x="2199" y="1654"/>
              <a:ext cx="480" cy="288"/>
            </a:xfrm>
            <a:custGeom>
              <a:avLst/>
              <a:gdLst>
                <a:gd name="T0" fmla="*/ 240 w 21600"/>
                <a:gd name="T1" fmla="*/ 0 h 21600"/>
                <a:gd name="T2" fmla="*/ 22 w 21600"/>
                <a:gd name="T3" fmla="*/ 144 h 21600"/>
                <a:gd name="T4" fmla="*/ 240 w 21600"/>
                <a:gd name="T5" fmla="*/ 26 h 21600"/>
                <a:gd name="T6" fmla="*/ 458 w 21600"/>
                <a:gd name="T7" fmla="*/ 14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80" y="10800"/>
                  </a:moveTo>
                  <a:cubicBezTo>
                    <a:pt x="1980" y="5928"/>
                    <a:pt x="5928" y="1980"/>
                    <a:pt x="10800" y="1980"/>
                  </a:cubicBezTo>
                  <a:cubicBezTo>
                    <a:pt x="15671" y="1979"/>
                    <a:pt x="19619" y="5928"/>
                    <a:pt x="1962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1980" y="108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AutoShape 6"/>
            <p:cNvSpPr>
              <a:spLocks noChangeArrowheads="1"/>
            </p:cNvSpPr>
            <p:nvPr/>
          </p:nvSpPr>
          <p:spPr bwMode="auto">
            <a:xfrm>
              <a:off x="2352" y="1602"/>
              <a:ext cx="192" cy="288"/>
            </a:xfrm>
            <a:prstGeom prst="can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AutoShape 7"/>
            <p:cNvSpPr>
              <a:spLocks noChangeArrowheads="1"/>
            </p:cNvSpPr>
            <p:nvPr/>
          </p:nvSpPr>
          <p:spPr bwMode="auto">
            <a:xfrm>
              <a:off x="2304" y="1370"/>
              <a:ext cx="288" cy="288"/>
            </a:xfrm>
            <a:prstGeom prst="smileyFace">
              <a:avLst>
                <a:gd name="adj" fmla="val 4653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2" name="Group 3"/>
          <p:cNvGrpSpPr>
            <a:grpSpLocks/>
          </p:cNvGrpSpPr>
          <p:nvPr/>
        </p:nvGrpSpPr>
        <p:grpSpPr bwMode="auto">
          <a:xfrm>
            <a:off x="2895600" y="1219200"/>
            <a:ext cx="412750" cy="371475"/>
            <a:chOff x="2199" y="1370"/>
            <a:chExt cx="480" cy="754"/>
          </a:xfrm>
          <a:solidFill>
            <a:srgbClr val="00FF00"/>
          </a:solidFill>
        </p:grpSpPr>
        <p:sp>
          <p:nvSpPr>
            <p:cNvPr id="103" name="AutoShape 4"/>
            <p:cNvSpPr>
              <a:spLocks noChangeArrowheads="1"/>
            </p:cNvSpPr>
            <p:nvPr/>
          </p:nvSpPr>
          <p:spPr bwMode="auto">
            <a:xfrm rot="5592122">
              <a:off x="2278" y="1812"/>
              <a:ext cx="336" cy="288"/>
            </a:xfrm>
            <a:prstGeom prst="moon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AutoShape 5"/>
            <p:cNvSpPr>
              <a:spLocks noChangeArrowheads="1"/>
            </p:cNvSpPr>
            <p:nvPr/>
          </p:nvSpPr>
          <p:spPr bwMode="auto">
            <a:xfrm>
              <a:off x="2199" y="1654"/>
              <a:ext cx="480" cy="288"/>
            </a:xfrm>
            <a:custGeom>
              <a:avLst/>
              <a:gdLst>
                <a:gd name="T0" fmla="*/ 240 w 21600"/>
                <a:gd name="T1" fmla="*/ 0 h 21600"/>
                <a:gd name="T2" fmla="*/ 22 w 21600"/>
                <a:gd name="T3" fmla="*/ 144 h 21600"/>
                <a:gd name="T4" fmla="*/ 240 w 21600"/>
                <a:gd name="T5" fmla="*/ 26 h 21600"/>
                <a:gd name="T6" fmla="*/ 458 w 21600"/>
                <a:gd name="T7" fmla="*/ 14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80" y="10800"/>
                  </a:moveTo>
                  <a:cubicBezTo>
                    <a:pt x="1980" y="5928"/>
                    <a:pt x="5928" y="1980"/>
                    <a:pt x="10800" y="1980"/>
                  </a:cubicBezTo>
                  <a:cubicBezTo>
                    <a:pt x="15671" y="1979"/>
                    <a:pt x="19619" y="5928"/>
                    <a:pt x="1962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1980" y="108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AutoShape 6"/>
            <p:cNvSpPr>
              <a:spLocks noChangeArrowheads="1"/>
            </p:cNvSpPr>
            <p:nvPr/>
          </p:nvSpPr>
          <p:spPr bwMode="auto">
            <a:xfrm>
              <a:off x="2352" y="1602"/>
              <a:ext cx="192" cy="288"/>
            </a:xfrm>
            <a:prstGeom prst="can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AutoShape 7"/>
            <p:cNvSpPr>
              <a:spLocks noChangeArrowheads="1"/>
            </p:cNvSpPr>
            <p:nvPr/>
          </p:nvSpPr>
          <p:spPr bwMode="auto">
            <a:xfrm>
              <a:off x="2304" y="1370"/>
              <a:ext cx="288" cy="288"/>
            </a:xfrm>
            <a:prstGeom prst="smileyFace">
              <a:avLst>
                <a:gd name="adj" fmla="val 4653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5326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1549 L 0.175 0.25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11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96532E-6 L -0.00591 0.139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6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1595 L -0.06423 0.1047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46821E-7 L -0.07257 -0.1375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6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5607E-6 L -0.08924 0.184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2" y="9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uối t t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6"/>
          <a:stretch>
            <a:fillRect/>
          </a:stretch>
        </p:blipFill>
        <p:spPr bwMode="auto">
          <a:xfrm>
            <a:off x="457200" y="76200"/>
            <a:ext cx="8153400" cy="513594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76200" y="5249037"/>
            <a:ext cx="90678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000" b="1" dirty="0" err="1">
                <a:solidFill>
                  <a:srgbClr val="FF0000"/>
                </a:solidFill>
              </a:rPr>
              <a:t>Đi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đến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đâu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họ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lập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làng</a:t>
            </a:r>
            <a:r>
              <a:rPr lang="en-US" sz="3000" b="1" dirty="0">
                <a:solidFill>
                  <a:srgbClr val="FF0000"/>
                </a:solidFill>
              </a:rPr>
              <a:t>, </a:t>
            </a:r>
            <a:r>
              <a:rPr lang="en-US" sz="3000" b="1" dirty="0" err="1">
                <a:solidFill>
                  <a:srgbClr val="FF0000"/>
                </a:solidFill>
              </a:rPr>
              <a:t>lập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ấp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đến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đó</a:t>
            </a:r>
            <a:r>
              <a:rPr lang="en-US" sz="3000" b="1" dirty="0" smtClean="0">
                <a:solidFill>
                  <a:srgbClr val="FF0000"/>
                </a:solidFill>
              </a:rPr>
              <a:t>. </a:t>
            </a:r>
            <a:r>
              <a:rPr lang="en-US" sz="3000" b="1" dirty="0" err="1" smtClean="0">
                <a:solidFill>
                  <a:srgbClr val="FF0000"/>
                </a:solidFill>
              </a:rPr>
              <a:t>Họ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vỡ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đất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để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trồng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trọt</a:t>
            </a:r>
            <a:r>
              <a:rPr lang="en-US" sz="3000" b="1" dirty="0" smtClean="0">
                <a:solidFill>
                  <a:srgbClr val="FF0000"/>
                </a:solidFill>
              </a:rPr>
              <a:t>, </a:t>
            </a:r>
            <a:r>
              <a:rPr lang="en-US" sz="3000" b="1" dirty="0" err="1" smtClean="0">
                <a:solidFill>
                  <a:srgbClr val="FF0000"/>
                </a:solidFill>
              </a:rPr>
              <a:t>chăn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nuôi</a:t>
            </a:r>
            <a:r>
              <a:rPr lang="en-US" sz="3000" b="1" dirty="0" smtClean="0">
                <a:solidFill>
                  <a:srgbClr val="FF0000"/>
                </a:solidFill>
              </a:rPr>
              <a:t>, </a:t>
            </a:r>
            <a:r>
              <a:rPr lang="en-US" sz="3000" b="1" dirty="0" err="1" smtClean="0">
                <a:solidFill>
                  <a:srgbClr val="FF0000"/>
                </a:solidFill>
              </a:rPr>
              <a:t>buôn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bán</a:t>
            </a:r>
            <a:r>
              <a:rPr lang="en-US" sz="3000" b="1" dirty="0" smtClean="0">
                <a:solidFill>
                  <a:srgbClr val="FF0000"/>
                </a:solidFill>
              </a:rPr>
              <a:t>, ... </a:t>
            </a:r>
            <a:r>
              <a:rPr lang="en-US" sz="3000" b="1" dirty="0" err="1" smtClean="0">
                <a:solidFill>
                  <a:srgbClr val="FF0000"/>
                </a:solidFill>
              </a:rPr>
              <a:t>tạo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nên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những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xóm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làng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đông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đúc</a:t>
            </a:r>
            <a:r>
              <a:rPr lang="en-US" sz="3000" b="1" dirty="0" smtClean="0">
                <a:solidFill>
                  <a:srgbClr val="FF0000"/>
                </a:solidFill>
              </a:rPr>
              <a:t>, </a:t>
            </a:r>
            <a:r>
              <a:rPr lang="en-US" sz="3000" b="1" dirty="0" err="1" smtClean="0">
                <a:solidFill>
                  <a:srgbClr val="FF0000"/>
                </a:solidFill>
              </a:rPr>
              <a:t>trù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phú</a:t>
            </a:r>
            <a:r>
              <a:rPr lang="en-US" sz="3000" b="1" dirty="0" smtClean="0">
                <a:solidFill>
                  <a:srgbClr val="FF0000"/>
                </a:solidFill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66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6705600" y="-173421"/>
            <a:ext cx="2590800" cy="595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vi-VN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và nội dung vừa hoàn thành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khẩn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grpSp>
        <p:nvGrpSpPr>
          <p:cNvPr id="2" name="Nhóm 1"/>
          <p:cNvGrpSpPr/>
          <p:nvPr/>
        </p:nvGrpSpPr>
        <p:grpSpPr>
          <a:xfrm>
            <a:off x="304800" y="-1"/>
            <a:ext cx="6400800" cy="6844731"/>
            <a:chOff x="304800" y="-1"/>
            <a:chExt cx="5334001" cy="6844731"/>
          </a:xfrm>
        </p:grpSpPr>
        <p:pic>
          <p:nvPicPr>
            <p:cNvPr id="4098" name="Picture 2" descr="C:\Users\Tuyen.aptech01\Desktop\uy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5"/>
            <a:stretch/>
          </p:blipFill>
          <p:spPr bwMode="auto">
            <a:xfrm>
              <a:off x="304800" y="-1"/>
              <a:ext cx="5334000" cy="6844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Khung Chú Thích Hình Đám Mây 5"/>
            <p:cNvSpPr/>
            <p:nvPr/>
          </p:nvSpPr>
          <p:spPr bwMode="auto">
            <a:xfrm>
              <a:off x="2209799" y="6019800"/>
              <a:ext cx="152401" cy="304800"/>
            </a:xfrm>
            <a:prstGeom prst="cloudCallou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" name="Hộp_Văn_Bản 6"/>
            <p:cNvSpPr txBox="1"/>
            <p:nvPr/>
          </p:nvSpPr>
          <p:spPr>
            <a:xfrm>
              <a:off x="4533901" y="4308902"/>
              <a:ext cx="533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solidFill>
                    <a:prstClr val="black"/>
                  </a:solidFill>
                </a:rPr>
                <a:t>PHÚ YÊN</a:t>
              </a:r>
              <a:endParaRPr lang="en-US" sz="105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Hộp_Văn_Bản 7"/>
            <p:cNvSpPr txBox="1"/>
            <p:nvPr/>
          </p:nvSpPr>
          <p:spPr>
            <a:xfrm>
              <a:off x="4876800" y="4766102"/>
              <a:ext cx="76200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solidFill>
                    <a:prstClr val="black"/>
                  </a:solidFill>
                </a:rPr>
                <a:t>KHÁNH HÒA</a:t>
              </a:r>
              <a:endParaRPr lang="en-US" sz="105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Hộp_Văn_Bản 8"/>
            <p:cNvSpPr txBox="1"/>
            <p:nvPr/>
          </p:nvSpPr>
          <p:spPr>
            <a:xfrm rot="19270324">
              <a:off x="3746480" y="5331044"/>
              <a:ext cx="12954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solidFill>
                    <a:prstClr val="black"/>
                  </a:solidFill>
                </a:rPr>
                <a:t>NAM TRUNG BỘ</a:t>
              </a:r>
              <a:endParaRPr lang="en-US" sz="105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Hộp_Văn_Bản 9"/>
            <p:cNvSpPr txBox="1"/>
            <p:nvPr/>
          </p:nvSpPr>
          <p:spPr>
            <a:xfrm>
              <a:off x="3962400" y="4689902"/>
              <a:ext cx="7620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solidFill>
                    <a:prstClr val="black"/>
                  </a:solidFill>
                </a:rPr>
                <a:t>TÂY NGUYÊN</a:t>
              </a:r>
              <a:endParaRPr lang="en-US" sz="105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Hộp_Văn_Bản 10"/>
            <p:cNvSpPr txBox="1"/>
            <p:nvPr/>
          </p:nvSpPr>
          <p:spPr>
            <a:xfrm rot="19270324">
              <a:off x="2467951" y="5943767"/>
              <a:ext cx="136230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prstClr val="black"/>
                  </a:solidFill>
                </a:rPr>
                <a:t>ĐỒNG BẰNG     SÔNG CỬU LONG</a:t>
              </a:r>
              <a:endParaRPr lang="en-US" sz="105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61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891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744" y="557845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II. Các chúa Nguyễn tổ chức khai hoang </a:t>
            </a:r>
            <a:endParaRPr lang="en-US" sz="3200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44" y="1676400"/>
            <a:ext cx="7772401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7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891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572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III. Kết quả của cuộc khai hoang </a:t>
            </a:r>
            <a:endParaRPr lang="en-US" sz="3200" b="1" dirty="0">
              <a:solidFill>
                <a:srgbClr val="C00000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868860"/>
              </p:ext>
            </p:extLst>
          </p:nvPr>
        </p:nvGraphicFramePr>
        <p:xfrm>
          <a:off x="0" y="1219201"/>
          <a:ext cx="9061909" cy="548640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154061"/>
                <a:gridCol w="3585148"/>
                <a:gridCol w="3322700"/>
              </a:tblGrid>
              <a:tr h="76558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500" b="1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3500" b="1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500" b="1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3500" b="1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500" b="1" i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500" b="1" i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 </a:t>
                      </a:r>
                      <a:r>
                        <a:rPr lang="en-US" sz="3500" b="1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3500" b="1" i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500" b="1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3500" b="1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500" b="1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500" b="1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500" b="1" i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r>
                        <a:rPr lang="en-US" sz="35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àng</a:t>
                      </a:r>
                      <a:r>
                        <a:rPr lang="en-US" sz="3500" b="1" i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500" b="1" i="1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endParaRPr lang="en-US" sz="3500" b="1" i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6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b="0" i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Trước khi khẩn hoang</a:t>
                      </a:r>
                      <a:endParaRPr lang="en-US" sz="3000" b="0" i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b="0" i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Sau khi khẩn hoang</a:t>
                      </a:r>
                      <a:endParaRPr lang="en-US" sz="3000" b="0" i="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36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5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5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36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5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5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3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xóm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vi-VN" sz="28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5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5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499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00" b="1" dirty="0" smtClean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5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500" b="1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3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9746" y="21771"/>
            <a:ext cx="9154887" cy="6836229"/>
            <a:chOff x="-1" y="-1"/>
            <a:chExt cx="9154887" cy="68362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589" y="-1"/>
              <a:ext cx="5840297" cy="49609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3314589" cy="683622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27633" y="5486400"/>
              <a:ext cx="3581400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-me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7702" y="32281"/>
            <a:ext cx="9131681" cy="6517733"/>
            <a:chOff x="35966" y="48047"/>
            <a:chExt cx="9131681" cy="65177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373" y="48047"/>
              <a:ext cx="4804274" cy="5410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6" y="58557"/>
              <a:ext cx="4330035" cy="54102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182590" y="5857894"/>
              <a:ext cx="5029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endPara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1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61414" y="3390256"/>
            <a:ext cx="9017762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0" y="-1"/>
            <a:ext cx="9144000" cy="6821242"/>
            <a:chOff x="0" y="-1"/>
            <a:chExt cx="9144000" cy="68212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9144000" cy="617491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18556" y="6174910"/>
              <a:ext cx="3581400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Ê -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393" y="-1"/>
            <a:ext cx="9144000" cy="6734888"/>
            <a:chOff x="61414" y="-18380"/>
            <a:chExt cx="9144000" cy="673488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4" y="-18380"/>
              <a:ext cx="9144000" cy="62116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38400" y="6193288"/>
              <a:ext cx="502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Gia-rai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107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7" r="49686"/>
          <a:stretch/>
        </p:blipFill>
        <p:spPr>
          <a:xfrm>
            <a:off x="838200" y="0"/>
            <a:ext cx="7010400" cy="609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905000" y="60960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45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403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2971800" y="2070616"/>
            <a:ext cx="4038600" cy="2152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569"/>
              </a:avLst>
            </a:prstTxWarp>
          </a:bodyPr>
          <a:lstStyle/>
          <a:p>
            <a:pPr algn="ctr"/>
            <a:r>
              <a:rPr lang="en-US" sz="5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Ôn</a:t>
            </a:r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bài</a:t>
            </a:r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6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891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572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III. Kết quả của cuộc khai hoang </a:t>
            </a:r>
            <a:endParaRPr lang="en-US" sz="3200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28800"/>
            <a:ext cx="7772400" cy="397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Text Box 16"/>
          <p:cNvSpPr txBox="1">
            <a:spLocks noChangeArrowheads="1"/>
          </p:cNvSpPr>
          <p:nvPr/>
        </p:nvSpPr>
        <p:spPr bwMode="auto">
          <a:xfrm>
            <a:off x="838200" y="5867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latin typeface="VNI-Times" pitchFamily="2" charset="0"/>
            </a:endParaRPr>
          </a:p>
        </p:txBody>
      </p:sp>
      <p:sp>
        <p:nvSpPr>
          <p:cNvPr id="2" name="Hộp_Văn_Bản 1"/>
          <p:cNvSpPr txBox="1"/>
          <p:nvPr/>
        </p:nvSpPr>
        <p:spPr>
          <a:xfrm>
            <a:off x="228600" y="1752600"/>
            <a:ext cx="8763000" cy="3847207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XVI,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khẩn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Đàng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0144" y="533400"/>
            <a:ext cx="3199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GHI NHỚ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4"/>
            <a:ext cx="9144000" cy="6860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14600"/>
            <a:ext cx="41665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800" b="1" dirty="0" smtClean="0">
                <a:solidFill>
                  <a:srgbClr val="95F11B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8800" b="1" dirty="0">
              <a:solidFill>
                <a:srgbClr val="95F11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bc\Downloads\0003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54" y="3810000"/>
            <a:ext cx="1066801" cy="102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bc\Downloads\7BdvU9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381000"/>
            <a:ext cx="294322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bc\Downloads\animierte-affen-bilder-7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50903"/>
            <a:ext cx="3733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bc\Downloads\WIzxRk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2" y="3427892"/>
            <a:ext cx="1485758" cy="148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0660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oc khan hoang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0" y="0"/>
            <a:ext cx="12268200" cy="68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534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1" y="1676400"/>
            <a:ext cx="1893939" cy="1750733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49531" y="3788752"/>
            <a:ext cx="8305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đâu mà đầu thế kỉ XVI, nước ta lâm vào thời kì bị chia cắt?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49531" y="3866441"/>
            <a:ext cx="7239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</a:t>
            </a:r>
            <a:r>
              <a:rPr lang="pt-B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xung đột giữa các tập đoàn phong kiến đã gây ra những hậu quả gì?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9" name="WordArt 3"/>
          <p:cNvSpPr>
            <a:spLocks noChangeArrowheads="1" noChangeShapeType="1" noTextEdit="1"/>
          </p:cNvSpPr>
          <p:nvPr/>
        </p:nvSpPr>
        <p:spPr bwMode="auto">
          <a:xfrm>
            <a:off x="441564" y="81128"/>
            <a:ext cx="8610600" cy="1600200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46875"/>
              </a:avLst>
            </a:prstTxWarp>
          </a:bodyPr>
          <a:lstStyle/>
          <a:p>
            <a:pPr algn="ctr" eaLnBrk="1" hangingPunct="1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Trò chơi: Món quà bí mật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14375" y="4150371"/>
            <a:ext cx="7086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chỉ trên lược đồ vị trí và giới tuyến phân chia Đàng Trong và Đàng Ngoài.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5" name="Picture 3" descr="C:\Users\My PC\Pictures\hh\images (8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1676400"/>
            <a:ext cx="1828800" cy="185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4" descr="C:\Users\My PC\Pictures\hh\1B0100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1676400"/>
            <a:ext cx="1911144" cy="185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My PC\Pictures\hh\images (7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1600200"/>
            <a:ext cx="2178598" cy="205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My PC\Pictures\hh\tải xuống (2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57550" y="1600201"/>
            <a:ext cx="2000250" cy="209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C:\Users\My PC\Pictures\hh\tải xuống (3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4800" y="1600200"/>
            <a:ext cx="1905000" cy="205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34600" y="58674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8800" y="0"/>
            <a:ext cx="5639289" cy="6553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5824" y="3350760"/>
            <a:ext cx="743776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8332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6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21" grpId="0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152399" y="6479628"/>
            <a:ext cx="3962401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NƯỚC ĐẠI VIỆT CUỐI THẾ KỈ XVI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Hộp_Văn_Bản 10"/>
          <p:cNvSpPr txBox="1"/>
          <p:nvPr/>
        </p:nvSpPr>
        <p:spPr>
          <a:xfrm>
            <a:off x="4838699" y="6479628"/>
            <a:ext cx="3962401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NƯỚC ĐẠI VIỆT CUỐI THẾ KỈ XVIII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6" name="Nhóm 5"/>
          <p:cNvGrpSpPr/>
          <p:nvPr/>
        </p:nvGrpSpPr>
        <p:grpSpPr>
          <a:xfrm>
            <a:off x="1" y="115616"/>
            <a:ext cx="4495800" cy="6364012"/>
            <a:chOff x="1" y="115616"/>
            <a:chExt cx="4495800" cy="6364012"/>
          </a:xfrm>
        </p:grpSpPr>
        <p:pic>
          <p:nvPicPr>
            <p:cNvPr id="1026" name="Picture 2" descr="C:\Users\Tuyen.aptech01\Desktop\2012-02-27_083353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95"/>
            <a:stretch/>
          </p:blipFill>
          <p:spPr bwMode="auto">
            <a:xfrm>
              <a:off x="1" y="115616"/>
              <a:ext cx="4495800" cy="6364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Hộp_Văn_Bản 4"/>
            <p:cNvSpPr txBox="1"/>
            <p:nvPr/>
          </p:nvSpPr>
          <p:spPr>
            <a:xfrm>
              <a:off x="2819400" y="2067906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C00000"/>
                  </a:solidFill>
                </a:rPr>
                <a:t>SÔNG GIANH</a:t>
              </a:r>
            </a:p>
            <a:p>
              <a:pPr algn="ctr"/>
              <a:r>
                <a:rPr lang="en-US" sz="1000" b="1" dirty="0" smtClean="0">
                  <a:solidFill>
                    <a:srgbClr val="C00000"/>
                  </a:solidFill>
                </a:rPr>
                <a:t>(QUẢNG BÌNH</a:t>
              </a:r>
              <a:r>
                <a:rPr lang="en-US" sz="1000" dirty="0" smtClean="0">
                  <a:solidFill>
                    <a:srgbClr val="C00000"/>
                  </a:solidFill>
                </a:rPr>
                <a:t>)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7" name="Khung Chú Thích Bầu Dục 6"/>
            <p:cNvSpPr/>
            <p:nvPr/>
          </p:nvSpPr>
          <p:spPr bwMode="auto">
            <a:xfrm>
              <a:off x="2895600" y="2001498"/>
              <a:ext cx="1143000" cy="552510"/>
            </a:xfrm>
            <a:prstGeom prst="wedgeEllipseCallout">
              <a:avLst>
                <a:gd name="adj1" fmla="val -74626"/>
                <a:gd name="adj2" fmla="val 20651"/>
              </a:avLst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Nhóm 2"/>
          <p:cNvGrpSpPr/>
          <p:nvPr/>
        </p:nvGrpSpPr>
        <p:grpSpPr>
          <a:xfrm>
            <a:off x="4480034" y="115616"/>
            <a:ext cx="4648200" cy="6377151"/>
            <a:chOff x="4480034" y="115616"/>
            <a:chExt cx="4648200" cy="6377151"/>
          </a:xfrm>
        </p:grpSpPr>
        <p:pic>
          <p:nvPicPr>
            <p:cNvPr id="8196" name="Picture 4" descr="C:\Users\Tuyen.aptech01\Desktop\uy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01"/>
            <a:stretch/>
          </p:blipFill>
          <p:spPr bwMode="auto">
            <a:xfrm>
              <a:off x="4480034" y="115616"/>
              <a:ext cx="4648200" cy="6377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Hộp_Văn_Bản 16"/>
            <p:cNvSpPr txBox="1"/>
            <p:nvPr/>
          </p:nvSpPr>
          <p:spPr>
            <a:xfrm>
              <a:off x="7474169" y="2209800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C00000"/>
                  </a:solidFill>
                </a:rPr>
                <a:t>SÔNG GIANH</a:t>
              </a:r>
            </a:p>
            <a:p>
              <a:pPr algn="ctr"/>
              <a:r>
                <a:rPr lang="en-US" sz="1000" b="1" dirty="0" smtClean="0">
                  <a:solidFill>
                    <a:srgbClr val="C00000"/>
                  </a:solidFill>
                </a:rPr>
                <a:t>(QUẢNG BÌNH</a:t>
              </a:r>
              <a:r>
                <a:rPr lang="en-US" sz="1000" dirty="0" smtClean="0">
                  <a:solidFill>
                    <a:srgbClr val="C00000"/>
                  </a:solidFill>
                </a:rPr>
                <a:t>)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18" name="Khung Chú Thích Bầu Dục 17"/>
            <p:cNvSpPr/>
            <p:nvPr/>
          </p:nvSpPr>
          <p:spPr bwMode="auto">
            <a:xfrm>
              <a:off x="7550369" y="2143392"/>
              <a:ext cx="1143000" cy="552510"/>
            </a:xfrm>
            <a:prstGeom prst="wedgeEllipseCallout">
              <a:avLst>
                <a:gd name="adj1" fmla="val -74626"/>
                <a:gd name="adj2" fmla="val 20651"/>
              </a:avLst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2184935" y="2309262"/>
            <a:ext cx="1608833" cy="2008560"/>
          </a:xfrm>
          <a:custGeom>
            <a:avLst/>
            <a:gdLst>
              <a:gd name="connsiteX0" fmla="*/ 96252 w 1608833"/>
              <a:gd name="connsiteY0" fmla="*/ 39302 h 2008560"/>
              <a:gd name="connsiteX1" fmla="*/ 173254 w 1608833"/>
              <a:gd name="connsiteY1" fmla="*/ 801 h 2008560"/>
              <a:gd name="connsiteX2" fmla="*/ 269507 w 1608833"/>
              <a:gd name="connsiteY2" fmla="*/ 20052 h 2008560"/>
              <a:gd name="connsiteX3" fmla="*/ 385010 w 1608833"/>
              <a:gd name="connsiteY3" fmla="*/ 97054 h 2008560"/>
              <a:gd name="connsiteX4" fmla="*/ 481263 w 1608833"/>
              <a:gd name="connsiteY4" fmla="*/ 154805 h 2008560"/>
              <a:gd name="connsiteX5" fmla="*/ 558265 w 1608833"/>
              <a:gd name="connsiteY5" fmla="*/ 241433 h 2008560"/>
              <a:gd name="connsiteX6" fmla="*/ 596766 w 1608833"/>
              <a:gd name="connsiteY6" fmla="*/ 366561 h 2008560"/>
              <a:gd name="connsiteX7" fmla="*/ 654518 w 1608833"/>
              <a:gd name="connsiteY7" fmla="*/ 376186 h 2008560"/>
              <a:gd name="connsiteX8" fmla="*/ 712269 w 1608833"/>
              <a:gd name="connsiteY8" fmla="*/ 433938 h 2008560"/>
              <a:gd name="connsiteX9" fmla="*/ 770021 w 1608833"/>
              <a:gd name="connsiteY9" fmla="*/ 510940 h 2008560"/>
              <a:gd name="connsiteX10" fmla="*/ 847023 w 1608833"/>
              <a:gd name="connsiteY10" fmla="*/ 607193 h 2008560"/>
              <a:gd name="connsiteX11" fmla="*/ 924025 w 1608833"/>
              <a:gd name="connsiteY11" fmla="*/ 664944 h 2008560"/>
              <a:gd name="connsiteX12" fmla="*/ 1020278 w 1608833"/>
              <a:gd name="connsiteY12" fmla="*/ 818949 h 2008560"/>
              <a:gd name="connsiteX13" fmla="*/ 1116530 w 1608833"/>
              <a:gd name="connsiteY13" fmla="*/ 828574 h 2008560"/>
              <a:gd name="connsiteX14" fmla="*/ 1222408 w 1608833"/>
              <a:gd name="connsiteY14" fmla="*/ 934452 h 2008560"/>
              <a:gd name="connsiteX15" fmla="*/ 1491916 w 1608833"/>
              <a:gd name="connsiteY15" fmla="*/ 1329087 h 2008560"/>
              <a:gd name="connsiteX16" fmla="*/ 1607419 w 1608833"/>
              <a:gd name="connsiteY16" fmla="*/ 1637096 h 2008560"/>
              <a:gd name="connsiteX17" fmla="*/ 1549667 w 1608833"/>
              <a:gd name="connsiteY17" fmla="*/ 1598595 h 2008560"/>
              <a:gd name="connsiteX18" fmla="*/ 1453414 w 1608833"/>
              <a:gd name="connsiteY18" fmla="*/ 1588970 h 2008560"/>
              <a:gd name="connsiteX19" fmla="*/ 1386038 w 1608833"/>
              <a:gd name="connsiteY19" fmla="*/ 1637096 h 2008560"/>
              <a:gd name="connsiteX20" fmla="*/ 1270534 w 1608833"/>
              <a:gd name="connsiteY20" fmla="*/ 1665972 h 2008560"/>
              <a:gd name="connsiteX21" fmla="*/ 1251284 w 1608833"/>
              <a:gd name="connsiteY21" fmla="*/ 1704473 h 2008560"/>
              <a:gd name="connsiteX22" fmla="*/ 1174282 w 1608833"/>
              <a:gd name="connsiteY22" fmla="*/ 1752599 h 2008560"/>
              <a:gd name="connsiteX23" fmla="*/ 1145406 w 1608833"/>
              <a:gd name="connsiteY23" fmla="*/ 1800725 h 2008560"/>
              <a:gd name="connsiteX24" fmla="*/ 1145406 w 1608833"/>
              <a:gd name="connsiteY24" fmla="*/ 1877727 h 2008560"/>
              <a:gd name="connsiteX25" fmla="*/ 1116530 w 1608833"/>
              <a:gd name="connsiteY25" fmla="*/ 1925854 h 2008560"/>
              <a:gd name="connsiteX26" fmla="*/ 1078029 w 1608833"/>
              <a:gd name="connsiteY26" fmla="*/ 2002856 h 2008560"/>
              <a:gd name="connsiteX27" fmla="*/ 1010652 w 1608833"/>
              <a:gd name="connsiteY27" fmla="*/ 2002856 h 2008560"/>
              <a:gd name="connsiteX28" fmla="*/ 856648 w 1608833"/>
              <a:gd name="connsiteY28" fmla="*/ 2002856 h 2008560"/>
              <a:gd name="connsiteX29" fmla="*/ 808522 w 1608833"/>
              <a:gd name="connsiteY29" fmla="*/ 1964355 h 2008560"/>
              <a:gd name="connsiteX30" fmla="*/ 798897 w 1608833"/>
              <a:gd name="connsiteY30" fmla="*/ 1896978 h 2008560"/>
              <a:gd name="connsiteX31" fmla="*/ 779646 w 1608833"/>
              <a:gd name="connsiteY31" fmla="*/ 1848852 h 2008560"/>
              <a:gd name="connsiteX32" fmla="*/ 779646 w 1608833"/>
              <a:gd name="connsiteY32" fmla="*/ 1733349 h 2008560"/>
              <a:gd name="connsiteX33" fmla="*/ 808522 w 1608833"/>
              <a:gd name="connsiteY33" fmla="*/ 1656346 h 2008560"/>
              <a:gd name="connsiteX34" fmla="*/ 827772 w 1608833"/>
              <a:gd name="connsiteY34" fmla="*/ 1588970 h 2008560"/>
              <a:gd name="connsiteX35" fmla="*/ 827772 w 1608833"/>
              <a:gd name="connsiteY35" fmla="*/ 1511967 h 2008560"/>
              <a:gd name="connsiteX36" fmla="*/ 885524 w 1608833"/>
              <a:gd name="connsiteY36" fmla="*/ 1415715 h 2008560"/>
              <a:gd name="connsiteX37" fmla="*/ 856648 w 1608833"/>
              <a:gd name="connsiteY37" fmla="*/ 1367589 h 2008560"/>
              <a:gd name="connsiteX38" fmla="*/ 856648 w 1608833"/>
              <a:gd name="connsiteY38" fmla="*/ 1319462 h 2008560"/>
              <a:gd name="connsiteX39" fmla="*/ 847023 w 1608833"/>
              <a:gd name="connsiteY39" fmla="*/ 1261711 h 2008560"/>
              <a:gd name="connsiteX40" fmla="*/ 798897 w 1608833"/>
              <a:gd name="connsiteY40" fmla="*/ 1213584 h 2008560"/>
              <a:gd name="connsiteX41" fmla="*/ 779646 w 1608833"/>
              <a:gd name="connsiteY41" fmla="*/ 1155833 h 2008560"/>
              <a:gd name="connsiteX42" fmla="*/ 779646 w 1608833"/>
              <a:gd name="connsiteY42" fmla="*/ 1088456 h 2008560"/>
              <a:gd name="connsiteX43" fmla="*/ 837398 w 1608833"/>
              <a:gd name="connsiteY43" fmla="*/ 1011454 h 2008560"/>
              <a:gd name="connsiteX44" fmla="*/ 847023 w 1608833"/>
              <a:gd name="connsiteY44" fmla="*/ 992203 h 2008560"/>
              <a:gd name="connsiteX45" fmla="*/ 789271 w 1608833"/>
              <a:gd name="connsiteY45" fmla="*/ 934452 h 2008560"/>
              <a:gd name="connsiteX46" fmla="*/ 760396 w 1608833"/>
              <a:gd name="connsiteY46" fmla="*/ 924826 h 2008560"/>
              <a:gd name="connsiteX47" fmla="*/ 683393 w 1608833"/>
              <a:gd name="connsiteY47" fmla="*/ 857450 h 2008560"/>
              <a:gd name="connsiteX48" fmla="*/ 673768 w 1608833"/>
              <a:gd name="connsiteY48" fmla="*/ 838199 h 2008560"/>
              <a:gd name="connsiteX49" fmla="*/ 673768 w 1608833"/>
              <a:gd name="connsiteY49" fmla="*/ 838199 h 2008560"/>
              <a:gd name="connsiteX50" fmla="*/ 606391 w 1608833"/>
              <a:gd name="connsiteY50" fmla="*/ 838199 h 2008560"/>
              <a:gd name="connsiteX51" fmla="*/ 577516 w 1608833"/>
              <a:gd name="connsiteY51" fmla="*/ 809323 h 2008560"/>
              <a:gd name="connsiteX52" fmla="*/ 529389 w 1608833"/>
              <a:gd name="connsiteY52" fmla="*/ 722696 h 2008560"/>
              <a:gd name="connsiteX53" fmla="*/ 500513 w 1608833"/>
              <a:gd name="connsiteY53" fmla="*/ 645694 h 2008560"/>
              <a:gd name="connsiteX54" fmla="*/ 452387 w 1608833"/>
              <a:gd name="connsiteY54" fmla="*/ 530191 h 2008560"/>
              <a:gd name="connsiteX55" fmla="*/ 442762 w 1608833"/>
              <a:gd name="connsiteY55" fmla="*/ 520565 h 2008560"/>
              <a:gd name="connsiteX56" fmla="*/ 365760 w 1608833"/>
              <a:gd name="connsiteY56" fmla="*/ 424313 h 2008560"/>
              <a:gd name="connsiteX57" fmla="*/ 298383 w 1608833"/>
              <a:gd name="connsiteY57" fmla="*/ 328060 h 2008560"/>
              <a:gd name="connsiteX58" fmla="*/ 269507 w 1608833"/>
              <a:gd name="connsiteY58" fmla="*/ 299184 h 2008560"/>
              <a:gd name="connsiteX59" fmla="*/ 182880 w 1608833"/>
              <a:gd name="connsiteY59" fmla="*/ 193306 h 2008560"/>
              <a:gd name="connsiteX60" fmla="*/ 144379 w 1608833"/>
              <a:gd name="connsiteY60" fmla="*/ 125930 h 2008560"/>
              <a:gd name="connsiteX61" fmla="*/ 38501 w 1608833"/>
              <a:gd name="connsiteY61" fmla="*/ 106679 h 2008560"/>
              <a:gd name="connsiteX62" fmla="*/ 0 w 1608833"/>
              <a:gd name="connsiteY62" fmla="*/ 48927 h 2008560"/>
              <a:gd name="connsiteX63" fmla="*/ 0 w 1608833"/>
              <a:gd name="connsiteY63" fmla="*/ 48927 h 2008560"/>
              <a:gd name="connsiteX64" fmla="*/ 96252 w 1608833"/>
              <a:gd name="connsiteY64" fmla="*/ 39302 h 20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08833" h="2008560">
                <a:moveTo>
                  <a:pt x="96252" y="39302"/>
                </a:moveTo>
                <a:cubicBezTo>
                  <a:pt x="120315" y="21655"/>
                  <a:pt x="144378" y="4009"/>
                  <a:pt x="173254" y="801"/>
                </a:cubicBezTo>
                <a:cubicBezTo>
                  <a:pt x="202130" y="-2407"/>
                  <a:pt x="234215" y="4010"/>
                  <a:pt x="269507" y="20052"/>
                </a:cubicBezTo>
                <a:cubicBezTo>
                  <a:pt x="304799" y="36094"/>
                  <a:pt x="349717" y="74595"/>
                  <a:pt x="385010" y="97054"/>
                </a:cubicBezTo>
                <a:cubicBezTo>
                  <a:pt x="420303" y="119513"/>
                  <a:pt x="452387" y="130742"/>
                  <a:pt x="481263" y="154805"/>
                </a:cubicBezTo>
                <a:cubicBezTo>
                  <a:pt x="510139" y="178868"/>
                  <a:pt x="539015" y="206140"/>
                  <a:pt x="558265" y="241433"/>
                </a:cubicBezTo>
                <a:cubicBezTo>
                  <a:pt x="577515" y="276726"/>
                  <a:pt x="580724" y="344102"/>
                  <a:pt x="596766" y="366561"/>
                </a:cubicBezTo>
                <a:cubicBezTo>
                  <a:pt x="612808" y="389020"/>
                  <a:pt x="635268" y="364957"/>
                  <a:pt x="654518" y="376186"/>
                </a:cubicBezTo>
                <a:cubicBezTo>
                  <a:pt x="673768" y="387415"/>
                  <a:pt x="693019" y="411479"/>
                  <a:pt x="712269" y="433938"/>
                </a:cubicBezTo>
                <a:cubicBezTo>
                  <a:pt x="731519" y="456397"/>
                  <a:pt x="747562" y="482064"/>
                  <a:pt x="770021" y="510940"/>
                </a:cubicBezTo>
                <a:cubicBezTo>
                  <a:pt x="792480" y="539816"/>
                  <a:pt x="821356" y="581526"/>
                  <a:pt x="847023" y="607193"/>
                </a:cubicBezTo>
                <a:cubicBezTo>
                  <a:pt x="872690" y="632860"/>
                  <a:pt x="895149" y="629651"/>
                  <a:pt x="924025" y="664944"/>
                </a:cubicBezTo>
                <a:cubicBezTo>
                  <a:pt x="952901" y="700237"/>
                  <a:pt x="988194" y="791677"/>
                  <a:pt x="1020278" y="818949"/>
                </a:cubicBezTo>
                <a:cubicBezTo>
                  <a:pt x="1052362" y="846221"/>
                  <a:pt x="1082842" y="809324"/>
                  <a:pt x="1116530" y="828574"/>
                </a:cubicBezTo>
                <a:cubicBezTo>
                  <a:pt x="1150218" y="847824"/>
                  <a:pt x="1159844" y="851033"/>
                  <a:pt x="1222408" y="934452"/>
                </a:cubicBezTo>
                <a:cubicBezTo>
                  <a:pt x="1284972" y="1017871"/>
                  <a:pt x="1427748" y="1211980"/>
                  <a:pt x="1491916" y="1329087"/>
                </a:cubicBezTo>
                <a:cubicBezTo>
                  <a:pt x="1556085" y="1446194"/>
                  <a:pt x="1597794" y="1592178"/>
                  <a:pt x="1607419" y="1637096"/>
                </a:cubicBezTo>
                <a:cubicBezTo>
                  <a:pt x="1617044" y="1682014"/>
                  <a:pt x="1575334" y="1606616"/>
                  <a:pt x="1549667" y="1598595"/>
                </a:cubicBezTo>
                <a:cubicBezTo>
                  <a:pt x="1524000" y="1590574"/>
                  <a:pt x="1480685" y="1582553"/>
                  <a:pt x="1453414" y="1588970"/>
                </a:cubicBezTo>
                <a:cubicBezTo>
                  <a:pt x="1426143" y="1595387"/>
                  <a:pt x="1416518" y="1624262"/>
                  <a:pt x="1386038" y="1637096"/>
                </a:cubicBezTo>
                <a:cubicBezTo>
                  <a:pt x="1355558" y="1649930"/>
                  <a:pt x="1292993" y="1654743"/>
                  <a:pt x="1270534" y="1665972"/>
                </a:cubicBezTo>
                <a:cubicBezTo>
                  <a:pt x="1248075" y="1677202"/>
                  <a:pt x="1267326" y="1690035"/>
                  <a:pt x="1251284" y="1704473"/>
                </a:cubicBezTo>
                <a:cubicBezTo>
                  <a:pt x="1235242" y="1718911"/>
                  <a:pt x="1191928" y="1736557"/>
                  <a:pt x="1174282" y="1752599"/>
                </a:cubicBezTo>
                <a:cubicBezTo>
                  <a:pt x="1156636" y="1768641"/>
                  <a:pt x="1150219" y="1779870"/>
                  <a:pt x="1145406" y="1800725"/>
                </a:cubicBezTo>
                <a:cubicBezTo>
                  <a:pt x="1140593" y="1821580"/>
                  <a:pt x="1150219" y="1856872"/>
                  <a:pt x="1145406" y="1877727"/>
                </a:cubicBezTo>
                <a:cubicBezTo>
                  <a:pt x="1140593" y="1898582"/>
                  <a:pt x="1127759" y="1904999"/>
                  <a:pt x="1116530" y="1925854"/>
                </a:cubicBezTo>
                <a:cubicBezTo>
                  <a:pt x="1105301" y="1946709"/>
                  <a:pt x="1095675" y="1990022"/>
                  <a:pt x="1078029" y="2002856"/>
                </a:cubicBezTo>
                <a:cubicBezTo>
                  <a:pt x="1060383" y="2015690"/>
                  <a:pt x="1010652" y="2002856"/>
                  <a:pt x="1010652" y="2002856"/>
                </a:cubicBezTo>
                <a:cubicBezTo>
                  <a:pt x="973755" y="2002856"/>
                  <a:pt x="890336" y="2009273"/>
                  <a:pt x="856648" y="2002856"/>
                </a:cubicBezTo>
                <a:cubicBezTo>
                  <a:pt x="822960" y="1996439"/>
                  <a:pt x="818147" y="1982001"/>
                  <a:pt x="808522" y="1964355"/>
                </a:cubicBezTo>
                <a:cubicBezTo>
                  <a:pt x="798897" y="1946709"/>
                  <a:pt x="803710" y="1916228"/>
                  <a:pt x="798897" y="1896978"/>
                </a:cubicBezTo>
                <a:cubicBezTo>
                  <a:pt x="794084" y="1877728"/>
                  <a:pt x="782855" y="1876124"/>
                  <a:pt x="779646" y="1848852"/>
                </a:cubicBezTo>
                <a:cubicBezTo>
                  <a:pt x="776438" y="1821581"/>
                  <a:pt x="774833" y="1765433"/>
                  <a:pt x="779646" y="1733349"/>
                </a:cubicBezTo>
                <a:cubicBezTo>
                  <a:pt x="784459" y="1701265"/>
                  <a:pt x="800501" y="1680409"/>
                  <a:pt x="808522" y="1656346"/>
                </a:cubicBezTo>
                <a:cubicBezTo>
                  <a:pt x="816543" y="1632283"/>
                  <a:pt x="824564" y="1613033"/>
                  <a:pt x="827772" y="1588970"/>
                </a:cubicBezTo>
                <a:cubicBezTo>
                  <a:pt x="830980" y="1564907"/>
                  <a:pt x="818147" y="1540843"/>
                  <a:pt x="827772" y="1511967"/>
                </a:cubicBezTo>
                <a:cubicBezTo>
                  <a:pt x="837397" y="1483091"/>
                  <a:pt x="880711" y="1439778"/>
                  <a:pt x="885524" y="1415715"/>
                </a:cubicBezTo>
                <a:cubicBezTo>
                  <a:pt x="890337" y="1391652"/>
                  <a:pt x="861461" y="1383631"/>
                  <a:pt x="856648" y="1367589"/>
                </a:cubicBezTo>
                <a:cubicBezTo>
                  <a:pt x="851835" y="1351547"/>
                  <a:pt x="858252" y="1337108"/>
                  <a:pt x="856648" y="1319462"/>
                </a:cubicBezTo>
                <a:cubicBezTo>
                  <a:pt x="855044" y="1301816"/>
                  <a:pt x="856648" y="1279357"/>
                  <a:pt x="847023" y="1261711"/>
                </a:cubicBezTo>
                <a:cubicBezTo>
                  <a:pt x="837398" y="1244065"/>
                  <a:pt x="810127" y="1231230"/>
                  <a:pt x="798897" y="1213584"/>
                </a:cubicBezTo>
                <a:cubicBezTo>
                  <a:pt x="787668" y="1195938"/>
                  <a:pt x="782854" y="1176688"/>
                  <a:pt x="779646" y="1155833"/>
                </a:cubicBezTo>
                <a:cubicBezTo>
                  <a:pt x="776438" y="1134978"/>
                  <a:pt x="770021" y="1112519"/>
                  <a:pt x="779646" y="1088456"/>
                </a:cubicBezTo>
                <a:cubicBezTo>
                  <a:pt x="789271" y="1064393"/>
                  <a:pt x="826169" y="1027496"/>
                  <a:pt x="837398" y="1011454"/>
                </a:cubicBezTo>
                <a:cubicBezTo>
                  <a:pt x="848628" y="995412"/>
                  <a:pt x="855044" y="1005037"/>
                  <a:pt x="847023" y="992203"/>
                </a:cubicBezTo>
                <a:cubicBezTo>
                  <a:pt x="839002" y="979369"/>
                  <a:pt x="803709" y="945681"/>
                  <a:pt x="789271" y="934452"/>
                </a:cubicBezTo>
                <a:cubicBezTo>
                  <a:pt x="774833" y="923223"/>
                  <a:pt x="778042" y="937660"/>
                  <a:pt x="760396" y="924826"/>
                </a:cubicBezTo>
                <a:cubicBezTo>
                  <a:pt x="742750" y="911992"/>
                  <a:pt x="697831" y="871888"/>
                  <a:pt x="683393" y="857450"/>
                </a:cubicBezTo>
                <a:cubicBezTo>
                  <a:pt x="668955" y="843012"/>
                  <a:pt x="673768" y="838199"/>
                  <a:pt x="673768" y="838199"/>
                </a:cubicBezTo>
                <a:lnTo>
                  <a:pt x="673768" y="838199"/>
                </a:lnTo>
                <a:cubicBezTo>
                  <a:pt x="662539" y="838199"/>
                  <a:pt x="622433" y="843012"/>
                  <a:pt x="606391" y="838199"/>
                </a:cubicBezTo>
                <a:cubicBezTo>
                  <a:pt x="590349" y="833386"/>
                  <a:pt x="590350" y="828573"/>
                  <a:pt x="577516" y="809323"/>
                </a:cubicBezTo>
                <a:cubicBezTo>
                  <a:pt x="564682" y="790073"/>
                  <a:pt x="542223" y="749968"/>
                  <a:pt x="529389" y="722696"/>
                </a:cubicBezTo>
                <a:cubicBezTo>
                  <a:pt x="516555" y="695424"/>
                  <a:pt x="513347" y="677778"/>
                  <a:pt x="500513" y="645694"/>
                </a:cubicBezTo>
                <a:cubicBezTo>
                  <a:pt x="487679" y="613610"/>
                  <a:pt x="462012" y="551046"/>
                  <a:pt x="452387" y="530191"/>
                </a:cubicBezTo>
                <a:cubicBezTo>
                  <a:pt x="442762" y="509336"/>
                  <a:pt x="457200" y="538211"/>
                  <a:pt x="442762" y="520565"/>
                </a:cubicBezTo>
                <a:cubicBezTo>
                  <a:pt x="428324" y="502919"/>
                  <a:pt x="389823" y="456397"/>
                  <a:pt x="365760" y="424313"/>
                </a:cubicBezTo>
                <a:cubicBezTo>
                  <a:pt x="341697" y="392229"/>
                  <a:pt x="314425" y="348915"/>
                  <a:pt x="298383" y="328060"/>
                </a:cubicBezTo>
                <a:cubicBezTo>
                  <a:pt x="282341" y="307205"/>
                  <a:pt x="288757" y="321643"/>
                  <a:pt x="269507" y="299184"/>
                </a:cubicBezTo>
                <a:cubicBezTo>
                  <a:pt x="250257" y="276725"/>
                  <a:pt x="203735" y="222182"/>
                  <a:pt x="182880" y="193306"/>
                </a:cubicBezTo>
                <a:cubicBezTo>
                  <a:pt x="162025" y="164430"/>
                  <a:pt x="168442" y="140368"/>
                  <a:pt x="144379" y="125930"/>
                </a:cubicBezTo>
                <a:cubicBezTo>
                  <a:pt x="120316" y="111492"/>
                  <a:pt x="62564" y="119513"/>
                  <a:pt x="38501" y="106679"/>
                </a:cubicBezTo>
                <a:cubicBezTo>
                  <a:pt x="14438" y="93845"/>
                  <a:pt x="0" y="48927"/>
                  <a:pt x="0" y="48927"/>
                </a:cubicBezTo>
                <a:lnTo>
                  <a:pt x="0" y="48927"/>
                </a:lnTo>
                <a:lnTo>
                  <a:pt x="96252" y="39302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6432278" y="2505223"/>
            <a:ext cx="2099074" cy="3795119"/>
          </a:xfrm>
          <a:custGeom>
            <a:avLst/>
            <a:gdLst>
              <a:gd name="connsiteX0" fmla="*/ 590314 w 2099074"/>
              <a:gd name="connsiteY0" fmla="*/ 128249 h 3795119"/>
              <a:gd name="connsiteX1" fmla="*/ 626890 w 2099074"/>
              <a:gd name="connsiteY1" fmla="*/ 45953 h 3795119"/>
              <a:gd name="connsiteX2" fmla="*/ 672610 w 2099074"/>
              <a:gd name="connsiteY2" fmla="*/ 233 h 3795119"/>
              <a:gd name="connsiteX3" fmla="*/ 782338 w 2099074"/>
              <a:gd name="connsiteY3" fmla="*/ 64241 h 3795119"/>
              <a:gd name="connsiteX4" fmla="*/ 892066 w 2099074"/>
              <a:gd name="connsiteY4" fmla="*/ 100817 h 3795119"/>
              <a:gd name="connsiteX5" fmla="*/ 983506 w 2099074"/>
              <a:gd name="connsiteY5" fmla="*/ 155681 h 3795119"/>
              <a:gd name="connsiteX6" fmla="*/ 1093234 w 2099074"/>
              <a:gd name="connsiteY6" fmla="*/ 274553 h 3795119"/>
              <a:gd name="connsiteX7" fmla="*/ 1175530 w 2099074"/>
              <a:gd name="connsiteY7" fmla="*/ 375137 h 3795119"/>
              <a:gd name="connsiteX8" fmla="*/ 1294402 w 2099074"/>
              <a:gd name="connsiteY8" fmla="*/ 439145 h 3795119"/>
              <a:gd name="connsiteX9" fmla="*/ 1394986 w 2099074"/>
              <a:gd name="connsiteY9" fmla="*/ 585449 h 3795119"/>
              <a:gd name="connsiteX10" fmla="*/ 1449850 w 2099074"/>
              <a:gd name="connsiteY10" fmla="*/ 649457 h 3795119"/>
              <a:gd name="connsiteX11" fmla="*/ 1559578 w 2099074"/>
              <a:gd name="connsiteY11" fmla="*/ 731753 h 3795119"/>
              <a:gd name="connsiteX12" fmla="*/ 1678450 w 2099074"/>
              <a:gd name="connsiteY12" fmla="*/ 814049 h 3795119"/>
              <a:gd name="connsiteX13" fmla="*/ 1788178 w 2099074"/>
              <a:gd name="connsiteY13" fmla="*/ 969497 h 3795119"/>
              <a:gd name="connsiteX14" fmla="*/ 1843042 w 2099074"/>
              <a:gd name="connsiteY14" fmla="*/ 1106657 h 3795119"/>
              <a:gd name="connsiteX15" fmla="*/ 1916194 w 2099074"/>
              <a:gd name="connsiteY15" fmla="*/ 1289537 h 3795119"/>
              <a:gd name="connsiteX16" fmla="*/ 2035066 w 2099074"/>
              <a:gd name="connsiteY16" fmla="*/ 2021057 h 3795119"/>
              <a:gd name="connsiteX17" fmla="*/ 2035066 w 2099074"/>
              <a:gd name="connsiteY17" fmla="*/ 2057633 h 3795119"/>
              <a:gd name="connsiteX18" fmla="*/ 2053354 w 2099074"/>
              <a:gd name="connsiteY18" fmla="*/ 2149073 h 3795119"/>
              <a:gd name="connsiteX19" fmla="*/ 2099074 w 2099074"/>
              <a:gd name="connsiteY19" fmla="*/ 2249657 h 3795119"/>
              <a:gd name="connsiteX20" fmla="*/ 2053354 w 2099074"/>
              <a:gd name="connsiteY20" fmla="*/ 2267945 h 3795119"/>
              <a:gd name="connsiteX21" fmla="*/ 2025922 w 2099074"/>
              <a:gd name="connsiteY21" fmla="*/ 2249657 h 3795119"/>
              <a:gd name="connsiteX22" fmla="*/ 2016778 w 2099074"/>
              <a:gd name="connsiteY22" fmla="*/ 2313665 h 3795119"/>
              <a:gd name="connsiteX23" fmla="*/ 2007634 w 2099074"/>
              <a:gd name="connsiteY23" fmla="*/ 2386817 h 3795119"/>
              <a:gd name="connsiteX24" fmla="*/ 1952770 w 2099074"/>
              <a:gd name="connsiteY24" fmla="*/ 2414249 h 3795119"/>
              <a:gd name="connsiteX25" fmla="*/ 2025922 w 2099074"/>
              <a:gd name="connsiteY25" fmla="*/ 2359385 h 3795119"/>
              <a:gd name="connsiteX26" fmla="*/ 2016778 w 2099074"/>
              <a:gd name="connsiteY26" fmla="*/ 2386817 h 3795119"/>
              <a:gd name="connsiteX27" fmla="*/ 2007634 w 2099074"/>
              <a:gd name="connsiteY27" fmla="*/ 2450825 h 3795119"/>
              <a:gd name="connsiteX28" fmla="*/ 1971058 w 2099074"/>
              <a:gd name="connsiteY28" fmla="*/ 2478257 h 3795119"/>
              <a:gd name="connsiteX29" fmla="*/ 1943626 w 2099074"/>
              <a:gd name="connsiteY29" fmla="*/ 2514833 h 3795119"/>
              <a:gd name="connsiteX30" fmla="*/ 1934482 w 2099074"/>
              <a:gd name="connsiteY30" fmla="*/ 2578841 h 3795119"/>
              <a:gd name="connsiteX31" fmla="*/ 1879618 w 2099074"/>
              <a:gd name="connsiteY31" fmla="*/ 2670281 h 3795119"/>
              <a:gd name="connsiteX32" fmla="*/ 1870474 w 2099074"/>
              <a:gd name="connsiteY32" fmla="*/ 2670281 h 3795119"/>
              <a:gd name="connsiteX33" fmla="*/ 1833898 w 2099074"/>
              <a:gd name="connsiteY33" fmla="*/ 2706857 h 3795119"/>
              <a:gd name="connsiteX34" fmla="*/ 1742458 w 2099074"/>
              <a:gd name="connsiteY34" fmla="*/ 2770865 h 3795119"/>
              <a:gd name="connsiteX35" fmla="*/ 1651018 w 2099074"/>
              <a:gd name="connsiteY35" fmla="*/ 2780009 h 3795119"/>
              <a:gd name="connsiteX36" fmla="*/ 1605298 w 2099074"/>
              <a:gd name="connsiteY36" fmla="*/ 2825729 h 3795119"/>
              <a:gd name="connsiteX37" fmla="*/ 1532146 w 2099074"/>
              <a:gd name="connsiteY37" fmla="*/ 2889737 h 3795119"/>
              <a:gd name="connsiteX38" fmla="*/ 1440706 w 2099074"/>
              <a:gd name="connsiteY38" fmla="*/ 2926313 h 3795119"/>
              <a:gd name="connsiteX39" fmla="*/ 1367554 w 2099074"/>
              <a:gd name="connsiteY39" fmla="*/ 2944601 h 3795119"/>
              <a:gd name="connsiteX40" fmla="*/ 1285258 w 2099074"/>
              <a:gd name="connsiteY40" fmla="*/ 3017753 h 3795119"/>
              <a:gd name="connsiteX41" fmla="*/ 1166386 w 2099074"/>
              <a:gd name="connsiteY41" fmla="*/ 3045185 h 3795119"/>
              <a:gd name="connsiteX42" fmla="*/ 1120666 w 2099074"/>
              <a:gd name="connsiteY42" fmla="*/ 3090905 h 3795119"/>
              <a:gd name="connsiteX43" fmla="*/ 1065802 w 2099074"/>
              <a:gd name="connsiteY43" fmla="*/ 3118337 h 3795119"/>
              <a:gd name="connsiteX44" fmla="*/ 1056658 w 2099074"/>
              <a:gd name="connsiteY44" fmla="*/ 3127481 h 3795119"/>
              <a:gd name="connsiteX45" fmla="*/ 1001794 w 2099074"/>
              <a:gd name="connsiteY45" fmla="*/ 3145769 h 3795119"/>
              <a:gd name="connsiteX46" fmla="*/ 919498 w 2099074"/>
              <a:gd name="connsiteY46" fmla="*/ 3118337 h 3795119"/>
              <a:gd name="connsiteX47" fmla="*/ 910354 w 2099074"/>
              <a:gd name="connsiteY47" fmla="*/ 3173201 h 3795119"/>
              <a:gd name="connsiteX48" fmla="*/ 846346 w 2099074"/>
              <a:gd name="connsiteY48" fmla="*/ 3246353 h 3795119"/>
              <a:gd name="connsiteX49" fmla="*/ 791482 w 2099074"/>
              <a:gd name="connsiteY49" fmla="*/ 3310361 h 3795119"/>
              <a:gd name="connsiteX50" fmla="*/ 773194 w 2099074"/>
              <a:gd name="connsiteY50" fmla="*/ 3337793 h 3795119"/>
              <a:gd name="connsiteX51" fmla="*/ 718330 w 2099074"/>
              <a:gd name="connsiteY51" fmla="*/ 3420089 h 3795119"/>
              <a:gd name="connsiteX52" fmla="*/ 654322 w 2099074"/>
              <a:gd name="connsiteY52" fmla="*/ 3465809 h 3795119"/>
              <a:gd name="connsiteX53" fmla="*/ 526306 w 2099074"/>
              <a:gd name="connsiteY53" fmla="*/ 3484097 h 3795119"/>
              <a:gd name="connsiteX54" fmla="*/ 444010 w 2099074"/>
              <a:gd name="connsiteY54" fmla="*/ 3520673 h 3795119"/>
              <a:gd name="connsiteX55" fmla="*/ 389146 w 2099074"/>
              <a:gd name="connsiteY55" fmla="*/ 3575537 h 3795119"/>
              <a:gd name="connsiteX56" fmla="*/ 334282 w 2099074"/>
              <a:gd name="connsiteY56" fmla="*/ 3630401 h 3795119"/>
              <a:gd name="connsiteX57" fmla="*/ 325138 w 2099074"/>
              <a:gd name="connsiteY57" fmla="*/ 3648689 h 3795119"/>
              <a:gd name="connsiteX58" fmla="*/ 306850 w 2099074"/>
              <a:gd name="connsiteY58" fmla="*/ 3676121 h 3795119"/>
              <a:gd name="connsiteX59" fmla="*/ 224554 w 2099074"/>
              <a:gd name="connsiteY59" fmla="*/ 3740129 h 3795119"/>
              <a:gd name="connsiteX60" fmla="*/ 133114 w 2099074"/>
              <a:gd name="connsiteY60" fmla="*/ 3749273 h 3795119"/>
              <a:gd name="connsiteX61" fmla="*/ 32530 w 2099074"/>
              <a:gd name="connsiteY61" fmla="*/ 3794993 h 3795119"/>
              <a:gd name="connsiteX62" fmla="*/ 5098 w 2099074"/>
              <a:gd name="connsiteY62" fmla="*/ 3758417 h 3795119"/>
              <a:gd name="connsiteX63" fmla="*/ 14242 w 2099074"/>
              <a:gd name="connsiteY63" fmla="*/ 3639545 h 3795119"/>
              <a:gd name="connsiteX64" fmla="*/ 59962 w 2099074"/>
              <a:gd name="connsiteY64" fmla="*/ 3593825 h 3795119"/>
              <a:gd name="connsiteX65" fmla="*/ 50818 w 2099074"/>
              <a:gd name="connsiteY65" fmla="*/ 3538961 h 3795119"/>
              <a:gd name="connsiteX66" fmla="*/ 14242 w 2099074"/>
              <a:gd name="connsiteY66" fmla="*/ 3456665 h 3795119"/>
              <a:gd name="connsiteX67" fmla="*/ 5098 w 2099074"/>
              <a:gd name="connsiteY67" fmla="*/ 3383513 h 3795119"/>
              <a:gd name="connsiteX68" fmla="*/ 5098 w 2099074"/>
              <a:gd name="connsiteY68" fmla="*/ 3337793 h 3795119"/>
              <a:gd name="connsiteX69" fmla="*/ 69106 w 2099074"/>
              <a:gd name="connsiteY69" fmla="*/ 3282929 h 3795119"/>
              <a:gd name="connsiteX70" fmla="*/ 87394 w 2099074"/>
              <a:gd name="connsiteY70" fmla="*/ 3255497 h 3795119"/>
              <a:gd name="connsiteX71" fmla="*/ 96538 w 2099074"/>
              <a:gd name="connsiteY71" fmla="*/ 3228065 h 3795119"/>
              <a:gd name="connsiteX72" fmla="*/ 96538 w 2099074"/>
              <a:gd name="connsiteY72" fmla="*/ 3154913 h 3795119"/>
              <a:gd name="connsiteX73" fmla="*/ 41674 w 2099074"/>
              <a:gd name="connsiteY73" fmla="*/ 3109193 h 3795119"/>
              <a:gd name="connsiteX74" fmla="*/ 14242 w 2099074"/>
              <a:gd name="connsiteY74" fmla="*/ 3017753 h 3795119"/>
              <a:gd name="connsiteX75" fmla="*/ 96538 w 2099074"/>
              <a:gd name="connsiteY75" fmla="*/ 2972033 h 3795119"/>
              <a:gd name="connsiteX76" fmla="*/ 197122 w 2099074"/>
              <a:gd name="connsiteY76" fmla="*/ 2962889 h 3795119"/>
              <a:gd name="connsiteX77" fmla="*/ 315994 w 2099074"/>
              <a:gd name="connsiteY77" fmla="*/ 2962889 h 3795119"/>
              <a:gd name="connsiteX78" fmla="*/ 416578 w 2099074"/>
              <a:gd name="connsiteY78" fmla="*/ 2972033 h 3795119"/>
              <a:gd name="connsiteX79" fmla="*/ 508018 w 2099074"/>
              <a:gd name="connsiteY79" fmla="*/ 2981177 h 3795119"/>
              <a:gd name="connsiteX80" fmla="*/ 526306 w 2099074"/>
              <a:gd name="connsiteY80" fmla="*/ 2981177 h 3795119"/>
              <a:gd name="connsiteX81" fmla="*/ 535450 w 2099074"/>
              <a:gd name="connsiteY81" fmla="*/ 2953745 h 3795119"/>
              <a:gd name="connsiteX82" fmla="*/ 508018 w 2099074"/>
              <a:gd name="connsiteY82" fmla="*/ 2844017 h 3795119"/>
              <a:gd name="connsiteX83" fmla="*/ 636034 w 2099074"/>
              <a:gd name="connsiteY83" fmla="*/ 2770865 h 3795119"/>
              <a:gd name="connsiteX84" fmla="*/ 645178 w 2099074"/>
              <a:gd name="connsiteY84" fmla="*/ 2725145 h 3795119"/>
              <a:gd name="connsiteX85" fmla="*/ 700042 w 2099074"/>
              <a:gd name="connsiteY85" fmla="*/ 2651993 h 3795119"/>
              <a:gd name="connsiteX86" fmla="*/ 791482 w 2099074"/>
              <a:gd name="connsiteY86" fmla="*/ 2569697 h 3795119"/>
              <a:gd name="connsiteX87" fmla="*/ 855490 w 2099074"/>
              <a:gd name="connsiteY87" fmla="*/ 2523977 h 3795119"/>
              <a:gd name="connsiteX88" fmla="*/ 965218 w 2099074"/>
              <a:gd name="connsiteY88" fmla="*/ 2423393 h 3795119"/>
              <a:gd name="connsiteX89" fmla="*/ 1120666 w 2099074"/>
              <a:gd name="connsiteY89" fmla="*/ 2341097 h 3795119"/>
              <a:gd name="connsiteX90" fmla="*/ 1175530 w 2099074"/>
              <a:gd name="connsiteY90" fmla="*/ 2295377 h 3795119"/>
              <a:gd name="connsiteX91" fmla="*/ 1257826 w 2099074"/>
              <a:gd name="connsiteY91" fmla="*/ 2194793 h 3795119"/>
              <a:gd name="connsiteX92" fmla="*/ 1266970 w 2099074"/>
              <a:gd name="connsiteY92" fmla="*/ 2121641 h 3795119"/>
              <a:gd name="connsiteX93" fmla="*/ 1257826 w 2099074"/>
              <a:gd name="connsiteY93" fmla="*/ 2075921 h 3795119"/>
              <a:gd name="connsiteX94" fmla="*/ 1230394 w 2099074"/>
              <a:gd name="connsiteY94" fmla="*/ 2030201 h 3795119"/>
              <a:gd name="connsiteX95" fmla="*/ 1221250 w 2099074"/>
              <a:gd name="connsiteY95" fmla="*/ 1947905 h 3795119"/>
              <a:gd name="connsiteX96" fmla="*/ 1230394 w 2099074"/>
              <a:gd name="connsiteY96" fmla="*/ 1920473 h 3795119"/>
              <a:gd name="connsiteX97" fmla="*/ 1230394 w 2099074"/>
              <a:gd name="connsiteY97" fmla="*/ 1819889 h 3795119"/>
              <a:gd name="connsiteX98" fmla="*/ 1184674 w 2099074"/>
              <a:gd name="connsiteY98" fmla="*/ 1783313 h 3795119"/>
              <a:gd name="connsiteX99" fmla="*/ 1138954 w 2099074"/>
              <a:gd name="connsiteY99" fmla="*/ 1646153 h 3795119"/>
              <a:gd name="connsiteX100" fmla="*/ 1148098 w 2099074"/>
              <a:gd name="connsiteY100" fmla="*/ 1591289 h 3795119"/>
              <a:gd name="connsiteX101" fmla="*/ 1148098 w 2099074"/>
              <a:gd name="connsiteY101" fmla="*/ 1490705 h 3795119"/>
              <a:gd name="connsiteX102" fmla="*/ 1175530 w 2099074"/>
              <a:gd name="connsiteY102" fmla="*/ 1371833 h 3795119"/>
              <a:gd name="connsiteX103" fmla="*/ 1221250 w 2099074"/>
              <a:gd name="connsiteY103" fmla="*/ 1252961 h 3795119"/>
              <a:gd name="connsiteX104" fmla="*/ 1230394 w 2099074"/>
              <a:gd name="connsiteY104" fmla="*/ 1115801 h 3795119"/>
              <a:gd name="connsiteX105" fmla="*/ 1221250 w 2099074"/>
              <a:gd name="connsiteY105" fmla="*/ 1060937 h 3795119"/>
              <a:gd name="connsiteX106" fmla="*/ 1184674 w 2099074"/>
              <a:gd name="connsiteY106" fmla="*/ 1051793 h 3795119"/>
              <a:gd name="connsiteX107" fmla="*/ 1129810 w 2099074"/>
              <a:gd name="connsiteY107" fmla="*/ 951209 h 3795119"/>
              <a:gd name="connsiteX108" fmla="*/ 1157242 w 2099074"/>
              <a:gd name="connsiteY108" fmla="*/ 878057 h 3795119"/>
              <a:gd name="connsiteX109" fmla="*/ 1157242 w 2099074"/>
              <a:gd name="connsiteY109" fmla="*/ 832337 h 3795119"/>
              <a:gd name="connsiteX110" fmla="*/ 1148098 w 2099074"/>
              <a:gd name="connsiteY110" fmla="*/ 777473 h 3795119"/>
              <a:gd name="connsiteX111" fmla="*/ 1111522 w 2099074"/>
              <a:gd name="connsiteY111" fmla="*/ 722609 h 3795119"/>
              <a:gd name="connsiteX112" fmla="*/ 1065802 w 2099074"/>
              <a:gd name="connsiteY112" fmla="*/ 667745 h 3795119"/>
              <a:gd name="connsiteX113" fmla="*/ 1029226 w 2099074"/>
              <a:gd name="connsiteY113" fmla="*/ 658601 h 3795119"/>
              <a:gd name="connsiteX114" fmla="*/ 892066 w 2099074"/>
              <a:gd name="connsiteY114" fmla="*/ 622025 h 3795119"/>
              <a:gd name="connsiteX115" fmla="*/ 864634 w 2099074"/>
              <a:gd name="connsiteY115" fmla="*/ 558017 h 3795119"/>
              <a:gd name="connsiteX116" fmla="*/ 837202 w 2099074"/>
              <a:gd name="connsiteY116" fmla="*/ 430001 h 3795119"/>
              <a:gd name="connsiteX117" fmla="*/ 837202 w 2099074"/>
              <a:gd name="connsiteY117" fmla="*/ 420857 h 3795119"/>
              <a:gd name="connsiteX118" fmla="*/ 791482 w 2099074"/>
              <a:gd name="connsiteY118" fmla="*/ 384281 h 3795119"/>
              <a:gd name="connsiteX119" fmla="*/ 745762 w 2099074"/>
              <a:gd name="connsiteY119" fmla="*/ 320273 h 3795119"/>
              <a:gd name="connsiteX120" fmla="*/ 636034 w 2099074"/>
              <a:gd name="connsiteY120" fmla="*/ 247121 h 3795119"/>
              <a:gd name="connsiteX121" fmla="*/ 599458 w 2099074"/>
              <a:gd name="connsiteY121" fmla="*/ 192257 h 3795119"/>
              <a:gd name="connsiteX122" fmla="*/ 544594 w 2099074"/>
              <a:gd name="connsiteY122" fmla="*/ 100817 h 3795119"/>
              <a:gd name="connsiteX123" fmla="*/ 590314 w 2099074"/>
              <a:gd name="connsiteY123" fmla="*/ 128249 h 379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099074" h="3795119">
                <a:moveTo>
                  <a:pt x="590314" y="128249"/>
                </a:moveTo>
                <a:cubicBezTo>
                  <a:pt x="604030" y="119105"/>
                  <a:pt x="613174" y="67289"/>
                  <a:pt x="626890" y="45953"/>
                </a:cubicBezTo>
                <a:cubicBezTo>
                  <a:pt x="640606" y="24617"/>
                  <a:pt x="646702" y="-2815"/>
                  <a:pt x="672610" y="233"/>
                </a:cubicBezTo>
                <a:cubicBezTo>
                  <a:pt x="698518" y="3281"/>
                  <a:pt x="745762" y="47477"/>
                  <a:pt x="782338" y="64241"/>
                </a:cubicBezTo>
                <a:cubicBezTo>
                  <a:pt x="818914" y="81005"/>
                  <a:pt x="858538" y="85577"/>
                  <a:pt x="892066" y="100817"/>
                </a:cubicBezTo>
                <a:cubicBezTo>
                  <a:pt x="925594" y="116057"/>
                  <a:pt x="949978" y="126725"/>
                  <a:pt x="983506" y="155681"/>
                </a:cubicBezTo>
                <a:cubicBezTo>
                  <a:pt x="1017034" y="184637"/>
                  <a:pt x="1061230" y="237977"/>
                  <a:pt x="1093234" y="274553"/>
                </a:cubicBezTo>
                <a:cubicBezTo>
                  <a:pt x="1125238" y="311129"/>
                  <a:pt x="1142002" y="347705"/>
                  <a:pt x="1175530" y="375137"/>
                </a:cubicBezTo>
                <a:cubicBezTo>
                  <a:pt x="1209058" y="402569"/>
                  <a:pt x="1257826" y="404093"/>
                  <a:pt x="1294402" y="439145"/>
                </a:cubicBezTo>
                <a:cubicBezTo>
                  <a:pt x="1330978" y="474197"/>
                  <a:pt x="1369078" y="550397"/>
                  <a:pt x="1394986" y="585449"/>
                </a:cubicBezTo>
                <a:cubicBezTo>
                  <a:pt x="1420894" y="620501"/>
                  <a:pt x="1422418" y="625073"/>
                  <a:pt x="1449850" y="649457"/>
                </a:cubicBezTo>
                <a:cubicBezTo>
                  <a:pt x="1477282" y="673841"/>
                  <a:pt x="1521478" y="704321"/>
                  <a:pt x="1559578" y="731753"/>
                </a:cubicBezTo>
                <a:cubicBezTo>
                  <a:pt x="1597678" y="759185"/>
                  <a:pt x="1640350" y="774425"/>
                  <a:pt x="1678450" y="814049"/>
                </a:cubicBezTo>
                <a:cubicBezTo>
                  <a:pt x="1716550" y="853673"/>
                  <a:pt x="1760746" y="920729"/>
                  <a:pt x="1788178" y="969497"/>
                </a:cubicBezTo>
                <a:cubicBezTo>
                  <a:pt x="1815610" y="1018265"/>
                  <a:pt x="1843042" y="1106657"/>
                  <a:pt x="1843042" y="1106657"/>
                </a:cubicBezTo>
                <a:cubicBezTo>
                  <a:pt x="1864378" y="1159997"/>
                  <a:pt x="1884190" y="1137137"/>
                  <a:pt x="1916194" y="1289537"/>
                </a:cubicBezTo>
                <a:cubicBezTo>
                  <a:pt x="1948198" y="1441937"/>
                  <a:pt x="2015254" y="1893041"/>
                  <a:pt x="2035066" y="2021057"/>
                </a:cubicBezTo>
                <a:cubicBezTo>
                  <a:pt x="2054878" y="2149073"/>
                  <a:pt x="2032018" y="2036297"/>
                  <a:pt x="2035066" y="2057633"/>
                </a:cubicBezTo>
                <a:cubicBezTo>
                  <a:pt x="2038114" y="2078969"/>
                  <a:pt x="2042686" y="2117069"/>
                  <a:pt x="2053354" y="2149073"/>
                </a:cubicBezTo>
                <a:cubicBezTo>
                  <a:pt x="2064022" y="2181077"/>
                  <a:pt x="2099074" y="2229845"/>
                  <a:pt x="2099074" y="2249657"/>
                </a:cubicBezTo>
                <a:cubicBezTo>
                  <a:pt x="2099074" y="2269469"/>
                  <a:pt x="2065546" y="2267945"/>
                  <a:pt x="2053354" y="2267945"/>
                </a:cubicBezTo>
                <a:cubicBezTo>
                  <a:pt x="2041162" y="2267945"/>
                  <a:pt x="2032018" y="2242037"/>
                  <a:pt x="2025922" y="2249657"/>
                </a:cubicBezTo>
                <a:cubicBezTo>
                  <a:pt x="2019826" y="2257277"/>
                  <a:pt x="2019826" y="2290805"/>
                  <a:pt x="2016778" y="2313665"/>
                </a:cubicBezTo>
                <a:cubicBezTo>
                  <a:pt x="2013730" y="2336525"/>
                  <a:pt x="2018302" y="2370053"/>
                  <a:pt x="2007634" y="2386817"/>
                </a:cubicBezTo>
                <a:cubicBezTo>
                  <a:pt x="1996966" y="2403581"/>
                  <a:pt x="1949722" y="2418821"/>
                  <a:pt x="1952770" y="2414249"/>
                </a:cubicBezTo>
                <a:cubicBezTo>
                  <a:pt x="1955818" y="2409677"/>
                  <a:pt x="2015254" y="2363957"/>
                  <a:pt x="2025922" y="2359385"/>
                </a:cubicBezTo>
                <a:cubicBezTo>
                  <a:pt x="2036590" y="2354813"/>
                  <a:pt x="2019826" y="2371577"/>
                  <a:pt x="2016778" y="2386817"/>
                </a:cubicBezTo>
                <a:cubicBezTo>
                  <a:pt x="2013730" y="2402057"/>
                  <a:pt x="2015254" y="2435585"/>
                  <a:pt x="2007634" y="2450825"/>
                </a:cubicBezTo>
                <a:cubicBezTo>
                  <a:pt x="2000014" y="2466065"/>
                  <a:pt x="1981726" y="2467589"/>
                  <a:pt x="1971058" y="2478257"/>
                </a:cubicBezTo>
                <a:cubicBezTo>
                  <a:pt x="1960390" y="2488925"/>
                  <a:pt x="1949722" y="2498069"/>
                  <a:pt x="1943626" y="2514833"/>
                </a:cubicBezTo>
                <a:cubicBezTo>
                  <a:pt x="1937530" y="2531597"/>
                  <a:pt x="1945150" y="2552933"/>
                  <a:pt x="1934482" y="2578841"/>
                </a:cubicBezTo>
                <a:cubicBezTo>
                  <a:pt x="1923814" y="2604749"/>
                  <a:pt x="1890286" y="2655041"/>
                  <a:pt x="1879618" y="2670281"/>
                </a:cubicBezTo>
                <a:cubicBezTo>
                  <a:pt x="1868950" y="2685521"/>
                  <a:pt x="1878094" y="2664185"/>
                  <a:pt x="1870474" y="2670281"/>
                </a:cubicBezTo>
                <a:cubicBezTo>
                  <a:pt x="1862854" y="2676377"/>
                  <a:pt x="1855234" y="2690093"/>
                  <a:pt x="1833898" y="2706857"/>
                </a:cubicBezTo>
                <a:cubicBezTo>
                  <a:pt x="1812562" y="2723621"/>
                  <a:pt x="1772938" y="2758673"/>
                  <a:pt x="1742458" y="2770865"/>
                </a:cubicBezTo>
                <a:cubicBezTo>
                  <a:pt x="1711978" y="2783057"/>
                  <a:pt x="1673878" y="2770865"/>
                  <a:pt x="1651018" y="2780009"/>
                </a:cubicBezTo>
                <a:cubicBezTo>
                  <a:pt x="1628158" y="2789153"/>
                  <a:pt x="1625110" y="2807441"/>
                  <a:pt x="1605298" y="2825729"/>
                </a:cubicBezTo>
                <a:cubicBezTo>
                  <a:pt x="1585486" y="2844017"/>
                  <a:pt x="1559578" y="2872973"/>
                  <a:pt x="1532146" y="2889737"/>
                </a:cubicBezTo>
                <a:cubicBezTo>
                  <a:pt x="1504714" y="2906501"/>
                  <a:pt x="1468138" y="2917169"/>
                  <a:pt x="1440706" y="2926313"/>
                </a:cubicBezTo>
                <a:cubicBezTo>
                  <a:pt x="1413274" y="2935457"/>
                  <a:pt x="1393462" y="2929361"/>
                  <a:pt x="1367554" y="2944601"/>
                </a:cubicBezTo>
                <a:cubicBezTo>
                  <a:pt x="1341646" y="2959841"/>
                  <a:pt x="1318786" y="3000989"/>
                  <a:pt x="1285258" y="3017753"/>
                </a:cubicBezTo>
                <a:cubicBezTo>
                  <a:pt x="1251730" y="3034517"/>
                  <a:pt x="1193818" y="3032993"/>
                  <a:pt x="1166386" y="3045185"/>
                </a:cubicBezTo>
                <a:cubicBezTo>
                  <a:pt x="1138954" y="3057377"/>
                  <a:pt x="1137430" y="3078713"/>
                  <a:pt x="1120666" y="3090905"/>
                </a:cubicBezTo>
                <a:cubicBezTo>
                  <a:pt x="1103902" y="3103097"/>
                  <a:pt x="1076470" y="3112241"/>
                  <a:pt x="1065802" y="3118337"/>
                </a:cubicBezTo>
                <a:cubicBezTo>
                  <a:pt x="1055134" y="3124433"/>
                  <a:pt x="1067326" y="3122909"/>
                  <a:pt x="1056658" y="3127481"/>
                </a:cubicBezTo>
                <a:cubicBezTo>
                  <a:pt x="1045990" y="3132053"/>
                  <a:pt x="1024654" y="3147293"/>
                  <a:pt x="1001794" y="3145769"/>
                </a:cubicBezTo>
                <a:cubicBezTo>
                  <a:pt x="978934" y="3144245"/>
                  <a:pt x="934738" y="3113765"/>
                  <a:pt x="919498" y="3118337"/>
                </a:cubicBezTo>
                <a:cubicBezTo>
                  <a:pt x="904258" y="3122909"/>
                  <a:pt x="922546" y="3151865"/>
                  <a:pt x="910354" y="3173201"/>
                </a:cubicBezTo>
                <a:cubicBezTo>
                  <a:pt x="898162" y="3194537"/>
                  <a:pt x="866158" y="3223493"/>
                  <a:pt x="846346" y="3246353"/>
                </a:cubicBezTo>
                <a:cubicBezTo>
                  <a:pt x="826534" y="3269213"/>
                  <a:pt x="803674" y="3295121"/>
                  <a:pt x="791482" y="3310361"/>
                </a:cubicBezTo>
                <a:cubicBezTo>
                  <a:pt x="779290" y="3325601"/>
                  <a:pt x="773194" y="3337793"/>
                  <a:pt x="773194" y="3337793"/>
                </a:cubicBezTo>
                <a:cubicBezTo>
                  <a:pt x="761002" y="3356081"/>
                  <a:pt x="738142" y="3398753"/>
                  <a:pt x="718330" y="3420089"/>
                </a:cubicBezTo>
                <a:cubicBezTo>
                  <a:pt x="698518" y="3441425"/>
                  <a:pt x="686326" y="3455141"/>
                  <a:pt x="654322" y="3465809"/>
                </a:cubicBezTo>
                <a:cubicBezTo>
                  <a:pt x="622318" y="3476477"/>
                  <a:pt x="561358" y="3474953"/>
                  <a:pt x="526306" y="3484097"/>
                </a:cubicBezTo>
                <a:cubicBezTo>
                  <a:pt x="491254" y="3493241"/>
                  <a:pt x="466870" y="3505433"/>
                  <a:pt x="444010" y="3520673"/>
                </a:cubicBezTo>
                <a:cubicBezTo>
                  <a:pt x="421150" y="3535913"/>
                  <a:pt x="389146" y="3575537"/>
                  <a:pt x="389146" y="3575537"/>
                </a:cubicBezTo>
                <a:cubicBezTo>
                  <a:pt x="370858" y="3593825"/>
                  <a:pt x="344950" y="3618209"/>
                  <a:pt x="334282" y="3630401"/>
                </a:cubicBezTo>
                <a:cubicBezTo>
                  <a:pt x="323614" y="3642593"/>
                  <a:pt x="329710" y="3641069"/>
                  <a:pt x="325138" y="3648689"/>
                </a:cubicBezTo>
                <a:cubicBezTo>
                  <a:pt x="320566" y="3656309"/>
                  <a:pt x="323614" y="3660881"/>
                  <a:pt x="306850" y="3676121"/>
                </a:cubicBezTo>
                <a:cubicBezTo>
                  <a:pt x="290086" y="3691361"/>
                  <a:pt x="253510" y="3727937"/>
                  <a:pt x="224554" y="3740129"/>
                </a:cubicBezTo>
                <a:cubicBezTo>
                  <a:pt x="195598" y="3752321"/>
                  <a:pt x="165118" y="3740129"/>
                  <a:pt x="133114" y="3749273"/>
                </a:cubicBezTo>
                <a:cubicBezTo>
                  <a:pt x="101110" y="3758417"/>
                  <a:pt x="53866" y="3793469"/>
                  <a:pt x="32530" y="3794993"/>
                </a:cubicBezTo>
                <a:cubicBezTo>
                  <a:pt x="11194" y="3796517"/>
                  <a:pt x="8146" y="3784325"/>
                  <a:pt x="5098" y="3758417"/>
                </a:cubicBezTo>
                <a:cubicBezTo>
                  <a:pt x="2050" y="3732509"/>
                  <a:pt x="5098" y="3666977"/>
                  <a:pt x="14242" y="3639545"/>
                </a:cubicBezTo>
                <a:cubicBezTo>
                  <a:pt x="23386" y="3612113"/>
                  <a:pt x="53866" y="3610589"/>
                  <a:pt x="59962" y="3593825"/>
                </a:cubicBezTo>
                <a:cubicBezTo>
                  <a:pt x="66058" y="3577061"/>
                  <a:pt x="58438" y="3561821"/>
                  <a:pt x="50818" y="3538961"/>
                </a:cubicBezTo>
                <a:cubicBezTo>
                  <a:pt x="43198" y="3516101"/>
                  <a:pt x="21862" y="3482573"/>
                  <a:pt x="14242" y="3456665"/>
                </a:cubicBezTo>
                <a:cubicBezTo>
                  <a:pt x="6622" y="3430757"/>
                  <a:pt x="6622" y="3403325"/>
                  <a:pt x="5098" y="3383513"/>
                </a:cubicBezTo>
                <a:cubicBezTo>
                  <a:pt x="3574" y="3363701"/>
                  <a:pt x="-5570" y="3354557"/>
                  <a:pt x="5098" y="3337793"/>
                </a:cubicBezTo>
                <a:cubicBezTo>
                  <a:pt x="15766" y="3321029"/>
                  <a:pt x="55390" y="3296645"/>
                  <a:pt x="69106" y="3282929"/>
                </a:cubicBezTo>
                <a:cubicBezTo>
                  <a:pt x="82822" y="3269213"/>
                  <a:pt x="82822" y="3264641"/>
                  <a:pt x="87394" y="3255497"/>
                </a:cubicBezTo>
                <a:cubicBezTo>
                  <a:pt x="91966" y="3246353"/>
                  <a:pt x="95014" y="3244829"/>
                  <a:pt x="96538" y="3228065"/>
                </a:cubicBezTo>
                <a:cubicBezTo>
                  <a:pt x="98062" y="3211301"/>
                  <a:pt x="105682" y="3174725"/>
                  <a:pt x="96538" y="3154913"/>
                </a:cubicBezTo>
                <a:cubicBezTo>
                  <a:pt x="87394" y="3135101"/>
                  <a:pt x="55390" y="3132053"/>
                  <a:pt x="41674" y="3109193"/>
                </a:cubicBezTo>
                <a:cubicBezTo>
                  <a:pt x="27958" y="3086333"/>
                  <a:pt x="5098" y="3040613"/>
                  <a:pt x="14242" y="3017753"/>
                </a:cubicBezTo>
                <a:cubicBezTo>
                  <a:pt x="23386" y="2994893"/>
                  <a:pt x="66058" y="2981177"/>
                  <a:pt x="96538" y="2972033"/>
                </a:cubicBezTo>
                <a:cubicBezTo>
                  <a:pt x="127018" y="2962889"/>
                  <a:pt x="160546" y="2964413"/>
                  <a:pt x="197122" y="2962889"/>
                </a:cubicBezTo>
                <a:cubicBezTo>
                  <a:pt x="233698" y="2961365"/>
                  <a:pt x="279418" y="2961365"/>
                  <a:pt x="315994" y="2962889"/>
                </a:cubicBezTo>
                <a:cubicBezTo>
                  <a:pt x="352570" y="2964413"/>
                  <a:pt x="416578" y="2972033"/>
                  <a:pt x="416578" y="2972033"/>
                </a:cubicBezTo>
                <a:lnTo>
                  <a:pt x="508018" y="2981177"/>
                </a:lnTo>
                <a:cubicBezTo>
                  <a:pt x="526306" y="2982701"/>
                  <a:pt x="521734" y="2985749"/>
                  <a:pt x="526306" y="2981177"/>
                </a:cubicBezTo>
                <a:cubicBezTo>
                  <a:pt x="530878" y="2976605"/>
                  <a:pt x="538498" y="2976605"/>
                  <a:pt x="535450" y="2953745"/>
                </a:cubicBezTo>
                <a:cubicBezTo>
                  <a:pt x="532402" y="2930885"/>
                  <a:pt x="491254" y="2874497"/>
                  <a:pt x="508018" y="2844017"/>
                </a:cubicBezTo>
                <a:cubicBezTo>
                  <a:pt x="524782" y="2813537"/>
                  <a:pt x="613174" y="2790677"/>
                  <a:pt x="636034" y="2770865"/>
                </a:cubicBezTo>
                <a:cubicBezTo>
                  <a:pt x="658894" y="2751053"/>
                  <a:pt x="634510" y="2744957"/>
                  <a:pt x="645178" y="2725145"/>
                </a:cubicBezTo>
                <a:cubicBezTo>
                  <a:pt x="655846" y="2705333"/>
                  <a:pt x="675658" y="2677901"/>
                  <a:pt x="700042" y="2651993"/>
                </a:cubicBezTo>
                <a:cubicBezTo>
                  <a:pt x="724426" y="2626085"/>
                  <a:pt x="765574" y="2591033"/>
                  <a:pt x="791482" y="2569697"/>
                </a:cubicBezTo>
                <a:cubicBezTo>
                  <a:pt x="817390" y="2548361"/>
                  <a:pt x="826534" y="2548361"/>
                  <a:pt x="855490" y="2523977"/>
                </a:cubicBezTo>
                <a:cubicBezTo>
                  <a:pt x="884446" y="2499593"/>
                  <a:pt x="921022" y="2453873"/>
                  <a:pt x="965218" y="2423393"/>
                </a:cubicBezTo>
                <a:cubicBezTo>
                  <a:pt x="1009414" y="2392913"/>
                  <a:pt x="1085614" y="2362433"/>
                  <a:pt x="1120666" y="2341097"/>
                </a:cubicBezTo>
                <a:cubicBezTo>
                  <a:pt x="1155718" y="2319761"/>
                  <a:pt x="1152670" y="2319761"/>
                  <a:pt x="1175530" y="2295377"/>
                </a:cubicBezTo>
                <a:cubicBezTo>
                  <a:pt x="1198390" y="2270993"/>
                  <a:pt x="1242586" y="2223749"/>
                  <a:pt x="1257826" y="2194793"/>
                </a:cubicBezTo>
                <a:cubicBezTo>
                  <a:pt x="1273066" y="2165837"/>
                  <a:pt x="1266970" y="2141453"/>
                  <a:pt x="1266970" y="2121641"/>
                </a:cubicBezTo>
                <a:cubicBezTo>
                  <a:pt x="1266970" y="2101829"/>
                  <a:pt x="1263922" y="2091161"/>
                  <a:pt x="1257826" y="2075921"/>
                </a:cubicBezTo>
                <a:cubicBezTo>
                  <a:pt x="1251730" y="2060681"/>
                  <a:pt x="1236490" y="2051537"/>
                  <a:pt x="1230394" y="2030201"/>
                </a:cubicBezTo>
                <a:cubicBezTo>
                  <a:pt x="1224298" y="2008865"/>
                  <a:pt x="1221250" y="1966193"/>
                  <a:pt x="1221250" y="1947905"/>
                </a:cubicBezTo>
                <a:cubicBezTo>
                  <a:pt x="1221250" y="1929617"/>
                  <a:pt x="1228870" y="1941809"/>
                  <a:pt x="1230394" y="1920473"/>
                </a:cubicBezTo>
                <a:cubicBezTo>
                  <a:pt x="1231918" y="1899137"/>
                  <a:pt x="1238014" y="1842749"/>
                  <a:pt x="1230394" y="1819889"/>
                </a:cubicBezTo>
                <a:cubicBezTo>
                  <a:pt x="1222774" y="1797029"/>
                  <a:pt x="1199914" y="1812269"/>
                  <a:pt x="1184674" y="1783313"/>
                </a:cubicBezTo>
                <a:cubicBezTo>
                  <a:pt x="1169434" y="1754357"/>
                  <a:pt x="1145050" y="1678157"/>
                  <a:pt x="1138954" y="1646153"/>
                </a:cubicBezTo>
                <a:cubicBezTo>
                  <a:pt x="1132858" y="1614149"/>
                  <a:pt x="1146574" y="1617197"/>
                  <a:pt x="1148098" y="1591289"/>
                </a:cubicBezTo>
                <a:cubicBezTo>
                  <a:pt x="1149622" y="1565381"/>
                  <a:pt x="1143526" y="1527281"/>
                  <a:pt x="1148098" y="1490705"/>
                </a:cubicBezTo>
                <a:cubicBezTo>
                  <a:pt x="1152670" y="1454129"/>
                  <a:pt x="1163338" y="1411457"/>
                  <a:pt x="1175530" y="1371833"/>
                </a:cubicBezTo>
                <a:cubicBezTo>
                  <a:pt x="1187722" y="1332209"/>
                  <a:pt x="1212106" y="1295633"/>
                  <a:pt x="1221250" y="1252961"/>
                </a:cubicBezTo>
                <a:cubicBezTo>
                  <a:pt x="1230394" y="1210289"/>
                  <a:pt x="1230394" y="1147805"/>
                  <a:pt x="1230394" y="1115801"/>
                </a:cubicBezTo>
                <a:cubicBezTo>
                  <a:pt x="1230394" y="1083797"/>
                  <a:pt x="1228870" y="1071605"/>
                  <a:pt x="1221250" y="1060937"/>
                </a:cubicBezTo>
                <a:cubicBezTo>
                  <a:pt x="1213630" y="1050269"/>
                  <a:pt x="1199914" y="1070081"/>
                  <a:pt x="1184674" y="1051793"/>
                </a:cubicBezTo>
                <a:cubicBezTo>
                  <a:pt x="1169434" y="1033505"/>
                  <a:pt x="1134382" y="980165"/>
                  <a:pt x="1129810" y="951209"/>
                </a:cubicBezTo>
                <a:cubicBezTo>
                  <a:pt x="1125238" y="922253"/>
                  <a:pt x="1152670" y="897869"/>
                  <a:pt x="1157242" y="878057"/>
                </a:cubicBezTo>
                <a:cubicBezTo>
                  <a:pt x="1161814" y="858245"/>
                  <a:pt x="1158766" y="849101"/>
                  <a:pt x="1157242" y="832337"/>
                </a:cubicBezTo>
                <a:cubicBezTo>
                  <a:pt x="1155718" y="815573"/>
                  <a:pt x="1155718" y="795761"/>
                  <a:pt x="1148098" y="777473"/>
                </a:cubicBezTo>
                <a:cubicBezTo>
                  <a:pt x="1140478" y="759185"/>
                  <a:pt x="1125238" y="740897"/>
                  <a:pt x="1111522" y="722609"/>
                </a:cubicBezTo>
                <a:cubicBezTo>
                  <a:pt x="1097806" y="704321"/>
                  <a:pt x="1079518" y="678413"/>
                  <a:pt x="1065802" y="667745"/>
                </a:cubicBezTo>
                <a:cubicBezTo>
                  <a:pt x="1052086" y="657077"/>
                  <a:pt x="1029226" y="658601"/>
                  <a:pt x="1029226" y="658601"/>
                </a:cubicBezTo>
                <a:cubicBezTo>
                  <a:pt x="1000270" y="650981"/>
                  <a:pt x="919498" y="638789"/>
                  <a:pt x="892066" y="622025"/>
                </a:cubicBezTo>
                <a:cubicBezTo>
                  <a:pt x="864634" y="605261"/>
                  <a:pt x="873778" y="590021"/>
                  <a:pt x="864634" y="558017"/>
                </a:cubicBezTo>
                <a:cubicBezTo>
                  <a:pt x="855490" y="526013"/>
                  <a:pt x="841774" y="452861"/>
                  <a:pt x="837202" y="430001"/>
                </a:cubicBezTo>
                <a:cubicBezTo>
                  <a:pt x="832630" y="407141"/>
                  <a:pt x="844822" y="428477"/>
                  <a:pt x="837202" y="420857"/>
                </a:cubicBezTo>
                <a:cubicBezTo>
                  <a:pt x="829582" y="413237"/>
                  <a:pt x="806722" y="401045"/>
                  <a:pt x="791482" y="384281"/>
                </a:cubicBezTo>
                <a:cubicBezTo>
                  <a:pt x="776242" y="367517"/>
                  <a:pt x="771670" y="343133"/>
                  <a:pt x="745762" y="320273"/>
                </a:cubicBezTo>
                <a:cubicBezTo>
                  <a:pt x="719854" y="297413"/>
                  <a:pt x="660418" y="268457"/>
                  <a:pt x="636034" y="247121"/>
                </a:cubicBezTo>
                <a:cubicBezTo>
                  <a:pt x="611650" y="225785"/>
                  <a:pt x="614698" y="216641"/>
                  <a:pt x="599458" y="192257"/>
                </a:cubicBezTo>
                <a:cubicBezTo>
                  <a:pt x="584218" y="167873"/>
                  <a:pt x="546118" y="119105"/>
                  <a:pt x="544594" y="100817"/>
                </a:cubicBezTo>
                <a:cubicBezTo>
                  <a:pt x="543070" y="82529"/>
                  <a:pt x="576598" y="137393"/>
                  <a:pt x="590314" y="128249"/>
                </a:cubicBezTo>
                <a:close/>
              </a:path>
            </a:pathLst>
          </a:cu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1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8" grpId="0" animBg="1"/>
      <p:bldP spid="8" grpId="1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810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0668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smtClean="0"/>
              <a:t>Lịch </a:t>
            </a:r>
            <a:r>
              <a:rPr lang="vi-VN" sz="3600" b="1" u="sng" dirty="0" smtClean="0"/>
              <a:t>sử</a:t>
            </a:r>
          </a:p>
          <a:p>
            <a:r>
              <a:rPr lang="vi-VN" sz="3600" b="1" dirty="0" smtClean="0">
                <a:solidFill>
                  <a:srgbClr val="0000FF"/>
                </a:solidFill>
              </a:rPr>
              <a:t>Cuộc khẩn hoang ở Đàng Trong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Copy of 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382000" cy="55626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1524000" y="276225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Khẩn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hoang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3505200" y="276226"/>
            <a:ext cx="3657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vỡ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hoang</a:t>
            </a:r>
            <a:endParaRPr lang="en-US" altLang="en-US" sz="28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90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/>
      <p:bldP spid="1321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891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572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+mj-lt"/>
              </a:rPr>
              <a:t>I. Tình hình Đàng Trong trước thế kỉ thứ XVI 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057400"/>
            <a:ext cx="77724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Đất hoang còn nhiều.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Xóm làng và dân cư thưa thớt.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Những người nông dân nghèo khổ ở phía bắc đã di cư vào đây khai phá, làm ăn.</a:t>
            </a:r>
            <a:endParaRPr lang="en-US" sz="32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1981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C00000"/>
                </a:solidFill>
              </a:rPr>
              <a:t>S/55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opy of _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76200"/>
            <a:ext cx="8534400" cy="4800600"/>
          </a:xfrm>
          <a:noFill/>
          <a:ln w="57150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28600" y="495300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sz="4000" dirty="0" err="1">
                <a:solidFill>
                  <a:srgbClr val="0000FF"/>
                </a:solidFill>
              </a:rPr>
              <a:t>Cuối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thế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kỉ</a:t>
            </a:r>
            <a:r>
              <a:rPr lang="en-US" sz="4000" dirty="0">
                <a:solidFill>
                  <a:srgbClr val="0000FF"/>
                </a:solidFill>
              </a:rPr>
              <a:t> XVI</a:t>
            </a:r>
            <a:r>
              <a:rPr lang="en-US" sz="4000" dirty="0" smtClean="0">
                <a:solidFill>
                  <a:srgbClr val="0000FF"/>
                </a:solidFill>
              </a:rPr>
              <a:t>, </a:t>
            </a:r>
            <a:r>
              <a:rPr lang="en-US" sz="4000" dirty="0" err="1" smtClean="0">
                <a:solidFill>
                  <a:srgbClr val="0000FF"/>
                </a:solidFill>
              </a:rPr>
              <a:t>các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chúa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Nguyễn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rất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quan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tâm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tới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việc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khai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khẩn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đất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hoang</a:t>
            </a:r>
            <a:r>
              <a:rPr lang="en-US" sz="4000" dirty="0" smtClean="0">
                <a:solidFill>
                  <a:srgbClr val="0000FF"/>
                </a:solidFill>
              </a:rPr>
              <a:t>, </a:t>
            </a:r>
            <a:r>
              <a:rPr lang="en-US" sz="4000" dirty="0" err="1">
                <a:solidFill>
                  <a:srgbClr val="0000FF"/>
                </a:solidFill>
              </a:rPr>
              <a:t>mở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rộng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diện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tích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sản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xuất</a:t>
            </a:r>
            <a:r>
              <a:rPr lang="en-US" sz="4000" dirty="0">
                <a:solidFill>
                  <a:srgbClr val="0000FF"/>
                </a:solidFill>
              </a:rPr>
              <a:t>.</a:t>
            </a:r>
            <a:r>
              <a:rPr lang="en-US" sz="4000" dirty="0" smtClean="0">
                <a:solidFill>
                  <a:srgbClr val="0000FF"/>
                </a:solidFill>
                <a:hlinkClick r:id="rId3" action="ppaction://hlinkpres?slideindex=3&amp;slidetitle=Slide 3"/>
              </a:rPr>
              <a:t>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71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891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524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II. Các chúa Nguyễn tổ chức khai hoang </a:t>
            </a:r>
            <a:endParaRPr lang="en-US" sz="32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15400" cy="1447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56,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XVI… </a:t>
            </a:r>
            <a:r>
              <a:rPr lang="en-US" sz="3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. </a:t>
            </a:r>
            <a:r>
              <a:rPr lang="en-US" sz="3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rả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261297"/>
              </p:ext>
            </p:extLst>
          </p:nvPr>
        </p:nvGraphicFramePr>
        <p:xfrm>
          <a:off x="0" y="2667000"/>
          <a:ext cx="9144000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6983"/>
                <a:gridCol w="4417017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66FF33"/>
                          </a:solidFill>
                        </a:rPr>
                        <a:t>Nhóm 1,3,5</a:t>
                      </a:r>
                      <a:endParaRPr lang="en-US" sz="3200" dirty="0">
                        <a:solidFill>
                          <a:srgbClr val="66FF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FFFF00"/>
                          </a:solidFill>
                        </a:rPr>
                        <a:t>Nhóm 2,4,6</a:t>
                      </a:r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876300">
                <a:tc>
                  <a:txBody>
                    <a:bodyPr/>
                    <a:lstStyle/>
                    <a:p>
                      <a:r>
                        <a:rPr lang="vi-VN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L</a:t>
                      </a:r>
                      <a:r>
                        <a:rPr lang="pt-BR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ực lượng chủ yếu trong cuộc khẩn hoang ở Đàng Trong</a:t>
                      </a:r>
                      <a:r>
                        <a:rPr lang="vi-VN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là ai</a:t>
                      </a:r>
                      <a:r>
                        <a:rPr lang="pt-BR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vi-VN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pt-BR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Chính quyền Chúa Nguyễn đã có biện pháp gì  giúp dân khẩn hoang?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Đoàn người khẩn hoang đã đi đến những đâu?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pt-BR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Người </a:t>
                      </a:r>
                      <a:r>
                        <a:rPr lang="vi-VN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 </a:t>
                      </a:r>
                      <a:r>
                        <a:rPr lang="pt-BR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khẩn hoang đã làm gì ở những nơi họ đến?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15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57150" cap="flat" cmpd="sng" algn="ctr">
          <a:solidFill>
            <a:srgbClr val="0066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57150" cap="flat" cmpd="sng" algn="ctr">
          <a:solidFill>
            <a:srgbClr val="0066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3395</TotalTime>
  <Words>578</Words>
  <Application>Microsoft Office PowerPoint</Application>
  <PresentationFormat>On-screen Show (4:3)</PresentationFormat>
  <Paragraphs>93</Paragraphs>
  <Slides>23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Tahoma</vt:lpstr>
      <vt:lpstr>Times New Roman</vt:lpstr>
      <vt:lpstr>VNI-Times</vt:lpstr>
      <vt:lpstr>Wingdings</vt:lpstr>
      <vt:lpstr>Office Theme</vt:lpstr>
      <vt:lpstr>1_Office Theme</vt:lpstr>
      <vt:lpstr>2_Office Theme</vt:lpstr>
      <vt:lpstr>4_Office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263</cp:revision>
  <dcterms:created xsi:type="dcterms:W3CDTF">2010-02-26T13:57:30Z</dcterms:created>
  <dcterms:modified xsi:type="dcterms:W3CDTF">2021-03-25T07:24:22Z</dcterms:modified>
</cp:coreProperties>
</file>