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658" r:id="rId2"/>
    <p:sldId id="618" r:id="rId3"/>
    <p:sldId id="617" r:id="rId4"/>
    <p:sldId id="619" r:id="rId5"/>
    <p:sldId id="544" r:id="rId6"/>
    <p:sldId id="620" r:id="rId7"/>
    <p:sldId id="622" r:id="rId8"/>
    <p:sldId id="621" r:id="rId9"/>
    <p:sldId id="382" r:id="rId10"/>
    <p:sldId id="623" r:id="rId11"/>
    <p:sldId id="624" r:id="rId12"/>
    <p:sldId id="625" r:id="rId13"/>
    <p:sldId id="626" r:id="rId14"/>
    <p:sldId id="627" r:id="rId15"/>
    <p:sldId id="628" r:id="rId16"/>
    <p:sldId id="629" r:id="rId17"/>
    <p:sldId id="637" r:id="rId18"/>
    <p:sldId id="638" r:id="rId19"/>
    <p:sldId id="639" r:id="rId20"/>
    <p:sldId id="640" r:id="rId21"/>
    <p:sldId id="641" r:id="rId22"/>
    <p:sldId id="642" r:id="rId23"/>
    <p:sldId id="630" r:id="rId24"/>
    <p:sldId id="648" r:id="rId25"/>
    <p:sldId id="649" r:id="rId26"/>
    <p:sldId id="653" r:id="rId27"/>
    <p:sldId id="655" r:id="rId28"/>
    <p:sldId id="656" r:id="rId29"/>
    <p:sldId id="651" r:id="rId30"/>
    <p:sldId id="657" r:id="rId31"/>
    <p:sldId id="652" r:id="rId32"/>
    <p:sldId id="633" r:id="rId33"/>
    <p:sldId id="632" r:id="rId34"/>
    <p:sldId id="634" r:id="rId35"/>
    <p:sldId id="635" r:id="rId36"/>
    <p:sldId id="636" r:id="rId37"/>
    <p:sldId id="411" r:id="rId38"/>
  </p:sldIdLst>
  <p:sldSz cx="9144000" cy="5143500" type="screen16x9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CCFF"/>
    <a:srgbClr val="FF3399"/>
    <a:srgbClr val="B2FCBB"/>
    <a:srgbClr val="9CF2A0"/>
    <a:srgbClr val="5CC727"/>
    <a:srgbClr val="0000CC"/>
    <a:srgbClr val="008000"/>
    <a:srgbClr val="CC0099"/>
    <a:srgbClr val="24CA4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643" autoAdjust="0"/>
    <p:restoredTop sz="93250" autoAdjust="0"/>
  </p:normalViewPr>
  <p:slideViewPr>
    <p:cSldViewPr>
      <p:cViewPr>
        <p:scale>
          <a:sx n="80" d="100"/>
          <a:sy n="80" d="100"/>
        </p:scale>
        <p:origin x="-1152" y="-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585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133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932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952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374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144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34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805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037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567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407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7991-2FAD-4FAD-91D0-F5406E83A19C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8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audio" Target="../media/audio1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truo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71451"/>
            <a:ext cx="1330390" cy="987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00200" y="514351"/>
            <a:ext cx="7239000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PHÒNG GD&amp;ĐT 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TRƯỜNG TIỂU HỌC ÁI MỘ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1428750"/>
            <a:ext cx="7086600" cy="33304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TÊN PHÂN MÔN: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Địa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lí</a:t>
            </a:r>
            <a:endParaRPr 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BÀI, TIẾT, TUẦN: 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26</a:t>
            </a:r>
            <a:endParaRPr 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TÊN BÀI: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Ôn</a:t>
            </a:r>
            <a:r>
              <a:rPr lang="en-US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tập</a:t>
            </a:r>
            <a:endParaRPr lang="en-US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GV </a:t>
            </a:r>
            <a:r>
              <a:rPr lang="en-US" sz="3600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Thực</a:t>
            </a:r>
            <a:r>
              <a:rPr lang="en-US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600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hiện</a:t>
            </a:r>
            <a:r>
              <a:rPr lang="en-US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: </a:t>
            </a:r>
            <a:r>
              <a:rPr lang="en-US" sz="3600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Nguyễn</a:t>
            </a:r>
            <a:r>
              <a:rPr lang="en-US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600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Thị</a:t>
            </a:r>
            <a:r>
              <a:rPr lang="en-US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Thu </a:t>
            </a:r>
            <a:r>
              <a:rPr lang="en-US" sz="3600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Lan</a:t>
            </a:r>
            <a:endParaRPr lang="en-US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 descr="Luoc do dong bang Bac 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0"/>
            <a:ext cx="6534150" cy="51435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Freeform 6"/>
          <p:cNvSpPr>
            <a:spLocks/>
          </p:cNvSpPr>
          <p:nvPr/>
        </p:nvSpPr>
        <p:spPr bwMode="auto">
          <a:xfrm>
            <a:off x="1371600" y="481168"/>
            <a:ext cx="4521268" cy="2960341"/>
          </a:xfrm>
          <a:custGeom>
            <a:avLst/>
            <a:gdLst>
              <a:gd name="T0" fmla="*/ 0 w 2491"/>
              <a:gd name="T1" fmla="*/ 0 h 2102"/>
              <a:gd name="T2" fmla="*/ 58 w 2491"/>
              <a:gd name="T3" fmla="*/ 81 h 2102"/>
              <a:gd name="T4" fmla="*/ 82 w 2491"/>
              <a:gd name="T5" fmla="*/ 110 h 2102"/>
              <a:gd name="T6" fmla="*/ 110 w 2491"/>
              <a:gd name="T7" fmla="*/ 129 h 2102"/>
              <a:gd name="T8" fmla="*/ 130 w 2491"/>
              <a:gd name="T9" fmla="*/ 153 h 2102"/>
              <a:gd name="T10" fmla="*/ 158 w 2491"/>
              <a:gd name="T11" fmla="*/ 196 h 2102"/>
              <a:gd name="T12" fmla="*/ 187 w 2491"/>
              <a:gd name="T13" fmla="*/ 220 h 2102"/>
              <a:gd name="T14" fmla="*/ 206 w 2491"/>
              <a:gd name="T15" fmla="*/ 249 h 2102"/>
              <a:gd name="T16" fmla="*/ 211 w 2491"/>
              <a:gd name="T17" fmla="*/ 264 h 2102"/>
              <a:gd name="T18" fmla="*/ 278 w 2491"/>
              <a:gd name="T19" fmla="*/ 316 h 2102"/>
              <a:gd name="T20" fmla="*/ 317 w 2491"/>
              <a:gd name="T21" fmla="*/ 288 h 2102"/>
              <a:gd name="T22" fmla="*/ 360 w 2491"/>
              <a:gd name="T23" fmla="*/ 316 h 2102"/>
              <a:gd name="T24" fmla="*/ 398 w 2491"/>
              <a:gd name="T25" fmla="*/ 388 h 2102"/>
              <a:gd name="T26" fmla="*/ 418 w 2491"/>
              <a:gd name="T27" fmla="*/ 412 h 2102"/>
              <a:gd name="T28" fmla="*/ 422 w 2491"/>
              <a:gd name="T29" fmla="*/ 427 h 2102"/>
              <a:gd name="T30" fmla="*/ 600 w 2491"/>
              <a:gd name="T31" fmla="*/ 460 h 2102"/>
              <a:gd name="T32" fmla="*/ 672 w 2491"/>
              <a:gd name="T33" fmla="*/ 532 h 2102"/>
              <a:gd name="T34" fmla="*/ 706 w 2491"/>
              <a:gd name="T35" fmla="*/ 585 h 2102"/>
              <a:gd name="T36" fmla="*/ 845 w 2491"/>
              <a:gd name="T37" fmla="*/ 667 h 2102"/>
              <a:gd name="T38" fmla="*/ 946 w 2491"/>
              <a:gd name="T39" fmla="*/ 681 h 2102"/>
              <a:gd name="T40" fmla="*/ 1046 w 2491"/>
              <a:gd name="T41" fmla="*/ 710 h 2102"/>
              <a:gd name="T42" fmla="*/ 1075 w 2491"/>
              <a:gd name="T43" fmla="*/ 729 h 2102"/>
              <a:gd name="T44" fmla="*/ 1090 w 2491"/>
              <a:gd name="T45" fmla="*/ 739 h 2102"/>
              <a:gd name="T46" fmla="*/ 1219 w 2491"/>
              <a:gd name="T47" fmla="*/ 792 h 2102"/>
              <a:gd name="T48" fmla="*/ 1344 w 2491"/>
              <a:gd name="T49" fmla="*/ 825 h 2102"/>
              <a:gd name="T50" fmla="*/ 1382 w 2491"/>
              <a:gd name="T51" fmla="*/ 868 h 2102"/>
              <a:gd name="T52" fmla="*/ 1402 w 2491"/>
              <a:gd name="T53" fmla="*/ 897 h 2102"/>
              <a:gd name="T54" fmla="*/ 1416 w 2491"/>
              <a:gd name="T55" fmla="*/ 964 h 2102"/>
              <a:gd name="T56" fmla="*/ 1421 w 2491"/>
              <a:gd name="T57" fmla="*/ 993 h 2102"/>
              <a:gd name="T58" fmla="*/ 1426 w 2491"/>
              <a:gd name="T59" fmla="*/ 1094 h 2102"/>
              <a:gd name="T60" fmla="*/ 1459 w 2491"/>
              <a:gd name="T61" fmla="*/ 1137 h 2102"/>
              <a:gd name="T62" fmla="*/ 1498 w 2491"/>
              <a:gd name="T63" fmla="*/ 1257 h 2102"/>
              <a:gd name="T64" fmla="*/ 1531 w 2491"/>
              <a:gd name="T65" fmla="*/ 1344 h 2102"/>
              <a:gd name="T66" fmla="*/ 1555 w 2491"/>
              <a:gd name="T67" fmla="*/ 1430 h 2102"/>
              <a:gd name="T68" fmla="*/ 1570 w 2491"/>
              <a:gd name="T69" fmla="*/ 1435 h 2102"/>
              <a:gd name="T70" fmla="*/ 1656 w 2491"/>
              <a:gd name="T71" fmla="*/ 1536 h 2102"/>
              <a:gd name="T72" fmla="*/ 1690 w 2491"/>
              <a:gd name="T73" fmla="*/ 1574 h 2102"/>
              <a:gd name="T74" fmla="*/ 1752 w 2491"/>
              <a:gd name="T75" fmla="*/ 1584 h 2102"/>
              <a:gd name="T76" fmla="*/ 1810 w 2491"/>
              <a:gd name="T77" fmla="*/ 1612 h 2102"/>
              <a:gd name="T78" fmla="*/ 1843 w 2491"/>
              <a:gd name="T79" fmla="*/ 1708 h 2102"/>
              <a:gd name="T80" fmla="*/ 1882 w 2491"/>
              <a:gd name="T81" fmla="*/ 1761 h 2102"/>
              <a:gd name="T82" fmla="*/ 1896 w 2491"/>
              <a:gd name="T83" fmla="*/ 1790 h 2102"/>
              <a:gd name="T84" fmla="*/ 1963 w 2491"/>
              <a:gd name="T85" fmla="*/ 1843 h 2102"/>
              <a:gd name="T86" fmla="*/ 1973 w 2491"/>
              <a:gd name="T87" fmla="*/ 1896 h 2102"/>
              <a:gd name="T88" fmla="*/ 2016 w 2491"/>
              <a:gd name="T89" fmla="*/ 1929 h 2102"/>
              <a:gd name="T90" fmla="*/ 2016 w 2491"/>
              <a:gd name="T91" fmla="*/ 1972 h 2102"/>
              <a:gd name="T92" fmla="*/ 2011 w 2491"/>
              <a:gd name="T93" fmla="*/ 1987 h 2102"/>
              <a:gd name="T94" fmla="*/ 2026 w 2491"/>
              <a:gd name="T95" fmla="*/ 2035 h 2102"/>
              <a:gd name="T96" fmla="*/ 2083 w 2491"/>
              <a:gd name="T97" fmla="*/ 2020 h 2102"/>
              <a:gd name="T98" fmla="*/ 2194 w 2491"/>
              <a:gd name="T99" fmla="*/ 1992 h 2102"/>
              <a:gd name="T100" fmla="*/ 2227 w 2491"/>
              <a:gd name="T101" fmla="*/ 1996 h 2102"/>
              <a:gd name="T102" fmla="*/ 2261 w 2491"/>
              <a:gd name="T103" fmla="*/ 2054 h 2102"/>
              <a:gd name="T104" fmla="*/ 2304 w 2491"/>
              <a:gd name="T105" fmla="*/ 2083 h 2102"/>
              <a:gd name="T106" fmla="*/ 2467 w 2491"/>
              <a:gd name="T107" fmla="*/ 2088 h 2102"/>
              <a:gd name="T108" fmla="*/ 2491 w 2491"/>
              <a:gd name="T109" fmla="*/ 2102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491" h="2102">
                <a:moveTo>
                  <a:pt x="0" y="0"/>
                </a:moveTo>
                <a:cubicBezTo>
                  <a:pt x="41" y="12"/>
                  <a:pt x="21" y="69"/>
                  <a:pt x="58" y="81"/>
                </a:cubicBezTo>
                <a:cubicBezTo>
                  <a:pt x="67" y="97"/>
                  <a:pt x="66" y="98"/>
                  <a:pt x="82" y="110"/>
                </a:cubicBezTo>
                <a:cubicBezTo>
                  <a:pt x="91" y="117"/>
                  <a:pt x="110" y="129"/>
                  <a:pt x="110" y="129"/>
                </a:cubicBezTo>
                <a:cubicBezTo>
                  <a:pt x="120" y="160"/>
                  <a:pt x="107" y="130"/>
                  <a:pt x="130" y="153"/>
                </a:cubicBezTo>
                <a:cubicBezTo>
                  <a:pt x="142" y="165"/>
                  <a:pt x="146" y="184"/>
                  <a:pt x="158" y="196"/>
                </a:cubicBezTo>
                <a:cubicBezTo>
                  <a:pt x="184" y="222"/>
                  <a:pt x="162" y="188"/>
                  <a:pt x="187" y="220"/>
                </a:cubicBezTo>
                <a:cubicBezTo>
                  <a:pt x="194" y="229"/>
                  <a:pt x="202" y="238"/>
                  <a:pt x="206" y="249"/>
                </a:cubicBezTo>
                <a:cubicBezTo>
                  <a:pt x="208" y="254"/>
                  <a:pt x="208" y="260"/>
                  <a:pt x="211" y="264"/>
                </a:cubicBezTo>
                <a:cubicBezTo>
                  <a:pt x="222" y="281"/>
                  <a:pt x="259" y="311"/>
                  <a:pt x="278" y="316"/>
                </a:cubicBezTo>
                <a:cubicBezTo>
                  <a:pt x="298" y="311"/>
                  <a:pt x="299" y="299"/>
                  <a:pt x="317" y="288"/>
                </a:cubicBezTo>
                <a:cubicBezTo>
                  <a:pt x="339" y="293"/>
                  <a:pt x="347" y="297"/>
                  <a:pt x="360" y="316"/>
                </a:cubicBezTo>
                <a:cubicBezTo>
                  <a:pt x="370" y="346"/>
                  <a:pt x="375" y="365"/>
                  <a:pt x="398" y="388"/>
                </a:cubicBezTo>
                <a:cubicBezTo>
                  <a:pt x="412" y="429"/>
                  <a:pt x="391" y="378"/>
                  <a:pt x="418" y="412"/>
                </a:cubicBezTo>
                <a:cubicBezTo>
                  <a:pt x="421" y="416"/>
                  <a:pt x="419" y="423"/>
                  <a:pt x="422" y="427"/>
                </a:cubicBezTo>
                <a:cubicBezTo>
                  <a:pt x="450" y="462"/>
                  <a:pt x="580" y="459"/>
                  <a:pt x="600" y="460"/>
                </a:cubicBezTo>
                <a:cubicBezTo>
                  <a:pt x="633" y="472"/>
                  <a:pt x="643" y="513"/>
                  <a:pt x="672" y="532"/>
                </a:cubicBezTo>
                <a:cubicBezTo>
                  <a:pt x="686" y="553"/>
                  <a:pt x="684" y="572"/>
                  <a:pt x="706" y="585"/>
                </a:cubicBezTo>
                <a:cubicBezTo>
                  <a:pt x="737" y="637"/>
                  <a:pt x="787" y="657"/>
                  <a:pt x="845" y="667"/>
                </a:cubicBezTo>
                <a:cubicBezTo>
                  <a:pt x="879" y="679"/>
                  <a:pt x="907" y="678"/>
                  <a:pt x="946" y="681"/>
                </a:cubicBezTo>
                <a:cubicBezTo>
                  <a:pt x="976" y="689"/>
                  <a:pt x="1020" y="693"/>
                  <a:pt x="1046" y="710"/>
                </a:cubicBezTo>
                <a:cubicBezTo>
                  <a:pt x="1056" y="716"/>
                  <a:pt x="1065" y="723"/>
                  <a:pt x="1075" y="729"/>
                </a:cubicBezTo>
                <a:cubicBezTo>
                  <a:pt x="1080" y="732"/>
                  <a:pt x="1090" y="739"/>
                  <a:pt x="1090" y="739"/>
                </a:cubicBezTo>
                <a:cubicBezTo>
                  <a:pt x="1119" y="784"/>
                  <a:pt x="1169" y="788"/>
                  <a:pt x="1219" y="792"/>
                </a:cubicBezTo>
                <a:cubicBezTo>
                  <a:pt x="1260" y="799"/>
                  <a:pt x="1305" y="811"/>
                  <a:pt x="1344" y="825"/>
                </a:cubicBezTo>
                <a:cubicBezTo>
                  <a:pt x="1357" y="839"/>
                  <a:pt x="1370" y="853"/>
                  <a:pt x="1382" y="868"/>
                </a:cubicBezTo>
                <a:cubicBezTo>
                  <a:pt x="1389" y="877"/>
                  <a:pt x="1402" y="897"/>
                  <a:pt x="1402" y="897"/>
                </a:cubicBezTo>
                <a:cubicBezTo>
                  <a:pt x="1408" y="919"/>
                  <a:pt x="1408" y="942"/>
                  <a:pt x="1416" y="964"/>
                </a:cubicBezTo>
                <a:cubicBezTo>
                  <a:pt x="1418" y="974"/>
                  <a:pt x="1420" y="983"/>
                  <a:pt x="1421" y="993"/>
                </a:cubicBezTo>
                <a:cubicBezTo>
                  <a:pt x="1424" y="1027"/>
                  <a:pt x="1422" y="1061"/>
                  <a:pt x="1426" y="1094"/>
                </a:cubicBezTo>
                <a:cubicBezTo>
                  <a:pt x="1428" y="1108"/>
                  <a:pt x="1451" y="1125"/>
                  <a:pt x="1459" y="1137"/>
                </a:cubicBezTo>
                <a:cubicBezTo>
                  <a:pt x="1462" y="1171"/>
                  <a:pt x="1455" y="1243"/>
                  <a:pt x="1498" y="1257"/>
                </a:cubicBezTo>
                <a:cubicBezTo>
                  <a:pt x="1514" y="1284"/>
                  <a:pt x="1514" y="1316"/>
                  <a:pt x="1531" y="1344"/>
                </a:cubicBezTo>
                <a:cubicBezTo>
                  <a:pt x="1534" y="1356"/>
                  <a:pt x="1546" y="1421"/>
                  <a:pt x="1555" y="1430"/>
                </a:cubicBezTo>
                <a:cubicBezTo>
                  <a:pt x="1559" y="1434"/>
                  <a:pt x="1565" y="1433"/>
                  <a:pt x="1570" y="1435"/>
                </a:cubicBezTo>
                <a:cubicBezTo>
                  <a:pt x="1593" y="1470"/>
                  <a:pt x="1629" y="1503"/>
                  <a:pt x="1656" y="1536"/>
                </a:cubicBezTo>
                <a:cubicBezTo>
                  <a:pt x="1668" y="1550"/>
                  <a:pt x="1672" y="1566"/>
                  <a:pt x="1690" y="1574"/>
                </a:cubicBezTo>
                <a:cubicBezTo>
                  <a:pt x="1705" y="1581"/>
                  <a:pt x="1742" y="1583"/>
                  <a:pt x="1752" y="1584"/>
                </a:cubicBezTo>
                <a:cubicBezTo>
                  <a:pt x="1776" y="1600"/>
                  <a:pt x="1784" y="1605"/>
                  <a:pt x="1810" y="1612"/>
                </a:cubicBezTo>
                <a:cubicBezTo>
                  <a:pt x="1835" y="1639"/>
                  <a:pt x="1826" y="1676"/>
                  <a:pt x="1843" y="1708"/>
                </a:cubicBezTo>
                <a:cubicBezTo>
                  <a:pt x="1854" y="1730"/>
                  <a:pt x="1869" y="1741"/>
                  <a:pt x="1882" y="1761"/>
                </a:cubicBezTo>
                <a:cubicBezTo>
                  <a:pt x="1888" y="1770"/>
                  <a:pt x="1889" y="1782"/>
                  <a:pt x="1896" y="1790"/>
                </a:cubicBezTo>
                <a:cubicBezTo>
                  <a:pt x="1906" y="1802"/>
                  <a:pt x="1949" y="1838"/>
                  <a:pt x="1963" y="1843"/>
                </a:cubicBezTo>
                <a:cubicBezTo>
                  <a:pt x="1963" y="1846"/>
                  <a:pt x="1966" y="1886"/>
                  <a:pt x="1973" y="1896"/>
                </a:cubicBezTo>
                <a:cubicBezTo>
                  <a:pt x="1983" y="1911"/>
                  <a:pt x="2016" y="1929"/>
                  <a:pt x="2016" y="1929"/>
                </a:cubicBezTo>
                <a:cubicBezTo>
                  <a:pt x="2032" y="1952"/>
                  <a:pt x="2028" y="1938"/>
                  <a:pt x="2016" y="1972"/>
                </a:cubicBezTo>
                <a:cubicBezTo>
                  <a:pt x="2014" y="1977"/>
                  <a:pt x="2011" y="1987"/>
                  <a:pt x="2011" y="1987"/>
                </a:cubicBezTo>
                <a:cubicBezTo>
                  <a:pt x="2011" y="1987"/>
                  <a:pt x="2013" y="2032"/>
                  <a:pt x="2026" y="2035"/>
                </a:cubicBezTo>
                <a:cubicBezTo>
                  <a:pt x="2036" y="2038"/>
                  <a:pt x="2075" y="2023"/>
                  <a:pt x="2083" y="2020"/>
                </a:cubicBezTo>
                <a:cubicBezTo>
                  <a:pt x="2118" y="2008"/>
                  <a:pt x="2158" y="1999"/>
                  <a:pt x="2194" y="1992"/>
                </a:cubicBezTo>
                <a:cubicBezTo>
                  <a:pt x="2205" y="1993"/>
                  <a:pt x="2217" y="1992"/>
                  <a:pt x="2227" y="1996"/>
                </a:cubicBezTo>
                <a:cubicBezTo>
                  <a:pt x="2248" y="2004"/>
                  <a:pt x="2249" y="2039"/>
                  <a:pt x="2261" y="2054"/>
                </a:cubicBezTo>
                <a:cubicBezTo>
                  <a:pt x="2271" y="2066"/>
                  <a:pt x="2290" y="2078"/>
                  <a:pt x="2304" y="2083"/>
                </a:cubicBezTo>
                <a:cubicBezTo>
                  <a:pt x="2359" y="2079"/>
                  <a:pt x="2412" y="2074"/>
                  <a:pt x="2467" y="2088"/>
                </a:cubicBezTo>
                <a:cubicBezTo>
                  <a:pt x="2485" y="2099"/>
                  <a:pt x="2477" y="2094"/>
                  <a:pt x="2491" y="2102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7"/>
          <p:cNvSpPr>
            <a:spLocks/>
          </p:cNvSpPr>
          <p:nvPr/>
        </p:nvSpPr>
        <p:spPr bwMode="auto">
          <a:xfrm>
            <a:off x="4876800" y="517989"/>
            <a:ext cx="1560936" cy="2061817"/>
          </a:xfrm>
          <a:custGeom>
            <a:avLst/>
            <a:gdLst>
              <a:gd name="T0" fmla="*/ 557 w 860"/>
              <a:gd name="T1" fmla="*/ 0 h 1464"/>
              <a:gd name="T2" fmla="*/ 442 w 860"/>
              <a:gd name="T3" fmla="*/ 72 h 1464"/>
              <a:gd name="T4" fmla="*/ 389 w 860"/>
              <a:gd name="T5" fmla="*/ 120 h 1464"/>
              <a:gd name="T6" fmla="*/ 336 w 860"/>
              <a:gd name="T7" fmla="*/ 163 h 1464"/>
              <a:gd name="T8" fmla="*/ 240 w 860"/>
              <a:gd name="T9" fmla="*/ 221 h 1464"/>
              <a:gd name="T10" fmla="*/ 197 w 860"/>
              <a:gd name="T11" fmla="*/ 226 h 1464"/>
              <a:gd name="T12" fmla="*/ 188 w 860"/>
              <a:gd name="T13" fmla="*/ 211 h 1464"/>
              <a:gd name="T14" fmla="*/ 144 w 860"/>
              <a:gd name="T15" fmla="*/ 192 h 1464"/>
              <a:gd name="T16" fmla="*/ 39 w 860"/>
              <a:gd name="T17" fmla="*/ 216 h 1464"/>
              <a:gd name="T18" fmla="*/ 0 w 860"/>
              <a:gd name="T19" fmla="*/ 269 h 1464"/>
              <a:gd name="T20" fmla="*/ 29 w 860"/>
              <a:gd name="T21" fmla="*/ 346 h 1464"/>
              <a:gd name="T22" fmla="*/ 34 w 860"/>
              <a:gd name="T23" fmla="*/ 456 h 1464"/>
              <a:gd name="T24" fmla="*/ 197 w 860"/>
              <a:gd name="T25" fmla="*/ 595 h 1464"/>
              <a:gd name="T26" fmla="*/ 226 w 860"/>
              <a:gd name="T27" fmla="*/ 610 h 1464"/>
              <a:gd name="T28" fmla="*/ 236 w 860"/>
              <a:gd name="T29" fmla="*/ 639 h 1464"/>
              <a:gd name="T30" fmla="*/ 221 w 860"/>
              <a:gd name="T31" fmla="*/ 696 h 1464"/>
              <a:gd name="T32" fmla="*/ 212 w 860"/>
              <a:gd name="T33" fmla="*/ 744 h 1464"/>
              <a:gd name="T34" fmla="*/ 202 w 860"/>
              <a:gd name="T35" fmla="*/ 773 h 1464"/>
              <a:gd name="T36" fmla="*/ 216 w 860"/>
              <a:gd name="T37" fmla="*/ 802 h 1464"/>
              <a:gd name="T38" fmla="*/ 192 w 860"/>
              <a:gd name="T39" fmla="*/ 859 h 1464"/>
              <a:gd name="T40" fmla="*/ 168 w 860"/>
              <a:gd name="T41" fmla="*/ 903 h 1464"/>
              <a:gd name="T42" fmla="*/ 164 w 860"/>
              <a:gd name="T43" fmla="*/ 931 h 1464"/>
              <a:gd name="T44" fmla="*/ 154 w 860"/>
              <a:gd name="T45" fmla="*/ 960 h 1464"/>
              <a:gd name="T46" fmla="*/ 245 w 860"/>
              <a:gd name="T47" fmla="*/ 1003 h 1464"/>
              <a:gd name="T48" fmla="*/ 250 w 860"/>
              <a:gd name="T49" fmla="*/ 1018 h 1464"/>
              <a:gd name="T50" fmla="*/ 255 w 860"/>
              <a:gd name="T51" fmla="*/ 1056 h 1464"/>
              <a:gd name="T52" fmla="*/ 308 w 860"/>
              <a:gd name="T53" fmla="*/ 1104 h 1464"/>
              <a:gd name="T54" fmla="*/ 317 w 860"/>
              <a:gd name="T55" fmla="*/ 1119 h 1464"/>
              <a:gd name="T56" fmla="*/ 332 w 860"/>
              <a:gd name="T57" fmla="*/ 1133 h 1464"/>
              <a:gd name="T58" fmla="*/ 365 w 860"/>
              <a:gd name="T59" fmla="*/ 1200 h 1464"/>
              <a:gd name="T60" fmla="*/ 404 w 860"/>
              <a:gd name="T61" fmla="*/ 1224 h 1464"/>
              <a:gd name="T62" fmla="*/ 452 w 860"/>
              <a:gd name="T63" fmla="*/ 1219 h 1464"/>
              <a:gd name="T64" fmla="*/ 456 w 860"/>
              <a:gd name="T65" fmla="*/ 1205 h 1464"/>
              <a:gd name="T66" fmla="*/ 471 w 860"/>
              <a:gd name="T67" fmla="*/ 1200 h 1464"/>
              <a:gd name="T68" fmla="*/ 538 w 860"/>
              <a:gd name="T69" fmla="*/ 1205 h 1464"/>
              <a:gd name="T70" fmla="*/ 581 w 860"/>
              <a:gd name="T71" fmla="*/ 1272 h 1464"/>
              <a:gd name="T72" fmla="*/ 620 w 860"/>
              <a:gd name="T73" fmla="*/ 1301 h 1464"/>
              <a:gd name="T74" fmla="*/ 658 w 860"/>
              <a:gd name="T75" fmla="*/ 1373 h 1464"/>
              <a:gd name="T76" fmla="*/ 701 w 860"/>
              <a:gd name="T77" fmla="*/ 1392 h 1464"/>
              <a:gd name="T78" fmla="*/ 740 w 860"/>
              <a:gd name="T79" fmla="*/ 1431 h 1464"/>
              <a:gd name="T80" fmla="*/ 788 w 860"/>
              <a:gd name="T81" fmla="*/ 1421 h 1464"/>
              <a:gd name="T82" fmla="*/ 816 w 860"/>
              <a:gd name="T83" fmla="*/ 1445 h 1464"/>
              <a:gd name="T84" fmla="*/ 845 w 860"/>
              <a:gd name="T85" fmla="*/ 1455 h 1464"/>
              <a:gd name="T86" fmla="*/ 860 w 860"/>
              <a:gd name="T87" fmla="*/ 1464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60" h="1464">
                <a:moveTo>
                  <a:pt x="557" y="0"/>
                </a:moveTo>
                <a:cubicBezTo>
                  <a:pt x="520" y="26"/>
                  <a:pt x="485" y="57"/>
                  <a:pt x="442" y="72"/>
                </a:cubicBezTo>
                <a:cubicBezTo>
                  <a:pt x="429" y="91"/>
                  <a:pt x="409" y="108"/>
                  <a:pt x="389" y="120"/>
                </a:cubicBezTo>
                <a:cubicBezTo>
                  <a:pt x="376" y="141"/>
                  <a:pt x="356" y="150"/>
                  <a:pt x="336" y="163"/>
                </a:cubicBezTo>
                <a:cubicBezTo>
                  <a:pt x="303" y="184"/>
                  <a:pt x="280" y="211"/>
                  <a:pt x="240" y="221"/>
                </a:cubicBezTo>
                <a:cubicBezTo>
                  <a:pt x="224" y="233"/>
                  <a:pt x="222" y="239"/>
                  <a:pt x="197" y="226"/>
                </a:cubicBezTo>
                <a:cubicBezTo>
                  <a:pt x="192" y="223"/>
                  <a:pt x="193" y="215"/>
                  <a:pt x="188" y="211"/>
                </a:cubicBezTo>
                <a:cubicBezTo>
                  <a:pt x="178" y="203"/>
                  <a:pt x="156" y="200"/>
                  <a:pt x="144" y="192"/>
                </a:cubicBezTo>
                <a:cubicBezTo>
                  <a:pt x="103" y="196"/>
                  <a:pt x="79" y="209"/>
                  <a:pt x="39" y="216"/>
                </a:cubicBezTo>
                <a:cubicBezTo>
                  <a:pt x="17" y="231"/>
                  <a:pt x="15" y="248"/>
                  <a:pt x="0" y="269"/>
                </a:cubicBezTo>
                <a:cubicBezTo>
                  <a:pt x="9" y="295"/>
                  <a:pt x="15" y="322"/>
                  <a:pt x="29" y="346"/>
                </a:cubicBezTo>
                <a:cubicBezTo>
                  <a:pt x="31" y="383"/>
                  <a:pt x="30" y="420"/>
                  <a:pt x="34" y="456"/>
                </a:cubicBezTo>
                <a:cubicBezTo>
                  <a:pt x="44" y="551"/>
                  <a:pt x="118" y="573"/>
                  <a:pt x="197" y="595"/>
                </a:cubicBezTo>
                <a:cubicBezTo>
                  <a:pt x="206" y="601"/>
                  <a:pt x="220" y="601"/>
                  <a:pt x="226" y="610"/>
                </a:cubicBezTo>
                <a:cubicBezTo>
                  <a:pt x="232" y="618"/>
                  <a:pt x="236" y="639"/>
                  <a:pt x="236" y="639"/>
                </a:cubicBezTo>
                <a:cubicBezTo>
                  <a:pt x="232" y="659"/>
                  <a:pt x="228" y="677"/>
                  <a:pt x="221" y="696"/>
                </a:cubicBezTo>
                <a:cubicBezTo>
                  <a:pt x="217" y="722"/>
                  <a:pt x="218" y="725"/>
                  <a:pt x="212" y="744"/>
                </a:cubicBezTo>
                <a:cubicBezTo>
                  <a:pt x="209" y="754"/>
                  <a:pt x="202" y="773"/>
                  <a:pt x="202" y="773"/>
                </a:cubicBezTo>
                <a:cubicBezTo>
                  <a:pt x="206" y="783"/>
                  <a:pt x="214" y="791"/>
                  <a:pt x="216" y="802"/>
                </a:cubicBezTo>
                <a:cubicBezTo>
                  <a:pt x="218" y="813"/>
                  <a:pt x="195" y="851"/>
                  <a:pt x="192" y="859"/>
                </a:cubicBezTo>
                <a:cubicBezTo>
                  <a:pt x="186" y="875"/>
                  <a:pt x="168" y="903"/>
                  <a:pt x="168" y="903"/>
                </a:cubicBezTo>
                <a:cubicBezTo>
                  <a:pt x="167" y="912"/>
                  <a:pt x="166" y="922"/>
                  <a:pt x="164" y="931"/>
                </a:cubicBezTo>
                <a:cubicBezTo>
                  <a:pt x="162" y="941"/>
                  <a:pt x="154" y="960"/>
                  <a:pt x="154" y="960"/>
                </a:cubicBezTo>
                <a:cubicBezTo>
                  <a:pt x="191" y="986"/>
                  <a:pt x="198" y="997"/>
                  <a:pt x="245" y="1003"/>
                </a:cubicBezTo>
                <a:cubicBezTo>
                  <a:pt x="247" y="1008"/>
                  <a:pt x="249" y="1013"/>
                  <a:pt x="250" y="1018"/>
                </a:cubicBezTo>
                <a:cubicBezTo>
                  <a:pt x="252" y="1031"/>
                  <a:pt x="252" y="1044"/>
                  <a:pt x="255" y="1056"/>
                </a:cubicBezTo>
                <a:cubicBezTo>
                  <a:pt x="260" y="1075"/>
                  <a:pt x="292" y="1095"/>
                  <a:pt x="308" y="1104"/>
                </a:cubicBezTo>
                <a:cubicBezTo>
                  <a:pt x="311" y="1109"/>
                  <a:pt x="313" y="1115"/>
                  <a:pt x="317" y="1119"/>
                </a:cubicBezTo>
                <a:cubicBezTo>
                  <a:pt x="321" y="1124"/>
                  <a:pt x="328" y="1127"/>
                  <a:pt x="332" y="1133"/>
                </a:cubicBezTo>
                <a:cubicBezTo>
                  <a:pt x="348" y="1157"/>
                  <a:pt x="339" y="1183"/>
                  <a:pt x="365" y="1200"/>
                </a:cubicBezTo>
                <a:cubicBezTo>
                  <a:pt x="377" y="1218"/>
                  <a:pt x="384" y="1217"/>
                  <a:pt x="404" y="1224"/>
                </a:cubicBezTo>
                <a:cubicBezTo>
                  <a:pt x="420" y="1222"/>
                  <a:pt x="437" y="1225"/>
                  <a:pt x="452" y="1219"/>
                </a:cubicBezTo>
                <a:cubicBezTo>
                  <a:pt x="457" y="1217"/>
                  <a:pt x="453" y="1208"/>
                  <a:pt x="456" y="1205"/>
                </a:cubicBezTo>
                <a:cubicBezTo>
                  <a:pt x="460" y="1201"/>
                  <a:pt x="466" y="1202"/>
                  <a:pt x="471" y="1200"/>
                </a:cubicBezTo>
                <a:cubicBezTo>
                  <a:pt x="493" y="1202"/>
                  <a:pt x="516" y="1200"/>
                  <a:pt x="538" y="1205"/>
                </a:cubicBezTo>
                <a:cubicBezTo>
                  <a:pt x="563" y="1211"/>
                  <a:pt x="558" y="1257"/>
                  <a:pt x="581" y="1272"/>
                </a:cubicBezTo>
                <a:cubicBezTo>
                  <a:pt x="593" y="1290"/>
                  <a:pt x="602" y="1289"/>
                  <a:pt x="620" y="1301"/>
                </a:cubicBezTo>
                <a:cubicBezTo>
                  <a:pt x="635" y="1324"/>
                  <a:pt x="638" y="1353"/>
                  <a:pt x="658" y="1373"/>
                </a:cubicBezTo>
                <a:cubicBezTo>
                  <a:pt x="671" y="1386"/>
                  <a:pt x="686" y="1384"/>
                  <a:pt x="701" y="1392"/>
                </a:cubicBezTo>
                <a:cubicBezTo>
                  <a:pt x="719" y="1401"/>
                  <a:pt x="729" y="1415"/>
                  <a:pt x="740" y="1431"/>
                </a:cubicBezTo>
                <a:cubicBezTo>
                  <a:pt x="763" y="1423"/>
                  <a:pt x="763" y="1415"/>
                  <a:pt x="788" y="1421"/>
                </a:cubicBezTo>
                <a:cubicBezTo>
                  <a:pt x="798" y="1428"/>
                  <a:pt x="805" y="1439"/>
                  <a:pt x="816" y="1445"/>
                </a:cubicBezTo>
                <a:cubicBezTo>
                  <a:pt x="825" y="1450"/>
                  <a:pt x="836" y="1450"/>
                  <a:pt x="845" y="1455"/>
                </a:cubicBezTo>
                <a:cubicBezTo>
                  <a:pt x="850" y="1458"/>
                  <a:pt x="860" y="1464"/>
                  <a:pt x="860" y="1464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966296">
            <a:off x="4811337" y="1427994"/>
            <a:ext cx="282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Sông </a:t>
            </a:r>
            <a:r>
              <a:rPr lang="en-US" sz="2800" smtClean="0"/>
              <a:t>Thái Bình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 rot="2766709">
            <a:off x="2956244" y="2746116"/>
            <a:ext cx="282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Sông </a:t>
            </a:r>
            <a:r>
              <a:rPr lang="en-US" sz="2800" smtClean="0"/>
              <a:t>Hồng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964739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scan002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3" t="816" r="1916" b="216"/>
          <a:stretch/>
        </p:blipFill>
        <p:spPr bwMode="auto">
          <a:xfrm>
            <a:off x="0" y="1"/>
            <a:ext cx="9417132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6869876" y="279385"/>
            <a:ext cx="2396836" cy="1361545"/>
          </a:xfrm>
          <a:custGeom>
            <a:avLst/>
            <a:gdLst>
              <a:gd name="connsiteX0" fmla="*/ 2396836 w 2396836"/>
              <a:gd name="connsiteY0" fmla="*/ 0 h 1815393"/>
              <a:gd name="connsiteX1" fmla="*/ 2369127 w 2396836"/>
              <a:gd name="connsiteY1" fmla="*/ 69273 h 1815393"/>
              <a:gd name="connsiteX2" fmla="*/ 2327563 w 2396836"/>
              <a:gd name="connsiteY2" fmla="*/ 83127 h 1815393"/>
              <a:gd name="connsiteX3" fmla="*/ 2272145 w 2396836"/>
              <a:gd name="connsiteY3" fmla="*/ 166255 h 1815393"/>
              <a:gd name="connsiteX4" fmla="*/ 2286000 w 2396836"/>
              <a:gd name="connsiteY4" fmla="*/ 277091 h 1815393"/>
              <a:gd name="connsiteX5" fmla="*/ 2299854 w 2396836"/>
              <a:gd name="connsiteY5" fmla="*/ 318655 h 1815393"/>
              <a:gd name="connsiteX6" fmla="*/ 2313709 w 2396836"/>
              <a:gd name="connsiteY6" fmla="*/ 374073 h 1815393"/>
              <a:gd name="connsiteX7" fmla="*/ 2299854 w 2396836"/>
              <a:gd name="connsiteY7" fmla="*/ 471055 h 1815393"/>
              <a:gd name="connsiteX8" fmla="*/ 2258290 w 2396836"/>
              <a:gd name="connsiteY8" fmla="*/ 512618 h 1815393"/>
              <a:gd name="connsiteX9" fmla="*/ 2244436 w 2396836"/>
              <a:gd name="connsiteY9" fmla="*/ 554182 h 1815393"/>
              <a:gd name="connsiteX10" fmla="*/ 2161309 w 2396836"/>
              <a:gd name="connsiteY10" fmla="*/ 609600 h 1815393"/>
              <a:gd name="connsiteX11" fmla="*/ 2119745 w 2396836"/>
              <a:gd name="connsiteY11" fmla="*/ 637309 h 1815393"/>
              <a:gd name="connsiteX12" fmla="*/ 2036618 w 2396836"/>
              <a:gd name="connsiteY12" fmla="*/ 678873 h 1815393"/>
              <a:gd name="connsiteX13" fmla="*/ 1939636 w 2396836"/>
              <a:gd name="connsiteY13" fmla="*/ 692727 h 1815393"/>
              <a:gd name="connsiteX14" fmla="*/ 1898072 w 2396836"/>
              <a:gd name="connsiteY14" fmla="*/ 720436 h 1815393"/>
              <a:gd name="connsiteX15" fmla="*/ 1828800 w 2396836"/>
              <a:gd name="connsiteY15" fmla="*/ 775855 h 1815393"/>
              <a:gd name="connsiteX16" fmla="*/ 1787236 w 2396836"/>
              <a:gd name="connsiteY16" fmla="*/ 789709 h 1815393"/>
              <a:gd name="connsiteX17" fmla="*/ 1731818 w 2396836"/>
              <a:gd name="connsiteY17" fmla="*/ 775855 h 1815393"/>
              <a:gd name="connsiteX18" fmla="*/ 1690254 w 2396836"/>
              <a:gd name="connsiteY18" fmla="*/ 748146 h 1815393"/>
              <a:gd name="connsiteX19" fmla="*/ 1524000 w 2396836"/>
              <a:gd name="connsiteY19" fmla="*/ 762000 h 1815393"/>
              <a:gd name="connsiteX20" fmla="*/ 1371600 w 2396836"/>
              <a:gd name="connsiteY20" fmla="*/ 748146 h 1815393"/>
              <a:gd name="connsiteX21" fmla="*/ 1288472 w 2396836"/>
              <a:gd name="connsiteY21" fmla="*/ 692727 h 1815393"/>
              <a:gd name="connsiteX22" fmla="*/ 1233054 w 2396836"/>
              <a:gd name="connsiteY22" fmla="*/ 637309 h 1815393"/>
              <a:gd name="connsiteX23" fmla="*/ 1219200 w 2396836"/>
              <a:gd name="connsiteY23" fmla="*/ 595746 h 1815393"/>
              <a:gd name="connsiteX24" fmla="*/ 1136072 w 2396836"/>
              <a:gd name="connsiteY24" fmla="*/ 568036 h 1815393"/>
              <a:gd name="connsiteX25" fmla="*/ 1094509 w 2396836"/>
              <a:gd name="connsiteY25" fmla="*/ 540327 h 1815393"/>
              <a:gd name="connsiteX26" fmla="*/ 1066800 w 2396836"/>
              <a:gd name="connsiteY26" fmla="*/ 498764 h 1815393"/>
              <a:gd name="connsiteX27" fmla="*/ 983672 w 2396836"/>
              <a:gd name="connsiteY27" fmla="*/ 471055 h 1815393"/>
              <a:gd name="connsiteX28" fmla="*/ 900545 w 2396836"/>
              <a:gd name="connsiteY28" fmla="*/ 443346 h 1815393"/>
              <a:gd name="connsiteX29" fmla="*/ 858981 w 2396836"/>
              <a:gd name="connsiteY29" fmla="*/ 429491 h 1815393"/>
              <a:gd name="connsiteX30" fmla="*/ 817418 w 2396836"/>
              <a:gd name="connsiteY30" fmla="*/ 415636 h 1815393"/>
              <a:gd name="connsiteX31" fmla="*/ 706581 w 2396836"/>
              <a:gd name="connsiteY31" fmla="*/ 387927 h 1815393"/>
              <a:gd name="connsiteX32" fmla="*/ 692727 w 2396836"/>
              <a:gd name="connsiteY32" fmla="*/ 429491 h 1815393"/>
              <a:gd name="connsiteX33" fmla="*/ 609600 w 2396836"/>
              <a:gd name="connsiteY33" fmla="*/ 484909 h 1815393"/>
              <a:gd name="connsiteX34" fmla="*/ 581890 w 2396836"/>
              <a:gd name="connsiteY34" fmla="*/ 512618 h 1815393"/>
              <a:gd name="connsiteX35" fmla="*/ 540327 w 2396836"/>
              <a:gd name="connsiteY35" fmla="*/ 526473 h 1815393"/>
              <a:gd name="connsiteX36" fmla="*/ 498763 w 2396836"/>
              <a:gd name="connsiteY36" fmla="*/ 554182 h 1815393"/>
              <a:gd name="connsiteX37" fmla="*/ 415636 w 2396836"/>
              <a:gd name="connsiteY37" fmla="*/ 581891 h 1815393"/>
              <a:gd name="connsiteX38" fmla="*/ 304800 w 2396836"/>
              <a:gd name="connsiteY38" fmla="*/ 609600 h 1815393"/>
              <a:gd name="connsiteX39" fmla="*/ 166254 w 2396836"/>
              <a:gd name="connsiteY39" fmla="*/ 623455 h 1815393"/>
              <a:gd name="connsiteX40" fmla="*/ 69272 w 2396836"/>
              <a:gd name="connsiteY40" fmla="*/ 651164 h 1815393"/>
              <a:gd name="connsiteX41" fmla="*/ 13854 w 2396836"/>
              <a:gd name="connsiteY41" fmla="*/ 734291 h 1815393"/>
              <a:gd name="connsiteX42" fmla="*/ 27709 w 2396836"/>
              <a:gd name="connsiteY42" fmla="*/ 914400 h 1815393"/>
              <a:gd name="connsiteX43" fmla="*/ 41563 w 2396836"/>
              <a:gd name="connsiteY43" fmla="*/ 955964 h 1815393"/>
              <a:gd name="connsiteX44" fmla="*/ 83127 w 2396836"/>
              <a:gd name="connsiteY44" fmla="*/ 969818 h 1815393"/>
              <a:gd name="connsiteX45" fmla="*/ 193963 w 2396836"/>
              <a:gd name="connsiteY45" fmla="*/ 983673 h 1815393"/>
              <a:gd name="connsiteX46" fmla="*/ 235527 w 2396836"/>
              <a:gd name="connsiteY46" fmla="*/ 1011382 h 1815393"/>
              <a:gd name="connsiteX47" fmla="*/ 277090 w 2396836"/>
              <a:gd name="connsiteY47" fmla="*/ 1025236 h 1815393"/>
              <a:gd name="connsiteX48" fmla="*/ 304800 w 2396836"/>
              <a:gd name="connsiteY48" fmla="*/ 1052946 h 1815393"/>
              <a:gd name="connsiteX49" fmla="*/ 318654 w 2396836"/>
              <a:gd name="connsiteY49" fmla="*/ 1094509 h 1815393"/>
              <a:gd name="connsiteX50" fmla="*/ 304800 w 2396836"/>
              <a:gd name="connsiteY50" fmla="*/ 1191491 h 1815393"/>
              <a:gd name="connsiteX51" fmla="*/ 235527 w 2396836"/>
              <a:gd name="connsiteY51" fmla="*/ 1233055 h 1815393"/>
              <a:gd name="connsiteX52" fmla="*/ 193963 w 2396836"/>
              <a:gd name="connsiteY52" fmla="*/ 1260764 h 1815393"/>
              <a:gd name="connsiteX53" fmla="*/ 96981 w 2396836"/>
              <a:gd name="connsiteY53" fmla="*/ 1371600 h 1815393"/>
              <a:gd name="connsiteX54" fmla="*/ 55418 w 2396836"/>
              <a:gd name="connsiteY54" fmla="*/ 1454727 h 1815393"/>
              <a:gd name="connsiteX55" fmla="*/ 27709 w 2396836"/>
              <a:gd name="connsiteY55" fmla="*/ 1551709 h 1815393"/>
              <a:gd name="connsiteX56" fmla="*/ 0 w 2396836"/>
              <a:gd name="connsiteY56" fmla="*/ 1634836 h 1815393"/>
              <a:gd name="connsiteX57" fmla="*/ 27709 w 2396836"/>
              <a:gd name="connsiteY57" fmla="*/ 1662546 h 1815393"/>
              <a:gd name="connsiteX58" fmla="*/ 83127 w 2396836"/>
              <a:gd name="connsiteY58" fmla="*/ 1745673 h 1815393"/>
              <a:gd name="connsiteX59" fmla="*/ 124690 w 2396836"/>
              <a:gd name="connsiteY59" fmla="*/ 1759527 h 1815393"/>
              <a:gd name="connsiteX60" fmla="*/ 193963 w 2396836"/>
              <a:gd name="connsiteY60" fmla="*/ 1814946 h 1815393"/>
              <a:gd name="connsiteX61" fmla="*/ 263236 w 2396836"/>
              <a:gd name="connsiteY61" fmla="*/ 1801091 h 1815393"/>
              <a:gd name="connsiteX62" fmla="*/ 318654 w 2396836"/>
              <a:gd name="connsiteY62" fmla="*/ 1676400 h 1815393"/>
              <a:gd name="connsiteX63" fmla="*/ 360218 w 2396836"/>
              <a:gd name="connsiteY63" fmla="*/ 1579418 h 1815393"/>
              <a:gd name="connsiteX64" fmla="*/ 401781 w 2396836"/>
              <a:gd name="connsiteY64" fmla="*/ 1565564 h 1815393"/>
              <a:gd name="connsiteX65" fmla="*/ 526472 w 2396836"/>
              <a:gd name="connsiteY65" fmla="*/ 1579418 h 1815393"/>
              <a:gd name="connsiteX66" fmla="*/ 540327 w 2396836"/>
              <a:gd name="connsiteY66" fmla="*/ 1634836 h 1815393"/>
              <a:gd name="connsiteX67" fmla="*/ 623454 w 2396836"/>
              <a:gd name="connsiteY67" fmla="*/ 1662546 h 1815393"/>
              <a:gd name="connsiteX68" fmla="*/ 665018 w 2396836"/>
              <a:gd name="connsiteY68" fmla="*/ 1676400 h 1815393"/>
              <a:gd name="connsiteX69" fmla="*/ 748145 w 2396836"/>
              <a:gd name="connsiteY69" fmla="*/ 1745673 h 1815393"/>
              <a:gd name="connsiteX70" fmla="*/ 789709 w 2396836"/>
              <a:gd name="connsiteY70" fmla="*/ 1759527 h 1815393"/>
              <a:gd name="connsiteX71" fmla="*/ 886690 w 2396836"/>
              <a:gd name="connsiteY71" fmla="*/ 1745673 h 1815393"/>
              <a:gd name="connsiteX72" fmla="*/ 942109 w 2396836"/>
              <a:gd name="connsiteY72" fmla="*/ 1676400 h 1815393"/>
              <a:gd name="connsiteX73" fmla="*/ 1011381 w 2396836"/>
              <a:gd name="connsiteY73" fmla="*/ 1662546 h 1815393"/>
              <a:gd name="connsiteX74" fmla="*/ 1094509 w 2396836"/>
              <a:gd name="connsiteY74" fmla="*/ 1620982 h 1815393"/>
              <a:gd name="connsiteX75" fmla="*/ 1122218 w 2396836"/>
              <a:gd name="connsiteY75" fmla="*/ 1579418 h 1815393"/>
              <a:gd name="connsiteX76" fmla="*/ 1094509 w 2396836"/>
              <a:gd name="connsiteY76" fmla="*/ 1343891 h 1815393"/>
              <a:gd name="connsiteX77" fmla="*/ 1066800 w 2396836"/>
              <a:gd name="connsiteY77" fmla="*/ 1302327 h 1815393"/>
              <a:gd name="connsiteX78" fmla="*/ 1066800 w 2396836"/>
              <a:gd name="connsiteY78" fmla="*/ 1136073 h 1815393"/>
              <a:gd name="connsiteX79" fmla="*/ 1108363 w 2396836"/>
              <a:gd name="connsiteY79" fmla="*/ 1122218 h 1815393"/>
              <a:gd name="connsiteX80" fmla="*/ 1233054 w 2396836"/>
              <a:gd name="connsiteY80" fmla="*/ 1066800 h 1815393"/>
              <a:gd name="connsiteX81" fmla="*/ 1274618 w 2396836"/>
              <a:gd name="connsiteY81" fmla="*/ 1052946 h 1815393"/>
              <a:gd name="connsiteX82" fmla="*/ 1302327 w 2396836"/>
              <a:gd name="connsiteY82" fmla="*/ 1025236 h 1815393"/>
              <a:gd name="connsiteX83" fmla="*/ 1482436 w 2396836"/>
              <a:gd name="connsiteY83" fmla="*/ 1011382 h 181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396836" h="1815393">
                <a:moveTo>
                  <a:pt x="2396836" y="0"/>
                </a:moveTo>
                <a:cubicBezTo>
                  <a:pt x="2387600" y="23091"/>
                  <a:pt x="2385048" y="50168"/>
                  <a:pt x="2369127" y="69273"/>
                </a:cubicBezTo>
                <a:cubicBezTo>
                  <a:pt x="2359778" y="80492"/>
                  <a:pt x="2337890" y="72800"/>
                  <a:pt x="2327563" y="83127"/>
                </a:cubicBezTo>
                <a:cubicBezTo>
                  <a:pt x="2304015" y="106675"/>
                  <a:pt x="2272145" y="166255"/>
                  <a:pt x="2272145" y="166255"/>
                </a:cubicBezTo>
                <a:cubicBezTo>
                  <a:pt x="2276763" y="203200"/>
                  <a:pt x="2279340" y="240459"/>
                  <a:pt x="2286000" y="277091"/>
                </a:cubicBezTo>
                <a:cubicBezTo>
                  <a:pt x="2288612" y="291459"/>
                  <a:pt x="2295842" y="304613"/>
                  <a:pt x="2299854" y="318655"/>
                </a:cubicBezTo>
                <a:cubicBezTo>
                  <a:pt x="2305085" y="336964"/>
                  <a:pt x="2309091" y="355600"/>
                  <a:pt x="2313709" y="374073"/>
                </a:cubicBezTo>
                <a:cubicBezTo>
                  <a:pt x="2309091" y="406400"/>
                  <a:pt x="2311982" y="440735"/>
                  <a:pt x="2299854" y="471055"/>
                </a:cubicBezTo>
                <a:cubicBezTo>
                  <a:pt x="2292577" y="489247"/>
                  <a:pt x="2269158" y="496315"/>
                  <a:pt x="2258290" y="512618"/>
                </a:cubicBezTo>
                <a:cubicBezTo>
                  <a:pt x="2250189" y="524769"/>
                  <a:pt x="2254763" y="543855"/>
                  <a:pt x="2244436" y="554182"/>
                </a:cubicBezTo>
                <a:cubicBezTo>
                  <a:pt x="2220888" y="577730"/>
                  <a:pt x="2189018" y="591127"/>
                  <a:pt x="2161309" y="609600"/>
                </a:cubicBezTo>
                <a:lnTo>
                  <a:pt x="2119745" y="637309"/>
                </a:lnTo>
                <a:cubicBezTo>
                  <a:pt x="2084718" y="660660"/>
                  <a:pt x="2077587" y="670679"/>
                  <a:pt x="2036618" y="678873"/>
                </a:cubicBezTo>
                <a:cubicBezTo>
                  <a:pt x="2004597" y="685277"/>
                  <a:pt x="1971963" y="688109"/>
                  <a:pt x="1939636" y="692727"/>
                </a:cubicBezTo>
                <a:cubicBezTo>
                  <a:pt x="1925781" y="701963"/>
                  <a:pt x="1911074" y="710034"/>
                  <a:pt x="1898072" y="720436"/>
                </a:cubicBezTo>
                <a:cubicBezTo>
                  <a:pt x="1855117" y="754800"/>
                  <a:pt x="1885658" y="747426"/>
                  <a:pt x="1828800" y="775855"/>
                </a:cubicBezTo>
                <a:cubicBezTo>
                  <a:pt x="1815738" y="782386"/>
                  <a:pt x="1801091" y="785091"/>
                  <a:pt x="1787236" y="789709"/>
                </a:cubicBezTo>
                <a:cubicBezTo>
                  <a:pt x="1768763" y="785091"/>
                  <a:pt x="1749320" y="783356"/>
                  <a:pt x="1731818" y="775855"/>
                </a:cubicBezTo>
                <a:cubicBezTo>
                  <a:pt x="1716513" y="769296"/>
                  <a:pt x="1706868" y="749254"/>
                  <a:pt x="1690254" y="748146"/>
                </a:cubicBezTo>
                <a:cubicBezTo>
                  <a:pt x="1634767" y="744447"/>
                  <a:pt x="1579418" y="757382"/>
                  <a:pt x="1524000" y="762000"/>
                </a:cubicBezTo>
                <a:cubicBezTo>
                  <a:pt x="1473200" y="757382"/>
                  <a:pt x="1420537" y="762539"/>
                  <a:pt x="1371600" y="748146"/>
                </a:cubicBezTo>
                <a:cubicBezTo>
                  <a:pt x="1339651" y="738749"/>
                  <a:pt x="1288472" y="692727"/>
                  <a:pt x="1288472" y="692727"/>
                </a:cubicBezTo>
                <a:cubicBezTo>
                  <a:pt x="1251529" y="581894"/>
                  <a:pt x="1306944" y="711199"/>
                  <a:pt x="1233054" y="637309"/>
                </a:cubicBezTo>
                <a:cubicBezTo>
                  <a:pt x="1222728" y="626983"/>
                  <a:pt x="1231084" y="604234"/>
                  <a:pt x="1219200" y="595746"/>
                </a:cubicBezTo>
                <a:cubicBezTo>
                  <a:pt x="1195432" y="578769"/>
                  <a:pt x="1160375" y="584238"/>
                  <a:pt x="1136072" y="568036"/>
                </a:cubicBezTo>
                <a:lnTo>
                  <a:pt x="1094509" y="540327"/>
                </a:lnTo>
                <a:cubicBezTo>
                  <a:pt x="1085273" y="526473"/>
                  <a:pt x="1080920" y="507589"/>
                  <a:pt x="1066800" y="498764"/>
                </a:cubicBezTo>
                <a:cubicBezTo>
                  <a:pt x="1042031" y="483284"/>
                  <a:pt x="1011381" y="480292"/>
                  <a:pt x="983672" y="471055"/>
                </a:cubicBezTo>
                <a:lnTo>
                  <a:pt x="900545" y="443346"/>
                </a:lnTo>
                <a:lnTo>
                  <a:pt x="858981" y="429491"/>
                </a:lnTo>
                <a:lnTo>
                  <a:pt x="817418" y="415636"/>
                </a:lnTo>
                <a:cubicBezTo>
                  <a:pt x="785657" y="367995"/>
                  <a:pt x="786680" y="342156"/>
                  <a:pt x="706581" y="387927"/>
                </a:cubicBezTo>
                <a:cubicBezTo>
                  <a:pt x="693901" y="395173"/>
                  <a:pt x="703054" y="419164"/>
                  <a:pt x="692727" y="429491"/>
                </a:cubicBezTo>
                <a:cubicBezTo>
                  <a:pt x="669179" y="453039"/>
                  <a:pt x="633149" y="461361"/>
                  <a:pt x="609600" y="484909"/>
                </a:cubicBezTo>
                <a:cubicBezTo>
                  <a:pt x="600363" y="494145"/>
                  <a:pt x="593091" y="505897"/>
                  <a:pt x="581890" y="512618"/>
                </a:cubicBezTo>
                <a:cubicBezTo>
                  <a:pt x="569367" y="520132"/>
                  <a:pt x="553389" y="519942"/>
                  <a:pt x="540327" y="526473"/>
                </a:cubicBezTo>
                <a:cubicBezTo>
                  <a:pt x="525434" y="533920"/>
                  <a:pt x="513979" y="547419"/>
                  <a:pt x="498763" y="554182"/>
                </a:cubicBezTo>
                <a:cubicBezTo>
                  <a:pt x="472073" y="566044"/>
                  <a:pt x="443345" y="572655"/>
                  <a:pt x="415636" y="581891"/>
                </a:cubicBezTo>
                <a:cubicBezTo>
                  <a:pt x="369010" y="597433"/>
                  <a:pt x="360534" y="602169"/>
                  <a:pt x="304800" y="609600"/>
                </a:cubicBezTo>
                <a:cubicBezTo>
                  <a:pt x="258795" y="615734"/>
                  <a:pt x="212436" y="618837"/>
                  <a:pt x="166254" y="623455"/>
                </a:cubicBezTo>
                <a:cubicBezTo>
                  <a:pt x="165772" y="623575"/>
                  <a:pt x="75899" y="644537"/>
                  <a:pt x="69272" y="651164"/>
                </a:cubicBezTo>
                <a:cubicBezTo>
                  <a:pt x="45724" y="674712"/>
                  <a:pt x="13854" y="734291"/>
                  <a:pt x="13854" y="734291"/>
                </a:cubicBezTo>
                <a:cubicBezTo>
                  <a:pt x="18472" y="794327"/>
                  <a:pt x="20240" y="854651"/>
                  <a:pt x="27709" y="914400"/>
                </a:cubicBezTo>
                <a:cubicBezTo>
                  <a:pt x="29520" y="928891"/>
                  <a:pt x="31236" y="945637"/>
                  <a:pt x="41563" y="955964"/>
                </a:cubicBezTo>
                <a:cubicBezTo>
                  <a:pt x="51890" y="966291"/>
                  <a:pt x="68759" y="967206"/>
                  <a:pt x="83127" y="969818"/>
                </a:cubicBezTo>
                <a:cubicBezTo>
                  <a:pt x="119759" y="976478"/>
                  <a:pt x="157018" y="979055"/>
                  <a:pt x="193963" y="983673"/>
                </a:cubicBezTo>
                <a:cubicBezTo>
                  <a:pt x="207818" y="992909"/>
                  <a:pt x="220634" y="1003935"/>
                  <a:pt x="235527" y="1011382"/>
                </a:cubicBezTo>
                <a:cubicBezTo>
                  <a:pt x="248589" y="1017913"/>
                  <a:pt x="264567" y="1017722"/>
                  <a:pt x="277090" y="1025236"/>
                </a:cubicBezTo>
                <a:cubicBezTo>
                  <a:pt x="288291" y="1031957"/>
                  <a:pt x="295563" y="1043709"/>
                  <a:pt x="304800" y="1052946"/>
                </a:cubicBezTo>
                <a:cubicBezTo>
                  <a:pt x="309418" y="1066800"/>
                  <a:pt x="318654" y="1079905"/>
                  <a:pt x="318654" y="1094509"/>
                </a:cubicBezTo>
                <a:cubicBezTo>
                  <a:pt x="318654" y="1127165"/>
                  <a:pt x="315127" y="1160511"/>
                  <a:pt x="304800" y="1191491"/>
                </a:cubicBezTo>
                <a:cubicBezTo>
                  <a:pt x="293976" y="1223963"/>
                  <a:pt x="259058" y="1221289"/>
                  <a:pt x="235527" y="1233055"/>
                </a:cubicBezTo>
                <a:cubicBezTo>
                  <a:pt x="220634" y="1240502"/>
                  <a:pt x="207818" y="1251528"/>
                  <a:pt x="193963" y="1260764"/>
                </a:cubicBezTo>
                <a:cubicBezTo>
                  <a:pt x="129309" y="1357746"/>
                  <a:pt x="166254" y="1325418"/>
                  <a:pt x="96981" y="1371600"/>
                </a:cubicBezTo>
                <a:cubicBezTo>
                  <a:pt x="62161" y="1476066"/>
                  <a:pt x="109130" y="1347305"/>
                  <a:pt x="55418" y="1454727"/>
                </a:cubicBezTo>
                <a:cubicBezTo>
                  <a:pt x="43776" y="1478012"/>
                  <a:pt x="34369" y="1529508"/>
                  <a:pt x="27709" y="1551709"/>
                </a:cubicBezTo>
                <a:cubicBezTo>
                  <a:pt x="19316" y="1579685"/>
                  <a:pt x="0" y="1634836"/>
                  <a:pt x="0" y="1634836"/>
                </a:cubicBezTo>
                <a:cubicBezTo>
                  <a:pt x="9236" y="1644073"/>
                  <a:pt x="19872" y="1652096"/>
                  <a:pt x="27709" y="1662546"/>
                </a:cubicBezTo>
                <a:cubicBezTo>
                  <a:pt x="47690" y="1689188"/>
                  <a:pt x="51534" y="1735142"/>
                  <a:pt x="83127" y="1745673"/>
                </a:cubicBezTo>
                <a:lnTo>
                  <a:pt x="124690" y="1759527"/>
                </a:lnTo>
                <a:cubicBezTo>
                  <a:pt x="138710" y="1773546"/>
                  <a:pt x="173992" y="1812450"/>
                  <a:pt x="193963" y="1814946"/>
                </a:cubicBezTo>
                <a:cubicBezTo>
                  <a:pt x="217329" y="1817867"/>
                  <a:pt x="240145" y="1805709"/>
                  <a:pt x="263236" y="1801091"/>
                </a:cubicBezTo>
                <a:cubicBezTo>
                  <a:pt x="299628" y="1746503"/>
                  <a:pt x="298868" y="1755540"/>
                  <a:pt x="318654" y="1676400"/>
                </a:cubicBezTo>
                <a:cubicBezTo>
                  <a:pt x="326974" y="1643123"/>
                  <a:pt x="330319" y="1603337"/>
                  <a:pt x="360218" y="1579418"/>
                </a:cubicBezTo>
                <a:cubicBezTo>
                  <a:pt x="371622" y="1570295"/>
                  <a:pt x="387927" y="1570182"/>
                  <a:pt x="401781" y="1565564"/>
                </a:cubicBezTo>
                <a:cubicBezTo>
                  <a:pt x="443345" y="1570182"/>
                  <a:pt x="489067" y="1560716"/>
                  <a:pt x="526472" y="1579418"/>
                </a:cubicBezTo>
                <a:cubicBezTo>
                  <a:pt x="543503" y="1587933"/>
                  <a:pt x="525870" y="1622444"/>
                  <a:pt x="540327" y="1634836"/>
                </a:cubicBezTo>
                <a:cubicBezTo>
                  <a:pt x="562503" y="1653844"/>
                  <a:pt x="595745" y="1653310"/>
                  <a:pt x="623454" y="1662546"/>
                </a:cubicBezTo>
                <a:lnTo>
                  <a:pt x="665018" y="1676400"/>
                </a:lnTo>
                <a:cubicBezTo>
                  <a:pt x="695659" y="1707042"/>
                  <a:pt x="709566" y="1726384"/>
                  <a:pt x="748145" y="1745673"/>
                </a:cubicBezTo>
                <a:cubicBezTo>
                  <a:pt x="761207" y="1752204"/>
                  <a:pt x="775854" y="1754909"/>
                  <a:pt x="789709" y="1759527"/>
                </a:cubicBezTo>
                <a:cubicBezTo>
                  <a:pt x="822036" y="1754909"/>
                  <a:pt x="855711" y="1755999"/>
                  <a:pt x="886690" y="1745673"/>
                </a:cubicBezTo>
                <a:cubicBezTo>
                  <a:pt x="922567" y="1733714"/>
                  <a:pt x="911753" y="1693746"/>
                  <a:pt x="942109" y="1676400"/>
                </a:cubicBezTo>
                <a:cubicBezTo>
                  <a:pt x="962554" y="1664717"/>
                  <a:pt x="988536" y="1668257"/>
                  <a:pt x="1011381" y="1662546"/>
                </a:cubicBezTo>
                <a:cubicBezTo>
                  <a:pt x="1057268" y="1651074"/>
                  <a:pt x="1053875" y="1648071"/>
                  <a:pt x="1094509" y="1620982"/>
                </a:cubicBezTo>
                <a:cubicBezTo>
                  <a:pt x="1103745" y="1607127"/>
                  <a:pt x="1121240" y="1596040"/>
                  <a:pt x="1122218" y="1579418"/>
                </a:cubicBezTo>
                <a:cubicBezTo>
                  <a:pt x="1123600" y="1555922"/>
                  <a:pt x="1125192" y="1405259"/>
                  <a:pt x="1094509" y="1343891"/>
                </a:cubicBezTo>
                <a:cubicBezTo>
                  <a:pt x="1087063" y="1328998"/>
                  <a:pt x="1076036" y="1316182"/>
                  <a:pt x="1066800" y="1302327"/>
                </a:cubicBezTo>
                <a:cubicBezTo>
                  <a:pt x="1063887" y="1279023"/>
                  <a:pt x="1037111" y="1173185"/>
                  <a:pt x="1066800" y="1136073"/>
                </a:cubicBezTo>
                <a:cubicBezTo>
                  <a:pt x="1075923" y="1124669"/>
                  <a:pt x="1095301" y="1128749"/>
                  <a:pt x="1108363" y="1122218"/>
                </a:cubicBezTo>
                <a:cubicBezTo>
                  <a:pt x="1240084" y="1056357"/>
                  <a:pt x="1018615" y="1138279"/>
                  <a:pt x="1233054" y="1066800"/>
                </a:cubicBezTo>
                <a:lnTo>
                  <a:pt x="1274618" y="1052946"/>
                </a:lnTo>
                <a:cubicBezTo>
                  <a:pt x="1283854" y="1043709"/>
                  <a:pt x="1289816" y="1028989"/>
                  <a:pt x="1302327" y="1025236"/>
                </a:cubicBezTo>
                <a:cubicBezTo>
                  <a:pt x="1358053" y="1008518"/>
                  <a:pt x="1424318" y="1011382"/>
                  <a:pt x="1482436" y="1011382"/>
                </a:cubicBezTo>
              </a:path>
            </a:pathLst>
          </a:custGeom>
          <a:ln w="57150">
            <a:solidFill>
              <a:srgbClr val="3305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5652655" y="1885950"/>
            <a:ext cx="346399" cy="28575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4019186" y="2826327"/>
            <a:ext cx="290981" cy="24178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2260257">
            <a:off x="2486123" y="2637179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Sông Hậu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76748" y="1257190"/>
            <a:ext cx="2992996" cy="2449190"/>
            <a:chOff x="2976748" y="1257190"/>
            <a:chExt cx="2992996" cy="2449190"/>
          </a:xfrm>
        </p:grpSpPr>
        <p:sp>
          <p:nvSpPr>
            <p:cNvPr id="9" name="Freeform 8"/>
            <p:cNvSpPr/>
            <p:nvPr/>
          </p:nvSpPr>
          <p:spPr>
            <a:xfrm>
              <a:off x="2976748" y="1358035"/>
              <a:ext cx="1981200" cy="2348345"/>
            </a:xfrm>
            <a:custGeom>
              <a:avLst/>
              <a:gdLst>
                <a:gd name="connsiteX0" fmla="*/ 0 w 1981200"/>
                <a:gd name="connsiteY0" fmla="*/ 0 h 3131127"/>
                <a:gd name="connsiteX1" fmla="*/ 13854 w 1981200"/>
                <a:gd name="connsiteY1" fmla="*/ 69272 h 3131127"/>
                <a:gd name="connsiteX2" fmla="*/ 27709 w 1981200"/>
                <a:gd name="connsiteY2" fmla="*/ 443345 h 3131127"/>
                <a:gd name="connsiteX3" fmla="*/ 41564 w 1981200"/>
                <a:gd name="connsiteY3" fmla="*/ 484909 h 3131127"/>
                <a:gd name="connsiteX4" fmla="*/ 69273 w 1981200"/>
                <a:gd name="connsiteY4" fmla="*/ 526472 h 3131127"/>
                <a:gd name="connsiteX5" fmla="*/ 96982 w 1981200"/>
                <a:gd name="connsiteY5" fmla="*/ 775854 h 3131127"/>
                <a:gd name="connsiteX6" fmla="*/ 124691 w 1981200"/>
                <a:gd name="connsiteY6" fmla="*/ 858981 h 3131127"/>
                <a:gd name="connsiteX7" fmla="*/ 138545 w 1981200"/>
                <a:gd name="connsiteY7" fmla="*/ 900545 h 3131127"/>
                <a:gd name="connsiteX8" fmla="*/ 180109 w 1981200"/>
                <a:gd name="connsiteY8" fmla="*/ 983672 h 3131127"/>
                <a:gd name="connsiteX9" fmla="*/ 221673 w 1981200"/>
                <a:gd name="connsiteY9" fmla="*/ 1011381 h 3131127"/>
                <a:gd name="connsiteX10" fmla="*/ 290945 w 1981200"/>
                <a:gd name="connsiteY10" fmla="*/ 1080654 h 3131127"/>
                <a:gd name="connsiteX11" fmla="*/ 318654 w 1981200"/>
                <a:gd name="connsiteY11" fmla="*/ 1122218 h 3131127"/>
                <a:gd name="connsiteX12" fmla="*/ 346364 w 1981200"/>
                <a:gd name="connsiteY12" fmla="*/ 1149927 h 3131127"/>
                <a:gd name="connsiteX13" fmla="*/ 401782 w 1981200"/>
                <a:gd name="connsiteY13" fmla="*/ 1219200 h 3131127"/>
                <a:gd name="connsiteX14" fmla="*/ 443345 w 1981200"/>
                <a:gd name="connsiteY14" fmla="*/ 1233054 h 3131127"/>
                <a:gd name="connsiteX15" fmla="*/ 471054 w 1981200"/>
                <a:gd name="connsiteY15" fmla="*/ 1274618 h 3131127"/>
                <a:gd name="connsiteX16" fmla="*/ 498764 w 1981200"/>
                <a:gd name="connsiteY16" fmla="*/ 1302327 h 3131127"/>
                <a:gd name="connsiteX17" fmla="*/ 512618 w 1981200"/>
                <a:gd name="connsiteY17" fmla="*/ 1371600 h 3131127"/>
                <a:gd name="connsiteX18" fmla="*/ 526473 w 1981200"/>
                <a:gd name="connsiteY18" fmla="*/ 1413163 h 3131127"/>
                <a:gd name="connsiteX19" fmla="*/ 568036 w 1981200"/>
                <a:gd name="connsiteY19" fmla="*/ 1427018 h 3131127"/>
                <a:gd name="connsiteX20" fmla="*/ 665018 w 1981200"/>
                <a:gd name="connsiteY20" fmla="*/ 1524000 h 3131127"/>
                <a:gd name="connsiteX21" fmla="*/ 775854 w 1981200"/>
                <a:gd name="connsiteY21" fmla="*/ 1620981 h 3131127"/>
                <a:gd name="connsiteX22" fmla="*/ 831273 w 1981200"/>
                <a:gd name="connsiteY22" fmla="*/ 1676400 h 3131127"/>
                <a:gd name="connsiteX23" fmla="*/ 886691 w 1981200"/>
                <a:gd name="connsiteY23" fmla="*/ 1759527 h 3131127"/>
                <a:gd name="connsiteX24" fmla="*/ 942109 w 1981200"/>
                <a:gd name="connsiteY24" fmla="*/ 1828800 h 3131127"/>
                <a:gd name="connsiteX25" fmla="*/ 1025236 w 1981200"/>
                <a:gd name="connsiteY25" fmla="*/ 1884218 h 3131127"/>
                <a:gd name="connsiteX26" fmla="*/ 1052945 w 1981200"/>
                <a:gd name="connsiteY26" fmla="*/ 1925781 h 3131127"/>
                <a:gd name="connsiteX27" fmla="*/ 1094509 w 1981200"/>
                <a:gd name="connsiteY27" fmla="*/ 1939636 h 3131127"/>
                <a:gd name="connsiteX28" fmla="*/ 1108364 w 1981200"/>
                <a:gd name="connsiteY28" fmla="*/ 1981200 h 3131127"/>
                <a:gd name="connsiteX29" fmla="*/ 1191491 w 1981200"/>
                <a:gd name="connsiteY29" fmla="*/ 2008909 h 3131127"/>
                <a:gd name="connsiteX30" fmla="*/ 1260764 w 1981200"/>
                <a:gd name="connsiteY30" fmla="*/ 2078181 h 3131127"/>
                <a:gd name="connsiteX31" fmla="*/ 1288473 w 1981200"/>
                <a:gd name="connsiteY31" fmla="*/ 2119745 h 3131127"/>
                <a:gd name="connsiteX32" fmla="*/ 1302327 w 1981200"/>
                <a:gd name="connsiteY32" fmla="*/ 2161309 h 3131127"/>
                <a:gd name="connsiteX33" fmla="*/ 1371600 w 1981200"/>
                <a:gd name="connsiteY33" fmla="*/ 2244436 h 3131127"/>
                <a:gd name="connsiteX34" fmla="*/ 1413164 w 1981200"/>
                <a:gd name="connsiteY34" fmla="*/ 2327563 h 3131127"/>
                <a:gd name="connsiteX35" fmla="*/ 1427018 w 1981200"/>
                <a:gd name="connsiteY35" fmla="*/ 2369127 h 3131127"/>
                <a:gd name="connsiteX36" fmla="*/ 1482436 w 1981200"/>
                <a:gd name="connsiteY36" fmla="*/ 2438400 h 3131127"/>
                <a:gd name="connsiteX37" fmla="*/ 1524000 w 1981200"/>
                <a:gd name="connsiteY37" fmla="*/ 2452254 h 3131127"/>
                <a:gd name="connsiteX38" fmla="*/ 1565564 w 1981200"/>
                <a:gd name="connsiteY38" fmla="*/ 2479963 h 3131127"/>
                <a:gd name="connsiteX39" fmla="*/ 1620982 w 1981200"/>
                <a:gd name="connsiteY39" fmla="*/ 2563090 h 3131127"/>
                <a:gd name="connsiteX40" fmla="*/ 1648691 w 1981200"/>
                <a:gd name="connsiteY40" fmla="*/ 2590800 h 3131127"/>
                <a:gd name="connsiteX41" fmla="*/ 1676400 w 1981200"/>
                <a:gd name="connsiteY41" fmla="*/ 2632363 h 3131127"/>
                <a:gd name="connsiteX42" fmla="*/ 1717964 w 1981200"/>
                <a:gd name="connsiteY42" fmla="*/ 2660072 h 3131127"/>
                <a:gd name="connsiteX43" fmla="*/ 1773382 w 1981200"/>
                <a:gd name="connsiteY43" fmla="*/ 2743200 h 3131127"/>
                <a:gd name="connsiteX44" fmla="*/ 1814945 w 1981200"/>
                <a:gd name="connsiteY44" fmla="*/ 2867890 h 3131127"/>
                <a:gd name="connsiteX45" fmla="*/ 1828800 w 1981200"/>
                <a:gd name="connsiteY45" fmla="*/ 2909454 h 3131127"/>
                <a:gd name="connsiteX46" fmla="*/ 1884218 w 1981200"/>
                <a:gd name="connsiteY46" fmla="*/ 2992581 h 3131127"/>
                <a:gd name="connsiteX47" fmla="*/ 1953491 w 1981200"/>
                <a:gd name="connsiteY47" fmla="*/ 3117272 h 3131127"/>
                <a:gd name="connsiteX48" fmla="*/ 1981200 w 1981200"/>
                <a:gd name="connsiteY48" fmla="*/ 3131127 h 313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81200" h="3131127">
                  <a:moveTo>
                    <a:pt x="0" y="0"/>
                  </a:moveTo>
                  <a:cubicBezTo>
                    <a:pt x="4618" y="23091"/>
                    <a:pt x="12385" y="45770"/>
                    <a:pt x="13854" y="69272"/>
                  </a:cubicBezTo>
                  <a:cubicBezTo>
                    <a:pt x="21637" y="193806"/>
                    <a:pt x="19409" y="318845"/>
                    <a:pt x="27709" y="443345"/>
                  </a:cubicBezTo>
                  <a:cubicBezTo>
                    <a:pt x="28680" y="457917"/>
                    <a:pt x="35033" y="471847"/>
                    <a:pt x="41564" y="484909"/>
                  </a:cubicBezTo>
                  <a:cubicBezTo>
                    <a:pt x="49011" y="499802"/>
                    <a:pt x="60037" y="512618"/>
                    <a:pt x="69273" y="526472"/>
                  </a:cubicBezTo>
                  <a:cubicBezTo>
                    <a:pt x="72921" y="566600"/>
                    <a:pt x="84339" y="721070"/>
                    <a:pt x="96982" y="775854"/>
                  </a:cubicBezTo>
                  <a:cubicBezTo>
                    <a:pt x="103550" y="804314"/>
                    <a:pt x="115455" y="831272"/>
                    <a:pt x="124691" y="858981"/>
                  </a:cubicBezTo>
                  <a:lnTo>
                    <a:pt x="138545" y="900545"/>
                  </a:lnTo>
                  <a:cubicBezTo>
                    <a:pt x="149813" y="934349"/>
                    <a:pt x="153252" y="956816"/>
                    <a:pt x="180109" y="983672"/>
                  </a:cubicBezTo>
                  <a:cubicBezTo>
                    <a:pt x="191883" y="995446"/>
                    <a:pt x="207818" y="1002145"/>
                    <a:pt x="221673" y="1011381"/>
                  </a:cubicBezTo>
                  <a:cubicBezTo>
                    <a:pt x="295564" y="1122219"/>
                    <a:pt x="198582" y="988290"/>
                    <a:pt x="290945" y="1080654"/>
                  </a:cubicBezTo>
                  <a:cubicBezTo>
                    <a:pt x="302719" y="1092428"/>
                    <a:pt x="308252" y="1109216"/>
                    <a:pt x="318654" y="1122218"/>
                  </a:cubicBezTo>
                  <a:cubicBezTo>
                    <a:pt x="326814" y="1132418"/>
                    <a:pt x="338204" y="1139727"/>
                    <a:pt x="346364" y="1149927"/>
                  </a:cubicBezTo>
                  <a:cubicBezTo>
                    <a:pt x="363789" y="1171707"/>
                    <a:pt x="376051" y="1203761"/>
                    <a:pt x="401782" y="1219200"/>
                  </a:cubicBezTo>
                  <a:cubicBezTo>
                    <a:pt x="414305" y="1226714"/>
                    <a:pt x="429491" y="1228436"/>
                    <a:pt x="443345" y="1233054"/>
                  </a:cubicBezTo>
                  <a:cubicBezTo>
                    <a:pt x="452581" y="1246909"/>
                    <a:pt x="460652" y="1261616"/>
                    <a:pt x="471054" y="1274618"/>
                  </a:cubicBezTo>
                  <a:cubicBezTo>
                    <a:pt x="479214" y="1284818"/>
                    <a:pt x="493618" y="1290321"/>
                    <a:pt x="498764" y="1302327"/>
                  </a:cubicBezTo>
                  <a:cubicBezTo>
                    <a:pt x="508040" y="1323971"/>
                    <a:pt x="506907" y="1348755"/>
                    <a:pt x="512618" y="1371600"/>
                  </a:cubicBezTo>
                  <a:cubicBezTo>
                    <a:pt x="516160" y="1385768"/>
                    <a:pt x="516147" y="1402837"/>
                    <a:pt x="526473" y="1413163"/>
                  </a:cubicBezTo>
                  <a:cubicBezTo>
                    <a:pt x="536799" y="1423489"/>
                    <a:pt x="554182" y="1422400"/>
                    <a:pt x="568036" y="1427018"/>
                  </a:cubicBezTo>
                  <a:cubicBezTo>
                    <a:pt x="631555" y="1522296"/>
                    <a:pt x="591861" y="1499614"/>
                    <a:pt x="665018" y="1524000"/>
                  </a:cubicBezTo>
                  <a:cubicBezTo>
                    <a:pt x="743528" y="1641763"/>
                    <a:pt x="614216" y="1459343"/>
                    <a:pt x="775854" y="1620981"/>
                  </a:cubicBezTo>
                  <a:lnTo>
                    <a:pt x="831273" y="1676400"/>
                  </a:lnTo>
                  <a:cubicBezTo>
                    <a:pt x="855620" y="1749442"/>
                    <a:pt x="829036" y="1690341"/>
                    <a:pt x="886691" y="1759527"/>
                  </a:cubicBezTo>
                  <a:cubicBezTo>
                    <a:pt x="916984" y="1795879"/>
                    <a:pt x="906283" y="1801930"/>
                    <a:pt x="942109" y="1828800"/>
                  </a:cubicBezTo>
                  <a:cubicBezTo>
                    <a:pt x="968751" y="1848781"/>
                    <a:pt x="1025236" y="1884218"/>
                    <a:pt x="1025236" y="1884218"/>
                  </a:cubicBezTo>
                  <a:cubicBezTo>
                    <a:pt x="1034472" y="1898072"/>
                    <a:pt x="1039943" y="1915379"/>
                    <a:pt x="1052945" y="1925781"/>
                  </a:cubicBezTo>
                  <a:cubicBezTo>
                    <a:pt x="1064349" y="1934904"/>
                    <a:pt x="1084182" y="1929309"/>
                    <a:pt x="1094509" y="1939636"/>
                  </a:cubicBezTo>
                  <a:cubicBezTo>
                    <a:pt x="1104836" y="1949963"/>
                    <a:pt x="1096480" y="1972712"/>
                    <a:pt x="1108364" y="1981200"/>
                  </a:cubicBezTo>
                  <a:cubicBezTo>
                    <a:pt x="1132131" y="1998177"/>
                    <a:pt x="1191491" y="2008909"/>
                    <a:pt x="1191491" y="2008909"/>
                  </a:cubicBezTo>
                  <a:cubicBezTo>
                    <a:pt x="1265384" y="2119747"/>
                    <a:pt x="1168398" y="1985815"/>
                    <a:pt x="1260764" y="2078181"/>
                  </a:cubicBezTo>
                  <a:cubicBezTo>
                    <a:pt x="1272538" y="2089955"/>
                    <a:pt x="1279237" y="2105890"/>
                    <a:pt x="1288473" y="2119745"/>
                  </a:cubicBezTo>
                  <a:cubicBezTo>
                    <a:pt x="1293091" y="2133600"/>
                    <a:pt x="1295796" y="2148247"/>
                    <a:pt x="1302327" y="2161309"/>
                  </a:cubicBezTo>
                  <a:cubicBezTo>
                    <a:pt x="1321615" y="2199885"/>
                    <a:pt x="1340961" y="2213797"/>
                    <a:pt x="1371600" y="2244436"/>
                  </a:cubicBezTo>
                  <a:cubicBezTo>
                    <a:pt x="1406422" y="2348908"/>
                    <a:pt x="1359449" y="2220133"/>
                    <a:pt x="1413164" y="2327563"/>
                  </a:cubicBezTo>
                  <a:cubicBezTo>
                    <a:pt x="1419695" y="2340625"/>
                    <a:pt x="1420487" y="2356065"/>
                    <a:pt x="1427018" y="2369127"/>
                  </a:cubicBezTo>
                  <a:cubicBezTo>
                    <a:pt x="1435107" y="2385306"/>
                    <a:pt x="1464029" y="2427356"/>
                    <a:pt x="1482436" y="2438400"/>
                  </a:cubicBezTo>
                  <a:cubicBezTo>
                    <a:pt x="1494959" y="2445914"/>
                    <a:pt x="1510145" y="2447636"/>
                    <a:pt x="1524000" y="2452254"/>
                  </a:cubicBezTo>
                  <a:cubicBezTo>
                    <a:pt x="1537855" y="2461490"/>
                    <a:pt x="1554599" y="2467432"/>
                    <a:pt x="1565564" y="2479963"/>
                  </a:cubicBezTo>
                  <a:cubicBezTo>
                    <a:pt x="1587494" y="2505025"/>
                    <a:pt x="1597434" y="2539541"/>
                    <a:pt x="1620982" y="2563090"/>
                  </a:cubicBezTo>
                  <a:cubicBezTo>
                    <a:pt x="1630218" y="2572327"/>
                    <a:pt x="1640531" y="2580600"/>
                    <a:pt x="1648691" y="2590800"/>
                  </a:cubicBezTo>
                  <a:cubicBezTo>
                    <a:pt x="1659093" y="2603802"/>
                    <a:pt x="1664626" y="2620589"/>
                    <a:pt x="1676400" y="2632363"/>
                  </a:cubicBezTo>
                  <a:cubicBezTo>
                    <a:pt x="1688174" y="2644137"/>
                    <a:pt x="1704109" y="2650836"/>
                    <a:pt x="1717964" y="2660072"/>
                  </a:cubicBezTo>
                  <a:cubicBezTo>
                    <a:pt x="1736437" y="2687781"/>
                    <a:pt x="1762851" y="2711607"/>
                    <a:pt x="1773382" y="2743200"/>
                  </a:cubicBezTo>
                  <a:lnTo>
                    <a:pt x="1814945" y="2867890"/>
                  </a:lnTo>
                  <a:cubicBezTo>
                    <a:pt x="1819563" y="2881745"/>
                    <a:pt x="1820699" y="2897303"/>
                    <a:pt x="1828800" y="2909454"/>
                  </a:cubicBezTo>
                  <a:cubicBezTo>
                    <a:pt x="1847273" y="2937163"/>
                    <a:pt x="1873687" y="2960988"/>
                    <a:pt x="1884218" y="2992581"/>
                  </a:cubicBezTo>
                  <a:cubicBezTo>
                    <a:pt x="1897462" y="3032312"/>
                    <a:pt x="1915380" y="3098216"/>
                    <a:pt x="1953491" y="3117272"/>
                  </a:cubicBezTo>
                  <a:lnTo>
                    <a:pt x="1981200" y="3131127"/>
                  </a:lnTo>
                </a:path>
              </a:pathLst>
            </a:custGeom>
            <a:ln w="76200">
              <a:solidFill>
                <a:srgbClr val="3305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177025" y="1257190"/>
              <a:ext cx="2410691" cy="2109355"/>
            </a:xfrm>
            <a:custGeom>
              <a:avLst/>
              <a:gdLst>
                <a:gd name="connsiteX0" fmla="*/ 166254 w 2410691"/>
                <a:gd name="connsiteY0" fmla="*/ 0 h 2812473"/>
                <a:gd name="connsiteX1" fmla="*/ 180109 w 2410691"/>
                <a:gd name="connsiteY1" fmla="*/ 69273 h 2812473"/>
                <a:gd name="connsiteX2" fmla="*/ 110836 w 2410691"/>
                <a:gd name="connsiteY2" fmla="*/ 193964 h 2812473"/>
                <a:gd name="connsiteX3" fmla="*/ 83127 w 2410691"/>
                <a:gd name="connsiteY3" fmla="*/ 277091 h 2812473"/>
                <a:gd name="connsiteX4" fmla="*/ 55418 w 2410691"/>
                <a:gd name="connsiteY4" fmla="*/ 318655 h 2812473"/>
                <a:gd name="connsiteX5" fmla="*/ 0 w 2410691"/>
                <a:gd name="connsiteY5" fmla="*/ 443346 h 2812473"/>
                <a:gd name="connsiteX6" fmla="*/ 13854 w 2410691"/>
                <a:gd name="connsiteY6" fmla="*/ 581891 h 2812473"/>
                <a:gd name="connsiteX7" fmla="*/ 41563 w 2410691"/>
                <a:gd name="connsiteY7" fmla="*/ 665018 h 2812473"/>
                <a:gd name="connsiteX8" fmla="*/ 55418 w 2410691"/>
                <a:gd name="connsiteY8" fmla="*/ 706582 h 2812473"/>
                <a:gd name="connsiteX9" fmla="*/ 69272 w 2410691"/>
                <a:gd name="connsiteY9" fmla="*/ 817418 h 2812473"/>
                <a:gd name="connsiteX10" fmla="*/ 83127 w 2410691"/>
                <a:gd name="connsiteY10" fmla="*/ 858982 h 2812473"/>
                <a:gd name="connsiteX11" fmla="*/ 207818 w 2410691"/>
                <a:gd name="connsiteY11" fmla="*/ 914400 h 2812473"/>
                <a:gd name="connsiteX12" fmla="*/ 249381 w 2410691"/>
                <a:gd name="connsiteY12" fmla="*/ 928255 h 2812473"/>
                <a:gd name="connsiteX13" fmla="*/ 277091 w 2410691"/>
                <a:gd name="connsiteY13" fmla="*/ 955964 h 2812473"/>
                <a:gd name="connsiteX14" fmla="*/ 318654 w 2410691"/>
                <a:gd name="connsiteY14" fmla="*/ 969818 h 2812473"/>
                <a:gd name="connsiteX15" fmla="*/ 346363 w 2410691"/>
                <a:gd name="connsiteY15" fmla="*/ 1052946 h 2812473"/>
                <a:gd name="connsiteX16" fmla="*/ 360218 w 2410691"/>
                <a:gd name="connsiteY16" fmla="*/ 1094509 h 2812473"/>
                <a:gd name="connsiteX17" fmla="*/ 374072 w 2410691"/>
                <a:gd name="connsiteY17" fmla="*/ 1136073 h 2812473"/>
                <a:gd name="connsiteX18" fmla="*/ 401781 w 2410691"/>
                <a:gd name="connsiteY18" fmla="*/ 1177637 h 2812473"/>
                <a:gd name="connsiteX19" fmla="*/ 443345 w 2410691"/>
                <a:gd name="connsiteY19" fmla="*/ 1316182 h 2812473"/>
                <a:gd name="connsiteX20" fmla="*/ 484909 w 2410691"/>
                <a:gd name="connsiteY20" fmla="*/ 1399309 h 2812473"/>
                <a:gd name="connsiteX21" fmla="*/ 526472 w 2410691"/>
                <a:gd name="connsiteY21" fmla="*/ 1413164 h 2812473"/>
                <a:gd name="connsiteX22" fmla="*/ 568036 w 2410691"/>
                <a:gd name="connsiteY22" fmla="*/ 1440873 h 2812473"/>
                <a:gd name="connsiteX23" fmla="*/ 609600 w 2410691"/>
                <a:gd name="connsiteY23" fmla="*/ 1454728 h 2812473"/>
                <a:gd name="connsiteX24" fmla="*/ 692727 w 2410691"/>
                <a:gd name="connsiteY24" fmla="*/ 1496291 h 2812473"/>
                <a:gd name="connsiteX25" fmla="*/ 775854 w 2410691"/>
                <a:gd name="connsiteY25" fmla="*/ 1537855 h 2812473"/>
                <a:gd name="connsiteX26" fmla="*/ 858981 w 2410691"/>
                <a:gd name="connsiteY26" fmla="*/ 1579418 h 2812473"/>
                <a:gd name="connsiteX27" fmla="*/ 983672 w 2410691"/>
                <a:gd name="connsiteY27" fmla="*/ 1662546 h 2812473"/>
                <a:gd name="connsiteX28" fmla="*/ 1025236 w 2410691"/>
                <a:gd name="connsiteY28" fmla="*/ 1690255 h 2812473"/>
                <a:gd name="connsiteX29" fmla="*/ 1080654 w 2410691"/>
                <a:gd name="connsiteY29" fmla="*/ 1759528 h 2812473"/>
                <a:gd name="connsiteX30" fmla="*/ 1122218 w 2410691"/>
                <a:gd name="connsiteY30" fmla="*/ 1787237 h 2812473"/>
                <a:gd name="connsiteX31" fmla="*/ 1288472 w 2410691"/>
                <a:gd name="connsiteY31" fmla="*/ 1828800 h 2812473"/>
                <a:gd name="connsiteX32" fmla="*/ 1385454 w 2410691"/>
                <a:gd name="connsiteY32" fmla="*/ 1856509 h 2812473"/>
                <a:gd name="connsiteX33" fmla="*/ 1427018 w 2410691"/>
                <a:gd name="connsiteY33" fmla="*/ 1870364 h 2812473"/>
                <a:gd name="connsiteX34" fmla="*/ 1510145 w 2410691"/>
                <a:gd name="connsiteY34" fmla="*/ 1884218 h 2812473"/>
                <a:gd name="connsiteX35" fmla="*/ 1593272 w 2410691"/>
                <a:gd name="connsiteY35" fmla="*/ 1925782 h 2812473"/>
                <a:gd name="connsiteX36" fmla="*/ 1676400 w 2410691"/>
                <a:gd name="connsiteY36" fmla="*/ 1967346 h 2812473"/>
                <a:gd name="connsiteX37" fmla="*/ 1704109 w 2410691"/>
                <a:gd name="connsiteY37" fmla="*/ 2064328 h 2812473"/>
                <a:gd name="connsiteX38" fmla="*/ 1759527 w 2410691"/>
                <a:gd name="connsiteY38" fmla="*/ 2147455 h 2812473"/>
                <a:gd name="connsiteX39" fmla="*/ 1801091 w 2410691"/>
                <a:gd name="connsiteY39" fmla="*/ 2175164 h 2812473"/>
                <a:gd name="connsiteX40" fmla="*/ 1814945 w 2410691"/>
                <a:gd name="connsiteY40" fmla="*/ 2216728 h 2812473"/>
                <a:gd name="connsiteX41" fmla="*/ 1898072 w 2410691"/>
                <a:gd name="connsiteY41" fmla="*/ 2258291 h 2812473"/>
                <a:gd name="connsiteX42" fmla="*/ 1953491 w 2410691"/>
                <a:gd name="connsiteY42" fmla="*/ 2286000 h 2812473"/>
                <a:gd name="connsiteX43" fmla="*/ 2092036 w 2410691"/>
                <a:gd name="connsiteY43" fmla="*/ 2355273 h 2812473"/>
                <a:gd name="connsiteX44" fmla="*/ 2133600 w 2410691"/>
                <a:gd name="connsiteY44" fmla="*/ 2382982 h 2812473"/>
                <a:gd name="connsiteX45" fmla="*/ 2189018 w 2410691"/>
                <a:gd name="connsiteY45" fmla="*/ 2438400 h 2812473"/>
                <a:gd name="connsiteX46" fmla="*/ 2202872 w 2410691"/>
                <a:gd name="connsiteY46" fmla="*/ 2479964 h 2812473"/>
                <a:gd name="connsiteX47" fmla="*/ 2244436 w 2410691"/>
                <a:gd name="connsiteY47" fmla="*/ 2507673 h 2812473"/>
                <a:gd name="connsiteX48" fmla="*/ 2272145 w 2410691"/>
                <a:gd name="connsiteY48" fmla="*/ 2590800 h 2812473"/>
                <a:gd name="connsiteX49" fmla="*/ 2286000 w 2410691"/>
                <a:gd name="connsiteY49" fmla="*/ 2632364 h 2812473"/>
                <a:gd name="connsiteX50" fmla="*/ 2327563 w 2410691"/>
                <a:gd name="connsiteY50" fmla="*/ 2660073 h 2812473"/>
                <a:gd name="connsiteX51" fmla="*/ 2355272 w 2410691"/>
                <a:gd name="connsiteY51" fmla="*/ 2743200 h 2812473"/>
                <a:gd name="connsiteX52" fmla="*/ 2410691 w 2410691"/>
                <a:gd name="connsiteY52" fmla="*/ 2812473 h 281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410691" h="2812473">
                  <a:moveTo>
                    <a:pt x="166254" y="0"/>
                  </a:moveTo>
                  <a:cubicBezTo>
                    <a:pt x="170872" y="23091"/>
                    <a:pt x="180109" y="45725"/>
                    <a:pt x="180109" y="69273"/>
                  </a:cubicBezTo>
                  <a:cubicBezTo>
                    <a:pt x="180109" y="111054"/>
                    <a:pt x="118746" y="170233"/>
                    <a:pt x="110836" y="193964"/>
                  </a:cubicBezTo>
                  <a:cubicBezTo>
                    <a:pt x="101600" y="221673"/>
                    <a:pt x="99328" y="252789"/>
                    <a:pt x="83127" y="277091"/>
                  </a:cubicBezTo>
                  <a:cubicBezTo>
                    <a:pt x="73891" y="290946"/>
                    <a:pt x="62181" y="303439"/>
                    <a:pt x="55418" y="318655"/>
                  </a:cubicBezTo>
                  <a:cubicBezTo>
                    <a:pt x="-10531" y="467041"/>
                    <a:pt x="62709" y="349281"/>
                    <a:pt x="0" y="443346"/>
                  </a:cubicBezTo>
                  <a:cubicBezTo>
                    <a:pt x="4618" y="489528"/>
                    <a:pt x="5301" y="536274"/>
                    <a:pt x="13854" y="581891"/>
                  </a:cubicBezTo>
                  <a:cubicBezTo>
                    <a:pt x="19237" y="610599"/>
                    <a:pt x="32327" y="637309"/>
                    <a:pt x="41563" y="665018"/>
                  </a:cubicBezTo>
                  <a:lnTo>
                    <a:pt x="55418" y="706582"/>
                  </a:lnTo>
                  <a:cubicBezTo>
                    <a:pt x="60036" y="743527"/>
                    <a:pt x="62612" y="780786"/>
                    <a:pt x="69272" y="817418"/>
                  </a:cubicBezTo>
                  <a:cubicBezTo>
                    <a:pt x="71884" y="831787"/>
                    <a:pt x="74004" y="847578"/>
                    <a:pt x="83127" y="858982"/>
                  </a:cubicBezTo>
                  <a:cubicBezTo>
                    <a:pt x="107078" y="888921"/>
                    <a:pt x="182418" y="905933"/>
                    <a:pt x="207818" y="914400"/>
                  </a:cubicBezTo>
                  <a:lnTo>
                    <a:pt x="249381" y="928255"/>
                  </a:lnTo>
                  <a:cubicBezTo>
                    <a:pt x="258618" y="937491"/>
                    <a:pt x="265890" y="949244"/>
                    <a:pt x="277091" y="955964"/>
                  </a:cubicBezTo>
                  <a:cubicBezTo>
                    <a:pt x="289614" y="963477"/>
                    <a:pt x="310166" y="957934"/>
                    <a:pt x="318654" y="969818"/>
                  </a:cubicBezTo>
                  <a:cubicBezTo>
                    <a:pt x="335631" y="993586"/>
                    <a:pt x="337126" y="1025237"/>
                    <a:pt x="346363" y="1052946"/>
                  </a:cubicBezTo>
                  <a:lnTo>
                    <a:pt x="360218" y="1094509"/>
                  </a:lnTo>
                  <a:cubicBezTo>
                    <a:pt x="364836" y="1108364"/>
                    <a:pt x="365971" y="1123922"/>
                    <a:pt x="374072" y="1136073"/>
                  </a:cubicBezTo>
                  <a:cubicBezTo>
                    <a:pt x="383308" y="1149928"/>
                    <a:pt x="395018" y="1162421"/>
                    <a:pt x="401781" y="1177637"/>
                  </a:cubicBezTo>
                  <a:cubicBezTo>
                    <a:pt x="428126" y="1236913"/>
                    <a:pt x="427223" y="1259753"/>
                    <a:pt x="443345" y="1316182"/>
                  </a:cubicBezTo>
                  <a:cubicBezTo>
                    <a:pt x="450782" y="1342210"/>
                    <a:pt x="462421" y="1381318"/>
                    <a:pt x="484909" y="1399309"/>
                  </a:cubicBezTo>
                  <a:cubicBezTo>
                    <a:pt x="496313" y="1408432"/>
                    <a:pt x="513410" y="1406633"/>
                    <a:pt x="526472" y="1413164"/>
                  </a:cubicBezTo>
                  <a:cubicBezTo>
                    <a:pt x="541365" y="1420611"/>
                    <a:pt x="553143" y="1433426"/>
                    <a:pt x="568036" y="1440873"/>
                  </a:cubicBezTo>
                  <a:cubicBezTo>
                    <a:pt x="581098" y="1447404"/>
                    <a:pt x="596538" y="1448197"/>
                    <a:pt x="609600" y="1454728"/>
                  </a:cubicBezTo>
                  <a:cubicBezTo>
                    <a:pt x="717022" y="1508440"/>
                    <a:pt x="588261" y="1461471"/>
                    <a:pt x="692727" y="1496291"/>
                  </a:cubicBezTo>
                  <a:cubicBezTo>
                    <a:pt x="811845" y="1575702"/>
                    <a:pt x="661133" y="1480494"/>
                    <a:pt x="775854" y="1537855"/>
                  </a:cubicBezTo>
                  <a:cubicBezTo>
                    <a:pt x="883275" y="1591566"/>
                    <a:pt x="754519" y="1544598"/>
                    <a:pt x="858981" y="1579418"/>
                  </a:cubicBezTo>
                  <a:lnTo>
                    <a:pt x="983672" y="1662546"/>
                  </a:lnTo>
                  <a:lnTo>
                    <a:pt x="1025236" y="1690255"/>
                  </a:lnTo>
                  <a:cubicBezTo>
                    <a:pt x="1045808" y="1721113"/>
                    <a:pt x="1052454" y="1736968"/>
                    <a:pt x="1080654" y="1759528"/>
                  </a:cubicBezTo>
                  <a:cubicBezTo>
                    <a:pt x="1093656" y="1769930"/>
                    <a:pt x="1107002" y="1780474"/>
                    <a:pt x="1122218" y="1787237"/>
                  </a:cubicBezTo>
                  <a:cubicBezTo>
                    <a:pt x="1188085" y="1816511"/>
                    <a:pt x="1218765" y="1817183"/>
                    <a:pt x="1288472" y="1828800"/>
                  </a:cubicBezTo>
                  <a:cubicBezTo>
                    <a:pt x="1388129" y="1862020"/>
                    <a:pt x="1263678" y="1821716"/>
                    <a:pt x="1385454" y="1856509"/>
                  </a:cubicBezTo>
                  <a:cubicBezTo>
                    <a:pt x="1399496" y="1860521"/>
                    <a:pt x="1412762" y="1867196"/>
                    <a:pt x="1427018" y="1870364"/>
                  </a:cubicBezTo>
                  <a:cubicBezTo>
                    <a:pt x="1454440" y="1876458"/>
                    <a:pt x="1482436" y="1879600"/>
                    <a:pt x="1510145" y="1884218"/>
                  </a:cubicBezTo>
                  <a:cubicBezTo>
                    <a:pt x="1614618" y="1919043"/>
                    <a:pt x="1485842" y="1872066"/>
                    <a:pt x="1593272" y="1925782"/>
                  </a:cubicBezTo>
                  <a:cubicBezTo>
                    <a:pt x="1707997" y="1983145"/>
                    <a:pt x="1557279" y="1887933"/>
                    <a:pt x="1676400" y="1967346"/>
                  </a:cubicBezTo>
                  <a:cubicBezTo>
                    <a:pt x="1679662" y="1980395"/>
                    <a:pt x="1695073" y="2048063"/>
                    <a:pt x="1704109" y="2064328"/>
                  </a:cubicBezTo>
                  <a:cubicBezTo>
                    <a:pt x="1720282" y="2093439"/>
                    <a:pt x="1731818" y="2128982"/>
                    <a:pt x="1759527" y="2147455"/>
                  </a:cubicBezTo>
                  <a:lnTo>
                    <a:pt x="1801091" y="2175164"/>
                  </a:lnTo>
                  <a:cubicBezTo>
                    <a:pt x="1805709" y="2189019"/>
                    <a:pt x="1805822" y="2205324"/>
                    <a:pt x="1814945" y="2216728"/>
                  </a:cubicBezTo>
                  <a:cubicBezTo>
                    <a:pt x="1838097" y="2245668"/>
                    <a:pt x="1867517" y="2245196"/>
                    <a:pt x="1898072" y="2258291"/>
                  </a:cubicBezTo>
                  <a:cubicBezTo>
                    <a:pt x="1917055" y="2266427"/>
                    <a:pt x="1935781" y="2275374"/>
                    <a:pt x="1953491" y="2286000"/>
                  </a:cubicBezTo>
                  <a:cubicBezTo>
                    <a:pt x="2071315" y="2356694"/>
                    <a:pt x="1993530" y="2330646"/>
                    <a:pt x="2092036" y="2355273"/>
                  </a:cubicBezTo>
                  <a:cubicBezTo>
                    <a:pt x="2105891" y="2364509"/>
                    <a:pt x="2123198" y="2369980"/>
                    <a:pt x="2133600" y="2382982"/>
                  </a:cubicBezTo>
                  <a:cubicBezTo>
                    <a:pt x="2187338" y="2450156"/>
                    <a:pt x="2098333" y="2408173"/>
                    <a:pt x="2189018" y="2438400"/>
                  </a:cubicBezTo>
                  <a:cubicBezTo>
                    <a:pt x="2193636" y="2452255"/>
                    <a:pt x="2193749" y="2468560"/>
                    <a:pt x="2202872" y="2479964"/>
                  </a:cubicBezTo>
                  <a:cubicBezTo>
                    <a:pt x="2213274" y="2492966"/>
                    <a:pt x="2235611" y="2493553"/>
                    <a:pt x="2244436" y="2507673"/>
                  </a:cubicBezTo>
                  <a:cubicBezTo>
                    <a:pt x="2259916" y="2532441"/>
                    <a:pt x="2262909" y="2563091"/>
                    <a:pt x="2272145" y="2590800"/>
                  </a:cubicBezTo>
                  <a:cubicBezTo>
                    <a:pt x="2276763" y="2604655"/>
                    <a:pt x="2273849" y="2624263"/>
                    <a:pt x="2286000" y="2632364"/>
                  </a:cubicBezTo>
                  <a:lnTo>
                    <a:pt x="2327563" y="2660073"/>
                  </a:lnTo>
                  <a:cubicBezTo>
                    <a:pt x="2336799" y="2687782"/>
                    <a:pt x="2334619" y="2722547"/>
                    <a:pt x="2355272" y="2743200"/>
                  </a:cubicBezTo>
                  <a:cubicBezTo>
                    <a:pt x="2404138" y="2792066"/>
                    <a:pt x="2388073" y="2767239"/>
                    <a:pt x="2410691" y="2812473"/>
                  </a:cubicBezTo>
                </a:path>
              </a:pathLst>
            </a:custGeom>
            <a:ln w="76200">
              <a:solidFill>
                <a:srgbClr val="3305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362581" y="2559626"/>
              <a:ext cx="1607163" cy="208214"/>
            </a:xfrm>
            <a:custGeom>
              <a:avLst/>
              <a:gdLst>
                <a:gd name="connsiteX0" fmla="*/ 0 w 1607163"/>
                <a:gd name="connsiteY0" fmla="*/ 527 h 277618"/>
                <a:gd name="connsiteX1" fmla="*/ 69273 w 1607163"/>
                <a:gd name="connsiteY1" fmla="*/ 28237 h 277618"/>
                <a:gd name="connsiteX2" fmla="*/ 110836 w 1607163"/>
                <a:gd name="connsiteY2" fmla="*/ 55946 h 277618"/>
                <a:gd name="connsiteX3" fmla="*/ 263236 w 1607163"/>
                <a:gd name="connsiteY3" fmla="*/ 42091 h 277618"/>
                <a:gd name="connsiteX4" fmla="*/ 304800 w 1607163"/>
                <a:gd name="connsiteY4" fmla="*/ 527 h 277618"/>
                <a:gd name="connsiteX5" fmla="*/ 443345 w 1607163"/>
                <a:gd name="connsiteY5" fmla="*/ 28237 h 277618"/>
                <a:gd name="connsiteX6" fmla="*/ 484909 w 1607163"/>
                <a:gd name="connsiteY6" fmla="*/ 55946 h 277618"/>
                <a:gd name="connsiteX7" fmla="*/ 526473 w 1607163"/>
                <a:gd name="connsiteY7" fmla="*/ 69800 h 277618"/>
                <a:gd name="connsiteX8" fmla="*/ 692727 w 1607163"/>
                <a:gd name="connsiteY8" fmla="*/ 55946 h 277618"/>
                <a:gd name="connsiteX9" fmla="*/ 734291 w 1607163"/>
                <a:gd name="connsiteY9" fmla="*/ 28237 h 277618"/>
                <a:gd name="connsiteX10" fmla="*/ 983673 w 1607163"/>
                <a:gd name="connsiteY10" fmla="*/ 42091 h 277618"/>
                <a:gd name="connsiteX11" fmla="*/ 1066800 w 1607163"/>
                <a:gd name="connsiteY11" fmla="*/ 69800 h 277618"/>
                <a:gd name="connsiteX12" fmla="*/ 1108364 w 1607163"/>
                <a:gd name="connsiteY12" fmla="*/ 83655 h 277618"/>
                <a:gd name="connsiteX13" fmla="*/ 1149927 w 1607163"/>
                <a:gd name="connsiteY13" fmla="*/ 111364 h 277618"/>
                <a:gd name="connsiteX14" fmla="*/ 1177636 w 1607163"/>
                <a:gd name="connsiteY14" fmla="*/ 152927 h 277618"/>
                <a:gd name="connsiteX15" fmla="*/ 1260764 w 1607163"/>
                <a:gd name="connsiteY15" fmla="*/ 180637 h 277618"/>
                <a:gd name="connsiteX16" fmla="*/ 1413164 w 1607163"/>
                <a:gd name="connsiteY16" fmla="*/ 208346 h 277618"/>
                <a:gd name="connsiteX17" fmla="*/ 1524000 w 1607163"/>
                <a:gd name="connsiteY17" fmla="*/ 236055 h 277618"/>
                <a:gd name="connsiteX18" fmla="*/ 1607127 w 1607163"/>
                <a:gd name="connsiteY18" fmla="*/ 277618 h 27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163" h="277618">
                  <a:moveTo>
                    <a:pt x="0" y="527"/>
                  </a:moveTo>
                  <a:cubicBezTo>
                    <a:pt x="23091" y="9764"/>
                    <a:pt x="47029" y="17115"/>
                    <a:pt x="69273" y="28237"/>
                  </a:cubicBezTo>
                  <a:cubicBezTo>
                    <a:pt x="84166" y="35684"/>
                    <a:pt x="94227" y="54760"/>
                    <a:pt x="110836" y="55946"/>
                  </a:cubicBezTo>
                  <a:cubicBezTo>
                    <a:pt x="161716" y="59580"/>
                    <a:pt x="212436" y="46709"/>
                    <a:pt x="263236" y="42091"/>
                  </a:cubicBezTo>
                  <a:cubicBezTo>
                    <a:pt x="277091" y="28236"/>
                    <a:pt x="285587" y="4370"/>
                    <a:pt x="304800" y="527"/>
                  </a:cubicBezTo>
                  <a:cubicBezTo>
                    <a:pt x="323037" y="-3120"/>
                    <a:pt x="412483" y="12806"/>
                    <a:pt x="443345" y="28237"/>
                  </a:cubicBezTo>
                  <a:cubicBezTo>
                    <a:pt x="458238" y="35684"/>
                    <a:pt x="470016" y="48500"/>
                    <a:pt x="484909" y="55946"/>
                  </a:cubicBezTo>
                  <a:cubicBezTo>
                    <a:pt x="497971" y="62477"/>
                    <a:pt x="512618" y="65182"/>
                    <a:pt x="526473" y="69800"/>
                  </a:cubicBezTo>
                  <a:cubicBezTo>
                    <a:pt x="581891" y="65182"/>
                    <a:pt x="638197" y="66852"/>
                    <a:pt x="692727" y="55946"/>
                  </a:cubicBezTo>
                  <a:cubicBezTo>
                    <a:pt x="709055" y="52680"/>
                    <a:pt x="717659" y="29029"/>
                    <a:pt x="734291" y="28237"/>
                  </a:cubicBezTo>
                  <a:lnTo>
                    <a:pt x="983673" y="42091"/>
                  </a:lnTo>
                  <a:lnTo>
                    <a:pt x="1066800" y="69800"/>
                  </a:lnTo>
                  <a:cubicBezTo>
                    <a:pt x="1080655" y="74418"/>
                    <a:pt x="1096213" y="75554"/>
                    <a:pt x="1108364" y="83655"/>
                  </a:cubicBezTo>
                  <a:lnTo>
                    <a:pt x="1149927" y="111364"/>
                  </a:lnTo>
                  <a:cubicBezTo>
                    <a:pt x="1159163" y="125218"/>
                    <a:pt x="1163516" y="144102"/>
                    <a:pt x="1177636" y="152927"/>
                  </a:cubicBezTo>
                  <a:cubicBezTo>
                    <a:pt x="1202405" y="168407"/>
                    <a:pt x="1233055" y="171400"/>
                    <a:pt x="1260764" y="180637"/>
                  </a:cubicBezTo>
                  <a:cubicBezTo>
                    <a:pt x="1358710" y="213286"/>
                    <a:pt x="1234141" y="174779"/>
                    <a:pt x="1413164" y="208346"/>
                  </a:cubicBezTo>
                  <a:cubicBezTo>
                    <a:pt x="1450594" y="215364"/>
                    <a:pt x="1487872" y="224012"/>
                    <a:pt x="1524000" y="236055"/>
                  </a:cubicBezTo>
                  <a:cubicBezTo>
                    <a:pt x="1611508" y="265224"/>
                    <a:pt x="1607127" y="234556"/>
                    <a:pt x="1607127" y="277618"/>
                  </a:cubicBezTo>
                </a:path>
              </a:pathLst>
            </a:custGeom>
            <a:ln w="57150">
              <a:solidFill>
                <a:srgbClr val="3305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21145721">
              <a:off x="4972180" y="2559627"/>
              <a:ext cx="803565" cy="509550"/>
            </a:xfrm>
            <a:custGeom>
              <a:avLst/>
              <a:gdLst>
                <a:gd name="connsiteX0" fmla="*/ 0 w 720437"/>
                <a:gd name="connsiteY0" fmla="*/ 0 h 540327"/>
                <a:gd name="connsiteX1" fmla="*/ 110837 w 720437"/>
                <a:gd name="connsiteY1" fmla="*/ 13854 h 540327"/>
                <a:gd name="connsiteX2" fmla="*/ 166255 w 720437"/>
                <a:gd name="connsiteY2" fmla="*/ 27709 h 540327"/>
                <a:gd name="connsiteX3" fmla="*/ 221673 w 720437"/>
                <a:gd name="connsiteY3" fmla="*/ 110836 h 540327"/>
                <a:gd name="connsiteX4" fmla="*/ 263237 w 720437"/>
                <a:gd name="connsiteY4" fmla="*/ 152400 h 540327"/>
                <a:gd name="connsiteX5" fmla="*/ 290946 w 720437"/>
                <a:gd name="connsiteY5" fmla="*/ 193964 h 540327"/>
                <a:gd name="connsiteX6" fmla="*/ 332509 w 720437"/>
                <a:gd name="connsiteY6" fmla="*/ 221673 h 540327"/>
                <a:gd name="connsiteX7" fmla="*/ 374073 w 720437"/>
                <a:gd name="connsiteY7" fmla="*/ 304800 h 540327"/>
                <a:gd name="connsiteX8" fmla="*/ 415637 w 720437"/>
                <a:gd name="connsiteY8" fmla="*/ 332509 h 540327"/>
                <a:gd name="connsiteX9" fmla="*/ 526473 w 720437"/>
                <a:gd name="connsiteY9" fmla="*/ 429491 h 540327"/>
                <a:gd name="connsiteX10" fmla="*/ 568037 w 720437"/>
                <a:gd name="connsiteY10" fmla="*/ 457200 h 540327"/>
                <a:gd name="connsiteX11" fmla="*/ 609600 w 720437"/>
                <a:gd name="connsiteY11" fmla="*/ 484909 h 540327"/>
                <a:gd name="connsiteX12" fmla="*/ 651164 w 720437"/>
                <a:gd name="connsiteY12" fmla="*/ 498764 h 540327"/>
                <a:gd name="connsiteX13" fmla="*/ 692727 w 720437"/>
                <a:gd name="connsiteY13" fmla="*/ 526473 h 540327"/>
                <a:gd name="connsiteX14" fmla="*/ 720437 w 720437"/>
                <a:gd name="connsiteY14" fmla="*/ 540327 h 54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0437" h="540327">
                  <a:moveTo>
                    <a:pt x="0" y="0"/>
                  </a:moveTo>
                  <a:cubicBezTo>
                    <a:pt x="36946" y="4618"/>
                    <a:pt x="74110" y="7733"/>
                    <a:pt x="110837" y="13854"/>
                  </a:cubicBezTo>
                  <a:cubicBezTo>
                    <a:pt x="129619" y="16984"/>
                    <a:pt x="151925" y="15170"/>
                    <a:pt x="166255" y="27709"/>
                  </a:cubicBezTo>
                  <a:cubicBezTo>
                    <a:pt x="191317" y="49639"/>
                    <a:pt x="198125" y="87288"/>
                    <a:pt x="221673" y="110836"/>
                  </a:cubicBezTo>
                  <a:cubicBezTo>
                    <a:pt x="235528" y="124691"/>
                    <a:pt x="250694" y="137348"/>
                    <a:pt x="263237" y="152400"/>
                  </a:cubicBezTo>
                  <a:cubicBezTo>
                    <a:pt x="273897" y="165192"/>
                    <a:pt x="279172" y="182190"/>
                    <a:pt x="290946" y="193964"/>
                  </a:cubicBezTo>
                  <a:cubicBezTo>
                    <a:pt x="302720" y="205738"/>
                    <a:pt x="318655" y="212437"/>
                    <a:pt x="332509" y="221673"/>
                  </a:cubicBezTo>
                  <a:cubicBezTo>
                    <a:pt x="343777" y="255476"/>
                    <a:pt x="347217" y="277944"/>
                    <a:pt x="374073" y="304800"/>
                  </a:cubicBezTo>
                  <a:cubicBezTo>
                    <a:pt x="385847" y="316574"/>
                    <a:pt x="401782" y="323273"/>
                    <a:pt x="415637" y="332509"/>
                  </a:cubicBezTo>
                  <a:cubicBezTo>
                    <a:pt x="461818" y="401782"/>
                    <a:pt x="429492" y="364837"/>
                    <a:pt x="526473" y="429491"/>
                  </a:cubicBezTo>
                  <a:lnTo>
                    <a:pt x="568037" y="457200"/>
                  </a:lnTo>
                  <a:cubicBezTo>
                    <a:pt x="581891" y="466436"/>
                    <a:pt x="593804" y="479643"/>
                    <a:pt x="609600" y="484909"/>
                  </a:cubicBezTo>
                  <a:cubicBezTo>
                    <a:pt x="623455" y="489527"/>
                    <a:pt x="638102" y="492233"/>
                    <a:pt x="651164" y="498764"/>
                  </a:cubicBezTo>
                  <a:cubicBezTo>
                    <a:pt x="666057" y="506211"/>
                    <a:pt x="678449" y="517906"/>
                    <a:pt x="692727" y="526473"/>
                  </a:cubicBezTo>
                  <a:cubicBezTo>
                    <a:pt x="701582" y="531786"/>
                    <a:pt x="711200" y="535709"/>
                    <a:pt x="720437" y="540327"/>
                  </a:cubicBezTo>
                </a:path>
              </a:pathLst>
            </a:custGeom>
            <a:ln w="76200">
              <a:solidFill>
                <a:srgbClr val="3305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2260257">
              <a:off x="3274997" y="190117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Sông Tiền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 rot="20489613">
            <a:off x="6813719" y="1548260"/>
            <a:ext cx="282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Sông </a:t>
            </a:r>
            <a:r>
              <a:rPr lang="en-US" sz="2800" dirty="0" smtClean="0"/>
              <a:t>Đồng Nai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035994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981200" y="590550"/>
            <a:ext cx="7010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Hoạt động 2</a:t>
            </a:r>
          </a:p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Đặc điểm thiên nhiên của ĐBBB và ĐBNB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01809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35202" y="-19050"/>
            <a:ext cx="8003794" cy="754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Đặc điểm thiên nhiên của ĐBBB và ĐBNB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29877464"/>
              </p:ext>
            </p:extLst>
          </p:nvPr>
        </p:nvGraphicFramePr>
        <p:xfrm>
          <a:off x="152400" y="735324"/>
          <a:ext cx="8839200" cy="42748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86000"/>
                <a:gridCol w="3124200"/>
                <a:gridCol w="3429000"/>
              </a:tblGrid>
              <a:tr h="908968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điểm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C7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ĐBBB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C72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ĐBNB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C727"/>
                    </a:solidFill>
                  </a:tcPr>
                </a:tc>
              </a:tr>
              <a:tr h="1682929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Địa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hình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82929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Sông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ngòi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67000" y="1950987"/>
            <a:ext cx="2590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Tương đối bằng phẳng</a:t>
            </a:r>
            <a:endParaRPr lang="en-US" sz="3400"/>
          </a:p>
        </p:txBody>
      </p:sp>
      <p:sp>
        <p:nvSpPr>
          <p:cNvPr id="9" name="TextBox 8"/>
          <p:cNvSpPr txBox="1"/>
          <p:nvPr/>
        </p:nvSpPr>
        <p:spPr>
          <a:xfrm>
            <a:off x="5638800" y="1720155"/>
            <a:ext cx="3200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Bằng phẳng, có nhiều vùng trũng dễ ngập nước</a:t>
            </a:r>
            <a:endParaRPr lang="en-US" sz="3400"/>
          </a:p>
        </p:txBody>
      </p:sp>
      <p:sp>
        <p:nvSpPr>
          <p:cNvPr id="11" name="TextBox 10"/>
          <p:cNvSpPr txBox="1"/>
          <p:nvPr/>
        </p:nvSpPr>
        <p:spPr>
          <a:xfrm>
            <a:off x="2362200" y="3348157"/>
            <a:ext cx="3200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Nhiều sông ngòi, có hệ thống đê ngăn lũ</a:t>
            </a:r>
            <a:endParaRPr lang="en-US" sz="3400"/>
          </a:p>
        </p:txBody>
      </p:sp>
      <p:sp>
        <p:nvSpPr>
          <p:cNvPr id="12" name="TextBox 11"/>
          <p:cNvSpPr txBox="1"/>
          <p:nvPr/>
        </p:nvSpPr>
        <p:spPr>
          <a:xfrm>
            <a:off x="5847608" y="3609433"/>
            <a:ext cx="2971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Sông ngòi, kênh rạch chằng chịt</a:t>
            </a:r>
            <a:endParaRPr lang="en-US" sz="3400"/>
          </a:p>
        </p:txBody>
      </p:sp>
    </p:spTree>
    <p:extLst>
      <p:ext uri="{BB962C8B-B14F-4D97-AF65-F5344CB8AC3E}">
        <p14:creationId xmlns="" xmlns:p14="http://schemas.microsoft.com/office/powerpoint/2010/main" val="9957590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5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35202" y="-19050"/>
            <a:ext cx="8003794" cy="754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Đặc điểm thiên nhiên của ĐBBB và ĐBNB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46589945"/>
              </p:ext>
            </p:extLst>
          </p:nvPr>
        </p:nvGraphicFramePr>
        <p:xfrm>
          <a:off x="152400" y="735324"/>
          <a:ext cx="8839200" cy="42748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86000"/>
                <a:gridCol w="3124200"/>
                <a:gridCol w="3429000"/>
              </a:tblGrid>
              <a:tr h="908968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điểm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ĐBBB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ĐBNB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682929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Đất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đai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82929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chemeClr val="tx1"/>
                          </a:solidFill>
                        </a:rPr>
                        <a:t>Khí</a:t>
                      </a:r>
                      <a:r>
                        <a:rPr lang="en-US" sz="3600" b="1" baseline="0" smtClean="0">
                          <a:solidFill>
                            <a:schemeClr val="tx1"/>
                          </a:solidFill>
                        </a:rPr>
                        <a:t> hậu</a:t>
                      </a:r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67000" y="1950987"/>
            <a:ext cx="2590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Đất phù sa màu mỡ</a:t>
            </a:r>
            <a:endParaRPr lang="en-US" sz="3400"/>
          </a:p>
        </p:txBody>
      </p:sp>
      <p:sp>
        <p:nvSpPr>
          <p:cNvPr id="9" name="TextBox 8"/>
          <p:cNvSpPr txBox="1"/>
          <p:nvPr/>
        </p:nvSpPr>
        <p:spPr>
          <a:xfrm>
            <a:off x="5638800" y="1657350"/>
            <a:ext cx="3200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Đất phù sa màu mỡ, đất phèn, đất mặn</a:t>
            </a:r>
            <a:endParaRPr lang="en-US" sz="3400"/>
          </a:p>
        </p:txBody>
      </p:sp>
      <p:sp>
        <p:nvSpPr>
          <p:cNvPr id="11" name="TextBox 10"/>
          <p:cNvSpPr txBox="1"/>
          <p:nvPr/>
        </p:nvSpPr>
        <p:spPr>
          <a:xfrm>
            <a:off x="2362200" y="3562350"/>
            <a:ext cx="320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/>
              <a:t>Khí hậu nóng ẩm, 4 mùa rõ rệt</a:t>
            </a:r>
            <a:endParaRPr lang="en-US" sz="3400"/>
          </a:p>
        </p:txBody>
      </p:sp>
      <p:sp>
        <p:nvSpPr>
          <p:cNvPr id="12" name="TextBox 11"/>
          <p:cNvSpPr txBox="1"/>
          <p:nvPr/>
        </p:nvSpPr>
        <p:spPr>
          <a:xfrm>
            <a:off x="5734792" y="3333750"/>
            <a:ext cx="31806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/>
              <a:t>Khí hậu nóng </a:t>
            </a:r>
            <a:r>
              <a:rPr lang="en-US" sz="3400" smtClean="0"/>
              <a:t>ẩm, 2 mùa : mùa mưa, mùa khô</a:t>
            </a:r>
            <a:endParaRPr lang="en-US" sz="3400"/>
          </a:p>
        </p:txBody>
      </p:sp>
    </p:spTree>
    <p:extLst>
      <p:ext uri="{BB962C8B-B14F-4D97-AF65-F5344CB8AC3E}">
        <p14:creationId xmlns="" xmlns:p14="http://schemas.microsoft.com/office/powerpoint/2010/main" val="2701560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981200" y="590550"/>
            <a:ext cx="7010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Hoạt động 3</a:t>
            </a:r>
          </a:p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Con người và HĐSX ở các đồng bằng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9874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27799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263074" y="670563"/>
            <a:ext cx="6814126" cy="910587"/>
            <a:chOff x="1270953" y="518162"/>
            <a:chExt cx="6319422" cy="910587"/>
          </a:xfrm>
        </p:grpSpPr>
        <p:sp>
          <p:nvSpPr>
            <p:cNvPr id="7" name="Rectangle 6"/>
            <p:cNvSpPr/>
            <p:nvPr/>
          </p:nvSpPr>
          <p:spPr>
            <a:xfrm>
              <a:off x="1371600" y="594362"/>
              <a:ext cx="6172200" cy="834387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70953" y="518162"/>
              <a:ext cx="6319422" cy="8647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200" b="1" smtClean="0">
                  <a:ea typeface="HP001 5H" pitchFamily="34" charset="-127"/>
                  <a:cs typeface="Times New Roman" pitchFamily="18" charset="0"/>
                </a:rPr>
                <a:t>Con người ở các đồng bằng</a:t>
              </a:r>
              <a:endParaRPr lang="en-US" sz="4200" b="1">
                <a:ea typeface="HP001 5H" pitchFamily="34" charset="-127"/>
                <a:cs typeface="Times New Roman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257800" y="2948524"/>
            <a:ext cx="3200400" cy="167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257800" y="3003803"/>
            <a:ext cx="3200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smtClean="0">
                <a:latin typeface="Calibri" pitchFamily="34" charset="0"/>
                <a:cs typeface="Calibri" pitchFamily="34" charset="0"/>
              </a:rPr>
              <a:t>Ngườ</a:t>
            </a:r>
            <a:r>
              <a:rPr lang="en-US" sz="3400" smtClean="0">
                <a:latin typeface="Calibri" pitchFamily="34" charset="0"/>
                <a:cs typeface="Calibri" pitchFamily="34" charset="0"/>
              </a:rPr>
              <a:t>i Kinh, </a:t>
            </a:r>
          </a:p>
          <a:p>
            <a:pPr algn="ctr"/>
            <a:r>
              <a:rPr lang="en-US" sz="3400" smtClean="0">
                <a:latin typeface="Calibri" pitchFamily="34" charset="0"/>
                <a:cs typeface="Calibri" pitchFamily="34" charset="0"/>
              </a:rPr>
              <a:t>Khơ-me, Chăm, Hoa</a:t>
            </a:r>
            <a:endParaRPr lang="en-US" sz="340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7800" y="2181101"/>
            <a:ext cx="3200400" cy="838200"/>
            <a:chOff x="5334000" y="2495550"/>
            <a:chExt cx="3200400" cy="838200"/>
          </a:xfrm>
        </p:grpSpPr>
        <p:sp>
          <p:nvSpPr>
            <p:cNvPr id="37" name="Rectangle 36"/>
            <p:cNvSpPr/>
            <p:nvPr/>
          </p:nvSpPr>
          <p:spPr>
            <a:xfrm>
              <a:off x="5334000" y="2495550"/>
              <a:ext cx="3200400" cy="8382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34000" y="2550829"/>
              <a:ext cx="320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/>
                <a:t>ĐBNB</a:t>
              </a:r>
              <a:endParaRPr lang="en-US" sz="4000" b="1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762000" y="2952750"/>
            <a:ext cx="3200400" cy="16764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62000" y="3399771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smtClean="0">
                <a:latin typeface="Calibri" pitchFamily="34" charset="0"/>
                <a:cs typeface="Calibri" pitchFamily="34" charset="0"/>
              </a:rPr>
              <a:t>Ngườ</a:t>
            </a:r>
            <a:r>
              <a:rPr lang="en-US" sz="4200" smtClean="0">
                <a:latin typeface="Calibri" pitchFamily="34" charset="0"/>
                <a:cs typeface="Calibri" pitchFamily="34" charset="0"/>
              </a:rPr>
              <a:t>i Kinh</a:t>
            </a:r>
            <a:endParaRPr lang="en-US" sz="420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2000" y="2185327"/>
            <a:ext cx="3200400" cy="838200"/>
            <a:chOff x="5334000" y="2495550"/>
            <a:chExt cx="3200400" cy="838200"/>
          </a:xfrm>
        </p:grpSpPr>
        <p:sp>
          <p:nvSpPr>
            <p:cNvPr id="43" name="Rectangle 42"/>
            <p:cNvSpPr/>
            <p:nvPr/>
          </p:nvSpPr>
          <p:spPr>
            <a:xfrm>
              <a:off x="5334000" y="2495550"/>
              <a:ext cx="3200400" cy="838200"/>
            </a:xfrm>
            <a:prstGeom prst="rect">
              <a:avLst/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34000" y="2550829"/>
              <a:ext cx="320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/>
                <a:t>ĐBBB</a:t>
              </a:r>
              <a:endParaRPr lang="en-US" sz="4000" b="1"/>
            </a:p>
          </p:txBody>
        </p:sp>
      </p:grpSp>
      <p:cxnSp>
        <p:nvCxnSpPr>
          <p:cNvPr id="48" name="Straight Arrow Connector 47"/>
          <p:cNvCxnSpPr>
            <a:stCxn id="7" idx="2"/>
          </p:cNvCxnSpPr>
          <p:nvPr/>
        </p:nvCxnSpPr>
        <p:spPr>
          <a:xfrm flipH="1">
            <a:off x="2362200" y="1581150"/>
            <a:ext cx="233709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670137" y="1571655"/>
            <a:ext cx="233709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08536698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99"/>
          <a:stretch/>
        </p:blipFill>
        <p:spPr>
          <a:xfrm>
            <a:off x="6060374" y="-28946"/>
            <a:ext cx="3054928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150"/>
          <a:stretch/>
        </p:blipFill>
        <p:spPr>
          <a:xfrm>
            <a:off x="2971800" y="-27956"/>
            <a:ext cx="3088574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04" r="8225"/>
          <a:stretch/>
        </p:blipFill>
        <p:spPr>
          <a:xfrm>
            <a:off x="0" y="-23008"/>
            <a:ext cx="29718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51340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  <p:sndAc>
          <p:stSnd>
            <p:snd r:embed="rId6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48860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224690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81350" y="590550"/>
            <a:ext cx="405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00B0F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Ôn</a:t>
            </a:r>
            <a:r>
              <a:rPr lang="en-US" sz="4000" b="1" u="sng" dirty="0" smtClean="0">
                <a:solidFill>
                  <a:srgbClr val="00B0F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 </a:t>
            </a:r>
            <a:r>
              <a:rPr lang="en-US" sz="4000" b="1" u="sng" dirty="0" err="1" smtClean="0">
                <a:solidFill>
                  <a:srgbClr val="00B0F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bài</a:t>
            </a:r>
            <a:r>
              <a:rPr lang="en-US" sz="4000" b="1" u="sng" dirty="0" smtClean="0">
                <a:solidFill>
                  <a:srgbClr val="00B0F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 </a:t>
            </a:r>
            <a:r>
              <a:rPr lang="en-US" sz="4000" b="1" u="sng" dirty="0" err="1" smtClean="0">
                <a:solidFill>
                  <a:srgbClr val="00B0F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cũ</a:t>
            </a:r>
            <a:endParaRPr lang="en-US" sz="4000" b="1" u="sng" dirty="0">
              <a:solidFill>
                <a:srgbClr val="00B0F0"/>
              </a:solidFill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634621"/>
            <a:ext cx="7620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smtClean="0">
                <a:solidFill>
                  <a:srgbClr val="FFFF00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Thành phố Cần Thơ</a:t>
            </a:r>
            <a:endParaRPr lang="en-US" sz="5400" b="1">
              <a:solidFill>
                <a:srgbClr val="FFFF00"/>
              </a:solidFill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6769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  <p:sndAc>
          <p:stSnd>
            <p:snd r:embed="rId4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67463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67463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474"/>
          <a:stretch/>
        </p:blipFill>
        <p:spPr>
          <a:xfrm>
            <a:off x="3038103" y="0"/>
            <a:ext cx="2753096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34"/>
          <a:stretch/>
        </p:blipFill>
        <p:spPr>
          <a:xfrm>
            <a:off x="5791199" y="0"/>
            <a:ext cx="3338945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63" y="0"/>
            <a:ext cx="3075376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68193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27799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152400" y="971550"/>
            <a:ext cx="1447800" cy="2959182"/>
            <a:chOff x="1332764" y="1276350"/>
            <a:chExt cx="1715236" cy="3389446"/>
          </a:xfrm>
        </p:grpSpPr>
        <p:sp>
          <p:nvSpPr>
            <p:cNvPr id="7" name="Rectangle 6"/>
            <p:cNvSpPr/>
            <p:nvPr/>
          </p:nvSpPr>
          <p:spPr>
            <a:xfrm>
              <a:off x="1332764" y="1352550"/>
              <a:ext cx="1715236" cy="3313246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52182" y="1276350"/>
              <a:ext cx="1619618" cy="2914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smtClean="0">
                  <a:latin typeface="+mj-lt"/>
                  <a:ea typeface="HP001 5H" pitchFamily="34" charset="-127"/>
                  <a:cs typeface="Times New Roman" pitchFamily="18" charset="0"/>
                </a:rPr>
                <a:t>HĐSX</a:t>
              </a:r>
            </a:p>
            <a:p>
              <a:pPr algn="ctr">
                <a:lnSpc>
                  <a:spcPct val="130000"/>
                </a:lnSpc>
              </a:pPr>
              <a:r>
                <a:rPr lang="en-US" sz="3600" b="1" smtClean="0">
                  <a:latin typeface="+mj-lt"/>
                  <a:ea typeface="HP001 5H" pitchFamily="34" charset="-127"/>
                  <a:cs typeface="Times New Roman" pitchFamily="18" charset="0"/>
                </a:rPr>
                <a:t>ở các đồng bằng</a:t>
              </a:r>
              <a:endParaRPr lang="en-US" sz="3600" b="1">
                <a:latin typeface="+mj-lt"/>
                <a:ea typeface="HP001 5H" pitchFamily="34" charset="-127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3600" y="170633"/>
            <a:ext cx="6977412" cy="2247230"/>
            <a:chOff x="2077192" y="170633"/>
            <a:chExt cx="6977412" cy="2247230"/>
          </a:xfrm>
        </p:grpSpPr>
        <p:grpSp>
          <p:nvGrpSpPr>
            <p:cNvPr id="41" name="Group 40"/>
            <p:cNvGrpSpPr/>
            <p:nvPr/>
          </p:nvGrpSpPr>
          <p:grpSpPr>
            <a:xfrm>
              <a:off x="2819400" y="170633"/>
              <a:ext cx="6235204" cy="2247229"/>
              <a:chOff x="5333998" y="2495550"/>
              <a:chExt cx="3280584" cy="224722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334000" y="2495550"/>
                <a:ext cx="3200400" cy="224722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333998" y="2496010"/>
                <a:ext cx="328058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latin typeface="+mj-lt"/>
                    <a:cs typeface="Times New Roman" pitchFamily="18" charset="0"/>
                  </a:rPr>
                  <a:t>- Trồng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lúa, ngô, khoai, cây ă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n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quả, rau 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xứ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lạnh, nuôi nhiều lợn và gia 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cầm.</a:t>
                </a:r>
              </a:p>
              <a:p>
                <a:r>
                  <a:rPr lang="en-US" sz="2800" smtClean="0">
                    <a:latin typeface="+mj-lt"/>
                    <a:cs typeface="Times New Roman" pitchFamily="18" charset="0"/>
                  </a:rPr>
                  <a:t>- Nhiều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nghề thủ công truyền 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thống : dệt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lụa, 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đồ </a:t>
                </a:r>
                <a:r>
                  <a:rPr lang="en-US" sz="2800">
                    <a:latin typeface="+mj-lt"/>
                    <a:cs typeface="Times New Roman" pitchFamily="18" charset="0"/>
                  </a:rPr>
                  <a:t>gốm, </a:t>
                </a:r>
                <a:r>
                  <a:rPr lang="en-US" sz="2800" smtClean="0">
                    <a:latin typeface="+mj-lt"/>
                    <a:cs typeface="Times New Roman" pitchFamily="18" charset="0"/>
                  </a:rPr>
                  <a:t>đồ gỗ.</a:t>
                </a:r>
                <a:endParaRPr lang="en-US" sz="2800">
                  <a:latin typeface="+mj-lt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+mj-lt"/>
                    <a:cs typeface="Calibri" pitchFamily="34" charset="0"/>
                  </a:rPr>
                  <a:t>- Chợ phiên</a:t>
                </a:r>
                <a:endParaRPr lang="en-US" sz="2800">
                  <a:latin typeface="+mj-lt"/>
                  <a:cs typeface="Calibri" pitchFamily="34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077192" y="171093"/>
              <a:ext cx="742208" cy="2246770"/>
              <a:chOff x="5334000" y="2495550"/>
              <a:chExt cx="2268715" cy="8382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334000" y="2495550"/>
                <a:ext cx="2268715" cy="838200"/>
              </a:xfrm>
              <a:prstGeom prst="rect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334000" y="2550829"/>
                <a:ext cx="1477960" cy="70788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4000" b="1" smtClean="0"/>
                  <a:t>ĐBBB</a:t>
                </a:r>
                <a:endParaRPr lang="en-US" sz="4000" b="1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2146796" y="2724150"/>
            <a:ext cx="6977412" cy="2247230"/>
            <a:chOff x="2077192" y="170633"/>
            <a:chExt cx="6977412" cy="2247230"/>
          </a:xfrm>
        </p:grpSpPr>
        <p:grpSp>
          <p:nvGrpSpPr>
            <p:cNvPr id="29" name="Group 28"/>
            <p:cNvGrpSpPr/>
            <p:nvPr/>
          </p:nvGrpSpPr>
          <p:grpSpPr>
            <a:xfrm>
              <a:off x="2819400" y="170633"/>
              <a:ext cx="6235204" cy="2247229"/>
              <a:chOff x="5333998" y="2495550"/>
              <a:chExt cx="3280584" cy="2247229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334000" y="2495550"/>
                <a:ext cx="3200400" cy="224722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333998" y="2496010"/>
                <a:ext cx="328058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latin typeface="+mj-lt"/>
                    <a:cs typeface="Times New Roman" pitchFamily="18" charset="0"/>
                  </a:rPr>
                  <a:t>- Trồng nhiều lúa gạo, cây ăn trái.</a:t>
                </a:r>
              </a:p>
              <a:p>
                <a:r>
                  <a:rPr lang="en-US" sz="2800" smtClean="0">
                    <a:latin typeface="+mj-lt"/>
                    <a:cs typeface="Calibri" pitchFamily="34" charset="0"/>
                  </a:rPr>
                  <a:t>- Nuôi trồng và chế biến thủy sản.</a:t>
                </a:r>
              </a:p>
              <a:p>
                <a:r>
                  <a:rPr lang="en-US" sz="2800" smtClean="0">
                    <a:latin typeface="+mj-lt"/>
                    <a:cs typeface="Calibri" pitchFamily="34" charset="0"/>
                  </a:rPr>
                  <a:t>- Chế biến lương thực.</a:t>
                </a:r>
              </a:p>
              <a:p>
                <a:r>
                  <a:rPr lang="en-US" sz="2800" smtClean="0">
                    <a:latin typeface="+mj-lt"/>
                    <a:cs typeface="Calibri" pitchFamily="34" charset="0"/>
                  </a:rPr>
                  <a:t>- Sản xuất công nghiệp phát triển mạnh.</a:t>
                </a:r>
              </a:p>
              <a:p>
                <a:r>
                  <a:rPr lang="en-US" sz="2800" smtClean="0">
                    <a:latin typeface="+mj-lt"/>
                    <a:cs typeface="Calibri" pitchFamily="34" charset="0"/>
                  </a:rPr>
                  <a:t>- Chợ nổi.</a:t>
                </a:r>
                <a:endParaRPr lang="en-US" sz="2800">
                  <a:latin typeface="+mj-lt"/>
                  <a:cs typeface="Calibri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077192" y="171093"/>
              <a:ext cx="800219" cy="2246770"/>
              <a:chOff x="5334000" y="2495550"/>
              <a:chExt cx="2446038" cy="83820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334000" y="2495550"/>
                <a:ext cx="2268715" cy="8382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334000" y="2550829"/>
                <a:ext cx="2446038" cy="70788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4000" b="1" smtClean="0"/>
                  <a:t>ĐBNB</a:t>
                </a:r>
                <a:endParaRPr lang="en-US" sz="4000" b="1"/>
              </a:p>
            </p:txBody>
          </p:sp>
        </p:grpSp>
      </p:grpSp>
      <p:cxnSp>
        <p:nvCxnSpPr>
          <p:cNvPr id="51" name="Straight Arrow Connector 50"/>
          <p:cNvCxnSpPr/>
          <p:nvPr/>
        </p:nvCxnSpPr>
        <p:spPr>
          <a:xfrm flipV="1">
            <a:off x="1600200" y="1200150"/>
            <a:ext cx="457200" cy="1270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598221" y="2417862"/>
            <a:ext cx="457200" cy="1270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58591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981200" y="133350"/>
            <a:ext cx="7010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Hoạt động 4</a:t>
            </a:r>
          </a:p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Đặc điểm tiêu biểu của một số thành phố lớn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3624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Ban_do_Viet_Na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586"/>
            <a:ext cx="4672013" cy="51279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4402137" y="773907"/>
            <a:ext cx="287338" cy="196453"/>
          </a:xfrm>
          <a:prstGeom prst="star5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5024834" y="4088141"/>
            <a:ext cx="143669" cy="161925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4451833" y="4400549"/>
            <a:ext cx="143669" cy="161925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649314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40" r="2570"/>
          <a:stretch/>
        </p:blipFill>
        <p:spPr>
          <a:xfrm>
            <a:off x="1752600" y="-10158"/>
            <a:ext cx="5715000" cy="51536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4911121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44368" cy="24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2944368" cy="2643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59" y="0"/>
            <a:ext cx="3099341" cy="24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32" y="-3048"/>
            <a:ext cx="3087427" cy="2498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67" y="2495550"/>
            <a:ext cx="3100291" cy="2647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59" y="2487518"/>
            <a:ext cx="3099340" cy="2655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48841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  <p:sndAc>
          <p:stSnd>
            <p:snd r:embed="rId9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8" t="2078" r="1702" b="2107"/>
          <a:stretch/>
        </p:blipFill>
        <p:spPr>
          <a:xfrm>
            <a:off x="1219200" y="0"/>
            <a:ext cx="6629400" cy="51435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20848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6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096000" y="133350"/>
            <a:ext cx="28956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133350"/>
            <a:ext cx="28956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127" y="133350"/>
            <a:ext cx="2812473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127" y="2619548"/>
            <a:ext cx="2812473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31127" y="2644041"/>
            <a:ext cx="2812473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79127" y="2607673"/>
            <a:ext cx="2812473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283130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8534400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Câu 1 : Nêu những </a:t>
            </a:r>
            <a:r>
              <a:rPr lang="en-US" sz="4200"/>
              <a:t>dẫn chứng cho thấy thành phố Cần Thơ là trung tâm kinh tế quan trọng của đồng bằng sông Cửu </a:t>
            </a:r>
            <a:r>
              <a:rPr lang="en-US" sz="4200" smtClean="0"/>
              <a:t>Long </a:t>
            </a: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?</a:t>
            </a:r>
            <a:endParaRPr lang="en-US" sz="42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6643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0" r="2585"/>
          <a:stretch/>
        </p:blipFill>
        <p:spPr>
          <a:xfrm>
            <a:off x="1600200" y="3309"/>
            <a:ext cx="6248400" cy="51401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9243853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" y="0"/>
            <a:ext cx="9127177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6200" y="133350"/>
            <a:ext cx="28956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32610" y="133350"/>
            <a:ext cx="28956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133350"/>
            <a:ext cx="28194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72200" y="2724150"/>
            <a:ext cx="28194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18755" y="2713017"/>
            <a:ext cx="28194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" y="2701884"/>
            <a:ext cx="28194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907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  <p:sndAc>
          <p:stSnd>
            <p:snd r:embed="rId4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" y="9649"/>
            <a:ext cx="9135094" cy="512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600200" y="1352550"/>
            <a:ext cx="7010400" cy="156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Đúng</a:t>
            </a:r>
            <a:r>
              <a:rPr lang="en-US" sz="8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8000" b="1" smtClean="0">
                <a:solidFill>
                  <a:srgbClr val="00B0F0"/>
                </a:solidFill>
                <a:ea typeface="HP001 5H" pitchFamily="34" charset="-127"/>
                <a:cs typeface="Times New Roman" pitchFamily="18" charset="0"/>
              </a:rPr>
              <a:t>hay</a:t>
            </a:r>
            <a:r>
              <a:rPr lang="en-US" sz="8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 Sai ??</a:t>
            </a:r>
            <a:endParaRPr lang="en-US" sz="8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93817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853440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a) Đồng bằng Bắc Bộ là nơi sản xuất nhiều lúa gạo nhất nước ta.</a:t>
            </a:r>
            <a:endParaRPr lang="en-US" sz="42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Đúng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00CC00"/>
                </a:solidFill>
                <a:ea typeface="HP001 5H" pitchFamily="34" charset="-127"/>
                <a:cs typeface="Times New Roman" pitchFamily="18" charset="0"/>
              </a:rPr>
              <a:t>Sai</a:t>
            </a:r>
            <a:endParaRPr lang="en-US" sz="6000" b="1">
              <a:solidFill>
                <a:srgbClr val="00CC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6800" y="1800011"/>
            <a:ext cx="2590800" cy="1152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6943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853440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b) Đồng bằng Nam Bộ là nơi sản xuất nhiều thủy sản nhất cả nước.</a:t>
            </a:r>
            <a:endParaRPr lang="en-US" sz="42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Đúng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00CC00"/>
                </a:solidFill>
                <a:ea typeface="HP001 5H" pitchFamily="34" charset="-127"/>
                <a:cs typeface="Times New Roman" pitchFamily="18" charset="0"/>
              </a:rPr>
              <a:t>Sai</a:t>
            </a:r>
            <a:endParaRPr lang="en-US" sz="6000" b="1">
              <a:solidFill>
                <a:srgbClr val="00CC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1800011"/>
            <a:ext cx="2590800" cy="1152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6929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853440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c) Thành phố Hà Nội có diện tích lớn nhất và số dân đông nhất nước.</a:t>
            </a:r>
            <a:endParaRPr lang="en-US" sz="42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Đúng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00CC00"/>
                </a:solidFill>
                <a:ea typeface="HP001 5H" pitchFamily="34" charset="-127"/>
                <a:cs typeface="Times New Roman" pitchFamily="18" charset="0"/>
              </a:rPr>
              <a:t>Sai</a:t>
            </a:r>
            <a:endParaRPr lang="en-US" sz="6000" b="1">
              <a:solidFill>
                <a:srgbClr val="00CC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1800011"/>
            <a:ext cx="2590800" cy="1152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53793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09550"/>
            <a:ext cx="853440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d) Thành phố Hồ Chí Minh là trung tâm công nghiệp lớn nhất cả nước.</a:t>
            </a:r>
            <a:endParaRPr lang="en-US" sz="42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Đúng</a:t>
            </a:r>
            <a:endParaRPr lang="en-US" sz="6000" b="1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1680838"/>
            <a:ext cx="25908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00CC00"/>
                </a:solidFill>
                <a:ea typeface="HP001 5H" pitchFamily="34" charset="-127"/>
                <a:cs typeface="Times New Roman" pitchFamily="18" charset="0"/>
              </a:rPr>
              <a:t>Sai</a:t>
            </a:r>
            <a:endParaRPr lang="en-US" sz="6000" b="1">
              <a:solidFill>
                <a:srgbClr val="00CC00"/>
              </a:solidFill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1819556"/>
            <a:ext cx="2590800" cy="1152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27361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4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12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2" y="3906441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3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15938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774147" y="2714656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>
            <a:off x="3608486" y="4532941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>
            <a:off x="1394223" y="28003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5831314" y="4216234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auto">
          <a:xfrm>
            <a:off x="304800" y="1634820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2537222" y="407088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1" name="AutoShape 27"/>
          <p:cNvSpPr>
            <a:spLocks noChangeArrowheads="1"/>
          </p:cNvSpPr>
          <p:nvPr/>
        </p:nvSpPr>
        <p:spPr bwMode="auto">
          <a:xfrm>
            <a:off x="925357" y="108314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2" name="AutoShape 28"/>
          <p:cNvSpPr>
            <a:spLocks noChangeArrowheads="1"/>
          </p:cNvSpPr>
          <p:nvPr/>
        </p:nvSpPr>
        <p:spPr bwMode="auto">
          <a:xfrm>
            <a:off x="465086" y="4418641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3" name="AutoShape 29"/>
          <p:cNvSpPr>
            <a:spLocks noChangeArrowheads="1"/>
          </p:cNvSpPr>
          <p:nvPr/>
        </p:nvSpPr>
        <p:spPr bwMode="auto">
          <a:xfrm>
            <a:off x="5706693" y="21717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4" name="AutoShape 30"/>
          <p:cNvSpPr>
            <a:spLocks noChangeArrowheads="1"/>
          </p:cNvSpPr>
          <p:nvPr/>
        </p:nvSpPr>
        <p:spPr bwMode="auto">
          <a:xfrm>
            <a:off x="8042076" y="1778198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5" name="AutoShape 31"/>
          <p:cNvSpPr>
            <a:spLocks noChangeArrowheads="1"/>
          </p:cNvSpPr>
          <p:nvPr/>
        </p:nvSpPr>
        <p:spPr bwMode="auto">
          <a:xfrm>
            <a:off x="2043267" y="1146844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7" name="AutoShape 33"/>
          <p:cNvSpPr>
            <a:spLocks noChangeArrowheads="1"/>
          </p:cNvSpPr>
          <p:nvPr/>
        </p:nvSpPr>
        <p:spPr bwMode="auto">
          <a:xfrm>
            <a:off x="1457326" y="19431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8" name="AutoShape 34"/>
          <p:cNvSpPr>
            <a:spLocks noChangeArrowheads="1"/>
          </p:cNvSpPr>
          <p:nvPr/>
        </p:nvSpPr>
        <p:spPr bwMode="auto">
          <a:xfrm>
            <a:off x="2797970" y="724025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9" name="AutoShape 35"/>
          <p:cNvSpPr>
            <a:spLocks noChangeArrowheads="1"/>
          </p:cNvSpPr>
          <p:nvPr/>
        </p:nvSpPr>
        <p:spPr bwMode="auto">
          <a:xfrm>
            <a:off x="5832304" y="1311746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1" name="AutoShape 37"/>
          <p:cNvSpPr>
            <a:spLocks noChangeArrowheads="1"/>
          </p:cNvSpPr>
          <p:nvPr/>
        </p:nvSpPr>
        <p:spPr bwMode="auto">
          <a:xfrm>
            <a:off x="1728942" y="384062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2" name="AutoShape 38"/>
          <p:cNvSpPr>
            <a:spLocks noChangeArrowheads="1"/>
          </p:cNvSpPr>
          <p:nvPr/>
        </p:nvSpPr>
        <p:spPr bwMode="auto">
          <a:xfrm>
            <a:off x="4800600" y="1311746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4" name="AutoShape 40"/>
          <p:cNvSpPr>
            <a:spLocks noChangeArrowheads="1"/>
          </p:cNvSpPr>
          <p:nvPr/>
        </p:nvSpPr>
        <p:spPr bwMode="auto">
          <a:xfrm>
            <a:off x="3826370" y="438275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5" name="AutoShape 41"/>
          <p:cNvSpPr>
            <a:spLocks noChangeArrowheads="1"/>
          </p:cNvSpPr>
          <p:nvPr/>
        </p:nvSpPr>
        <p:spPr bwMode="auto">
          <a:xfrm>
            <a:off x="7546776" y="798185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7" name="AutoShape 43"/>
          <p:cNvSpPr>
            <a:spLocks noChangeArrowheads="1"/>
          </p:cNvSpPr>
          <p:nvPr/>
        </p:nvSpPr>
        <p:spPr bwMode="auto">
          <a:xfrm>
            <a:off x="7999809" y="2862479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471612" y="1880228"/>
            <a:ext cx="6200775" cy="24003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</p:txBody>
      </p:sp>
    </p:spTree>
    <p:extLst>
      <p:ext uri="{BB962C8B-B14F-4D97-AF65-F5344CB8AC3E}">
        <p14:creationId xmlns="" xmlns:p14="http://schemas.microsoft.com/office/powerpoint/2010/main" val="57554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5002" y="62829"/>
            <a:ext cx="8953995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200" smtClean="0"/>
              <a:t>Câu 2 : Nêu </a:t>
            </a:r>
            <a:r>
              <a:rPr lang="en-US" sz="4200"/>
              <a:t>những dẫn chứng cho thấy thành phố Cần Thơ là trung tâm văn hóa, khoa học quan trọng của đồng bằng sông Cửu </a:t>
            </a:r>
            <a:r>
              <a:rPr lang="en-US" sz="4200" smtClean="0"/>
              <a:t>Long.</a:t>
            </a:r>
            <a:endParaRPr lang="en-US" sz="4200"/>
          </a:p>
        </p:txBody>
      </p:sp>
    </p:spTree>
    <p:extLst>
      <p:ext uri="{BB962C8B-B14F-4D97-AF65-F5344CB8AC3E}">
        <p14:creationId xmlns="" xmlns:p14="http://schemas.microsoft.com/office/powerpoint/2010/main" val="205069469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7610" y="2336505"/>
            <a:ext cx="868680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400" smtClean="0">
                <a:latin typeface="+mj-lt"/>
                <a:cs typeface="Arial" pitchFamily="34" charset="0"/>
              </a:rPr>
              <a:t>=&gt; Đây </a:t>
            </a:r>
            <a:r>
              <a:rPr lang="en-US" sz="4400">
                <a:latin typeface="+mj-lt"/>
                <a:cs typeface="Arial" pitchFamily="34" charset="0"/>
              </a:rPr>
              <a:t>là vùng có </a:t>
            </a:r>
            <a:r>
              <a:rPr lang="en-US" sz="4400" smtClean="0">
                <a:latin typeface="+mj-lt"/>
                <a:cs typeface="Arial" pitchFamily="34" charset="0"/>
              </a:rPr>
              <a:t>địa </a:t>
            </a:r>
            <a:r>
              <a:rPr lang="en-US" sz="4400">
                <a:latin typeface="+mj-lt"/>
                <a:cs typeface="Arial" pitchFamily="34" charset="0"/>
              </a:rPr>
              <a:t>hình bằng phẳng </a:t>
            </a:r>
            <a:r>
              <a:rPr lang="vi-VN" sz="4400"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4400">
                <a:latin typeface="+mj-lt"/>
                <a:cs typeface="Arial" pitchFamily="34" charset="0"/>
              </a:rPr>
              <a:t> hình thành do phù sa các sông lớn bồi </a:t>
            </a:r>
            <a:r>
              <a:rPr lang="vi-VN" sz="4400">
                <a:latin typeface="Calibri" pitchFamily="34" charset="0"/>
                <a:cs typeface="Calibri" pitchFamily="34" charset="0"/>
              </a:rPr>
              <a:t>đắp</a:t>
            </a:r>
            <a:r>
              <a:rPr lang="en-US" sz="4400">
                <a:latin typeface="+mj-lt"/>
                <a:cs typeface="Arial" pitchFamily="34" charset="0"/>
              </a:rPr>
              <a:t> lên.</a:t>
            </a:r>
            <a:endParaRPr lang="en-US" sz="4300" i="1">
              <a:latin typeface="+mj-lt"/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ysClr val="windowText" lastClr="000000"/>
                </a:solidFill>
              </a:rPr>
              <a:t>Đ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33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000000"/>
                </a:solidFill>
              </a:rPr>
              <a:t>Ô</a:t>
            </a:r>
            <a:endParaRPr lang="en-US" sz="540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95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000000"/>
                </a:solidFill>
              </a:rPr>
              <a:t>N</a:t>
            </a:r>
            <a:endParaRPr lang="en-US" sz="540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ysClr val="windowText" lastClr="000000"/>
                </a:solidFill>
              </a:rPr>
              <a:t>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19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000000"/>
                </a:solidFill>
              </a:rPr>
              <a:t>B</a:t>
            </a:r>
            <a:endParaRPr lang="en-US" sz="5400">
              <a:solidFill>
                <a:sysClr val="windowText" lastClr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81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ysClr val="windowText" lastClr="000000"/>
                </a:solidFill>
              </a:rPr>
              <a:t>Ă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43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000000"/>
                </a:solidFill>
              </a:rPr>
              <a:t>N</a:t>
            </a:r>
            <a:endParaRPr lang="en-US" sz="540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05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ysClr val="windowText" lastClr="000000"/>
                </a:solidFill>
              </a:rPr>
              <a:t>G</a:t>
            </a:r>
            <a:endParaRPr lang="en-US" sz="540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95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57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19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81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43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705600" y="710293"/>
            <a:ext cx="762000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miley Face 52"/>
          <p:cNvSpPr/>
          <p:nvPr/>
        </p:nvSpPr>
        <p:spPr>
          <a:xfrm>
            <a:off x="7848600" y="710293"/>
            <a:ext cx="837210" cy="838200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371600" y="710293"/>
            <a:ext cx="6096000" cy="840564"/>
            <a:chOff x="1600200" y="1711757"/>
            <a:chExt cx="6096000" cy="840564"/>
          </a:xfrm>
        </p:grpSpPr>
        <p:sp>
          <p:nvSpPr>
            <p:cNvPr id="44" name="Rectangle 43"/>
            <p:cNvSpPr/>
            <p:nvPr/>
          </p:nvSpPr>
          <p:spPr>
            <a:xfrm>
              <a:off x="1600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FF0000"/>
                  </a:solidFill>
                </a:rPr>
                <a:t>Đ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362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Ồ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124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N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886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G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648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B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10200" y="1713015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Ằ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172200" y="1714121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N</a:t>
              </a:r>
              <a:endParaRPr lang="en-US" sz="5400">
                <a:solidFill>
                  <a:srgbClr val="FF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934200" y="1711757"/>
              <a:ext cx="7620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</a:rPr>
                <a:t>G</a:t>
              </a:r>
              <a:endParaRPr lang="en-US" sz="54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019207279"/>
      </p:ext>
    </p:extLst>
  </p:cSld>
  <p:clrMapOvr>
    <a:masterClrMapping/>
  </p:clrMapOvr>
  <p:transition>
    <p:check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6883" y="1504950"/>
            <a:ext cx="701040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800" b="1" smtClean="0">
                <a:solidFill>
                  <a:srgbClr val="0000CC"/>
                </a:solidFill>
                <a:latin typeface="HP001 Kieu 5H" pitchFamily="34" charset="0"/>
                <a:ea typeface="HP001 5Ha" pitchFamily="34" charset="-127"/>
                <a:cs typeface="Arial" pitchFamily="34" charset="0"/>
              </a:rPr>
              <a:t>Ôn tập</a:t>
            </a:r>
            <a:endParaRPr lang="en-US" sz="13800" b="1">
              <a:solidFill>
                <a:srgbClr val="0000CC"/>
              </a:solidFill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2150" y="568464"/>
            <a:ext cx="4057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smtClean="0">
                <a:latin typeface="HP001 Kieu 5H" pitchFamily="34" charset="0"/>
                <a:ea typeface="HP001 5Ha" pitchFamily="34" charset="-127"/>
                <a:cs typeface="Arial" pitchFamily="34" charset="0"/>
              </a:rPr>
              <a:t>Bài 26</a:t>
            </a:r>
            <a:endParaRPr lang="en-US" sz="4800" b="1" u="sng">
              <a:latin typeface="HP001 Kieu 5H" pitchFamily="34" charset="0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99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5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981200" y="590550"/>
            <a:ext cx="7010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5CC727"/>
                </a:solidFill>
                <a:ea typeface="HP001 5H" pitchFamily="34" charset="-127"/>
                <a:cs typeface="Times New Roman" pitchFamily="18" charset="0"/>
              </a:rPr>
              <a:t>Hoạt động 1</a:t>
            </a:r>
          </a:p>
          <a:p>
            <a:pPr algn="ctr">
              <a:lnSpc>
                <a:spcPct val="130000"/>
              </a:lnSpc>
            </a:pPr>
            <a:r>
              <a:rPr lang="en-US" sz="6000" b="1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Vị </a:t>
            </a:r>
            <a:r>
              <a:rPr lang="en-US" sz="6000" b="1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trí các đồng bằng và các dòng sông lớn. </a:t>
            </a:r>
          </a:p>
        </p:txBody>
      </p:sp>
    </p:spTree>
    <p:extLst>
      <p:ext uri="{BB962C8B-B14F-4D97-AF65-F5344CB8AC3E}">
        <p14:creationId xmlns="" xmlns:p14="http://schemas.microsoft.com/office/powerpoint/2010/main" val="288732521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20931" y="1633097"/>
            <a:ext cx="7499069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4200" smtClean="0">
                <a:latin typeface="+mj-lt"/>
                <a:ea typeface="HP001 5H" pitchFamily="34" charset="-127"/>
                <a:cs typeface="Times New Roman" pitchFamily="18" charset="0"/>
              </a:rPr>
              <a:t>Hai đồng bằng châu thổ lớn nhất nước ta.</a:t>
            </a:r>
          </a:p>
          <a:p>
            <a:pPr marL="742950" indent="-742950">
              <a:lnSpc>
                <a:spcPct val="130000"/>
              </a:lnSpc>
              <a:buFontTx/>
              <a:buAutoNum type="arabicPeriod"/>
            </a:pPr>
            <a:r>
              <a:rPr lang="en-US" sz="4200" smtClean="0">
                <a:ea typeface="HP001 5H" pitchFamily="34" charset="-127"/>
                <a:cs typeface="Times New Roman" pitchFamily="18" charset="0"/>
              </a:rPr>
              <a:t>Những dòng sông lớn ở hai </a:t>
            </a:r>
            <a:r>
              <a:rPr lang="en-US" sz="4200">
                <a:ea typeface="HP001 5H" pitchFamily="34" charset="-127"/>
                <a:cs typeface="Times New Roman" pitchFamily="18" charset="0"/>
              </a:rPr>
              <a:t>đồng bằng </a:t>
            </a:r>
            <a:r>
              <a:rPr lang="en-US" sz="4200" smtClean="0">
                <a:ea typeface="HP001 5H" pitchFamily="34" charset="-127"/>
                <a:cs typeface="Times New Roman" pitchFamily="18" charset="0"/>
              </a:rPr>
              <a:t>trên.</a:t>
            </a:r>
            <a:endParaRPr lang="en-US" sz="4200">
              <a:ea typeface="HP001 5H" pitchFamily="34" charset="-127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31" y="16392"/>
            <a:ext cx="803247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smtClean="0">
                <a:solidFill>
                  <a:srgbClr val="FF0000"/>
                </a:solidFill>
                <a:ea typeface="HP001 5H" pitchFamily="34" charset="-127"/>
                <a:cs typeface="Times New Roman" pitchFamily="18" charset="0"/>
              </a:rPr>
              <a:t>Chỉ trên bản đồ Địa lí tự nhiên Việt Nam, vị trí của :</a:t>
            </a:r>
            <a:endParaRPr lang="en-US" sz="4200">
              <a:solidFill>
                <a:srgbClr val="FF0000"/>
              </a:solidFill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007261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scan0016"/>
          <p:cNvPicPr>
            <a:picLocks noChangeAspect="1" noChangeArrowheads="1"/>
          </p:cNvPicPr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05400" cy="513261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3429000" y="463181"/>
            <a:ext cx="1028700" cy="704850"/>
          </a:xfrm>
          <a:custGeom>
            <a:avLst/>
            <a:gdLst>
              <a:gd name="T0" fmla="*/ 567 w 567"/>
              <a:gd name="T1" fmla="*/ 244 h 592"/>
              <a:gd name="T2" fmla="*/ 516 w 567"/>
              <a:gd name="T3" fmla="*/ 229 h 592"/>
              <a:gd name="T4" fmla="*/ 480 w 567"/>
              <a:gd name="T5" fmla="*/ 220 h 592"/>
              <a:gd name="T6" fmla="*/ 468 w 567"/>
              <a:gd name="T7" fmla="*/ 193 h 592"/>
              <a:gd name="T8" fmla="*/ 489 w 567"/>
              <a:gd name="T9" fmla="*/ 172 h 592"/>
              <a:gd name="T10" fmla="*/ 456 w 567"/>
              <a:gd name="T11" fmla="*/ 139 h 592"/>
              <a:gd name="T12" fmla="*/ 444 w 567"/>
              <a:gd name="T13" fmla="*/ 106 h 592"/>
              <a:gd name="T14" fmla="*/ 423 w 567"/>
              <a:gd name="T15" fmla="*/ 115 h 592"/>
              <a:gd name="T16" fmla="*/ 399 w 567"/>
              <a:gd name="T17" fmla="*/ 121 h 592"/>
              <a:gd name="T18" fmla="*/ 345 w 567"/>
              <a:gd name="T19" fmla="*/ 76 h 592"/>
              <a:gd name="T20" fmla="*/ 306 w 567"/>
              <a:gd name="T21" fmla="*/ 55 h 592"/>
              <a:gd name="T22" fmla="*/ 297 w 567"/>
              <a:gd name="T23" fmla="*/ 49 h 592"/>
              <a:gd name="T24" fmla="*/ 288 w 567"/>
              <a:gd name="T25" fmla="*/ 85 h 592"/>
              <a:gd name="T26" fmla="*/ 294 w 567"/>
              <a:gd name="T27" fmla="*/ 103 h 592"/>
              <a:gd name="T28" fmla="*/ 297 w 567"/>
              <a:gd name="T29" fmla="*/ 112 h 592"/>
              <a:gd name="T30" fmla="*/ 294 w 567"/>
              <a:gd name="T31" fmla="*/ 124 h 592"/>
              <a:gd name="T32" fmla="*/ 279 w 567"/>
              <a:gd name="T33" fmla="*/ 109 h 592"/>
              <a:gd name="T34" fmla="*/ 252 w 567"/>
              <a:gd name="T35" fmla="*/ 85 h 592"/>
              <a:gd name="T36" fmla="*/ 234 w 567"/>
              <a:gd name="T37" fmla="*/ 73 h 592"/>
              <a:gd name="T38" fmla="*/ 204 w 567"/>
              <a:gd name="T39" fmla="*/ 79 h 592"/>
              <a:gd name="T40" fmla="*/ 183 w 567"/>
              <a:gd name="T41" fmla="*/ 34 h 592"/>
              <a:gd name="T42" fmla="*/ 165 w 567"/>
              <a:gd name="T43" fmla="*/ 28 h 592"/>
              <a:gd name="T44" fmla="*/ 102 w 567"/>
              <a:gd name="T45" fmla="*/ 10 h 592"/>
              <a:gd name="T46" fmla="*/ 75 w 567"/>
              <a:gd name="T47" fmla="*/ 1 h 592"/>
              <a:gd name="T48" fmla="*/ 42 w 567"/>
              <a:gd name="T49" fmla="*/ 28 h 592"/>
              <a:gd name="T50" fmla="*/ 81 w 567"/>
              <a:gd name="T51" fmla="*/ 55 h 592"/>
              <a:gd name="T52" fmla="*/ 102 w 567"/>
              <a:gd name="T53" fmla="*/ 79 h 592"/>
              <a:gd name="T54" fmla="*/ 159 w 567"/>
              <a:gd name="T55" fmla="*/ 175 h 592"/>
              <a:gd name="T56" fmla="*/ 162 w 567"/>
              <a:gd name="T57" fmla="*/ 184 h 592"/>
              <a:gd name="T58" fmla="*/ 171 w 567"/>
              <a:gd name="T59" fmla="*/ 190 h 592"/>
              <a:gd name="T60" fmla="*/ 177 w 567"/>
              <a:gd name="T61" fmla="*/ 208 h 592"/>
              <a:gd name="T62" fmla="*/ 183 w 567"/>
              <a:gd name="T63" fmla="*/ 250 h 592"/>
              <a:gd name="T64" fmla="*/ 207 w 567"/>
              <a:gd name="T65" fmla="*/ 265 h 592"/>
              <a:gd name="T66" fmla="*/ 240 w 567"/>
              <a:gd name="T67" fmla="*/ 259 h 592"/>
              <a:gd name="T68" fmla="*/ 267 w 567"/>
              <a:gd name="T69" fmla="*/ 286 h 592"/>
              <a:gd name="T70" fmla="*/ 252 w 567"/>
              <a:gd name="T71" fmla="*/ 313 h 592"/>
              <a:gd name="T72" fmla="*/ 279 w 567"/>
              <a:gd name="T73" fmla="*/ 358 h 592"/>
              <a:gd name="T74" fmla="*/ 264 w 567"/>
              <a:gd name="T75" fmla="*/ 400 h 592"/>
              <a:gd name="T76" fmla="*/ 231 w 567"/>
              <a:gd name="T77" fmla="*/ 418 h 592"/>
              <a:gd name="T78" fmla="*/ 204 w 567"/>
              <a:gd name="T79" fmla="*/ 439 h 592"/>
              <a:gd name="T80" fmla="*/ 234 w 567"/>
              <a:gd name="T81" fmla="*/ 502 h 592"/>
              <a:gd name="T82" fmla="*/ 261 w 567"/>
              <a:gd name="T83" fmla="*/ 535 h 592"/>
              <a:gd name="T84" fmla="*/ 276 w 567"/>
              <a:gd name="T85" fmla="*/ 565 h 592"/>
              <a:gd name="T86" fmla="*/ 312 w 567"/>
              <a:gd name="T87" fmla="*/ 592 h 592"/>
              <a:gd name="T88" fmla="*/ 354 w 567"/>
              <a:gd name="T89" fmla="*/ 502 h 592"/>
              <a:gd name="T90" fmla="*/ 366 w 567"/>
              <a:gd name="T91" fmla="*/ 475 h 592"/>
              <a:gd name="T92" fmla="*/ 426 w 567"/>
              <a:gd name="T93" fmla="*/ 472 h 592"/>
              <a:gd name="T94" fmla="*/ 444 w 567"/>
              <a:gd name="T95" fmla="*/ 445 h 592"/>
              <a:gd name="T96" fmla="*/ 462 w 567"/>
              <a:gd name="T97" fmla="*/ 436 h 592"/>
              <a:gd name="T98" fmla="*/ 507 w 567"/>
              <a:gd name="T99" fmla="*/ 403 h 592"/>
              <a:gd name="T100" fmla="*/ 507 w 567"/>
              <a:gd name="T101" fmla="*/ 337 h 592"/>
              <a:gd name="T102" fmla="*/ 534 w 567"/>
              <a:gd name="T103" fmla="*/ 328 h 592"/>
              <a:gd name="T104" fmla="*/ 537 w 567"/>
              <a:gd name="T105" fmla="*/ 289 h 592"/>
              <a:gd name="T106" fmla="*/ 540 w 567"/>
              <a:gd name="T107" fmla="*/ 277 h 592"/>
              <a:gd name="T108" fmla="*/ 558 w 567"/>
              <a:gd name="T109" fmla="*/ 265 h 592"/>
              <a:gd name="T110" fmla="*/ 546 w 567"/>
              <a:gd name="T111" fmla="*/ 250 h 592"/>
              <a:gd name="T112" fmla="*/ 540 w 567"/>
              <a:gd name="T113" fmla="*/ 241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67" h="592">
                <a:moveTo>
                  <a:pt x="567" y="244"/>
                </a:moveTo>
                <a:cubicBezTo>
                  <a:pt x="533" y="251"/>
                  <a:pt x="541" y="237"/>
                  <a:pt x="516" y="229"/>
                </a:cubicBezTo>
                <a:cubicBezTo>
                  <a:pt x="504" y="225"/>
                  <a:pt x="492" y="224"/>
                  <a:pt x="480" y="220"/>
                </a:cubicBezTo>
                <a:cubicBezTo>
                  <a:pt x="475" y="212"/>
                  <a:pt x="468" y="193"/>
                  <a:pt x="468" y="193"/>
                </a:cubicBezTo>
                <a:cubicBezTo>
                  <a:pt x="475" y="182"/>
                  <a:pt x="482" y="183"/>
                  <a:pt x="489" y="172"/>
                </a:cubicBezTo>
                <a:cubicBezTo>
                  <a:pt x="483" y="148"/>
                  <a:pt x="479" y="143"/>
                  <a:pt x="456" y="139"/>
                </a:cubicBezTo>
                <a:cubicBezTo>
                  <a:pt x="455" y="125"/>
                  <a:pt x="462" y="106"/>
                  <a:pt x="444" y="106"/>
                </a:cubicBezTo>
                <a:cubicBezTo>
                  <a:pt x="439" y="106"/>
                  <a:pt x="427" y="114"/>
                  <a:pt x="423" y="115"/>
                </a:cubicBezTo>
                <a:cubicBezTo>
                  <a:pt x="415" y="118"/>
                  <a:pt x="399" y="121"/>
                  <a:pt x="399" y="121"/>
                </a:cubicBezTo>
                <a:cubicBezTo>
                  <a:pt x="363" y="115"/>
                  <a:pt x="374" y="92"/>
                  <a:pt x="345" y="76"/>
                </a:cubicBezTo>
                <a:cubicBezTo>
                  <a:pt x="331" y="68"/>
                  <a:pt x="320" y="64"/>
                  <a:pt x="306" y="55"/>
                </a:cubicBezTo>
                <a:cubicBezTo>
                  <a:pt x="303" y="53"/>
                  <a:pt x="297" y="49"/>
                  <a:pt x="297" y="49"/>
                </a:cubicBezTo>
                <a:cubicBezTo>
                  <a:pt x="273" y="54"/>
                  <a:pt x="271" y="68"/>
                  <a:pt x="288" y="85"/>
                </a:cubicBezTo>
                <a:cubicBezTo>
                  <a:pt x="290" y="91"/>
                  <a:pt x="292" y="97"/>
                  <a:pt x="294" y="103"/>
                </a:cubicBezTo>
                <a:cubicBezTo>
                  <a:pt x="295" y="106"/>
                  <a:pt x="297" y="112"/>
                  <a:pt x="297" y="112"/>
                </a:cubicBezTo>
                <a:cubicBezTo>
                  <a:pt x="296" y="116"/>
                  <a:pt x="298" y="122"/>
                  <a:pt x="294" y="124"/>
                </a:cubicBezTo>
                <a:cubicBezTo>
                  <a:pt x="289" y="127"/>
                  <a:pt x="280" y="110"/>
                  <a:pt x="279" y="109"/>
                </a:cubicBezTo>
                <a:cubicBezTo>
                  <a:pt x="270" y="100"/>
                  <a:pt x="261" y="94"/>
                  <a:pt x="252" y="85"/>
                </a:cubicBezTo>
                <a:cubicBezTo>
                  <a:pt x="247" y="80"/>
                  <a:pt x="234" y="73"/>
                  <a:pt x="234" y="73"/>
                </a:cubicBezTo>
                <a:cubicBezTo>
                  <a:pt x="209" y="78"/>
                  <a:pt x="221" y="90"/>
                  <a:pt x="204" y="79"/>
                </a:cubicBezTo>
                <a:cubicBezTo>
                  <a:pt x="202" y="72"/>
                  <a:pt x="193" y="37"/>
                  <a:pt x="183" y="34"/>
                </a:cubicBezTo>
                <a:cubicBezTo>
                  <a:pt x="177" y="32"/>
                  <a:pt x="165" y="28"/>
                  <a:pt x="165" y="28"/>
                </a:cubicBezTo>
                <a:cubicBezTo>
                  <a:pt x="129" y="40"/>
                  <a:pt x="129" y="25"/>
                  <a:pt x="102" y="10"/>
                </a:cubicBezTo>
                <a:cubicBezTo>
                  <a:pt x="94" y="5"/>
                  <a:pt x="75" y="1"/>
                  <a:pt x="75" y="1"/>
                </a:cubicBezTo>
                <a:cubicBezTo>
                  <a:pt x="50" y="3"/>
                  <a:pt x="0" y="0"/>
                  <a:pt x="42" y="28"/>
                </a:cubicBezTo>
                <a:cubicBezTo>
                  <a:pt x="53" y="44"/>
                  <a:pt x="62" y="50"/>
                  <a:pt x="81" y="55"/>
                </a:cubicBezTo>
                <a:cubicBezTo>
                  <a:pt x="87" y="65"/>
                  <a:pt x="97" y="69"/>
                  <a:pt x="102" y="79"/>
                </a:cubicBezTo>
                <a:cubicBezTo>
                  <a:pt x="117" y="110"/>
                  <a:pt x="118" y="165"/>
                  <a:pt x="159" y="175"/>
                </a:cubicBezTo>
                <a:cubicBezTo>
                  <a:pt x="160" y="178"/>
                  <a:pt x="160" y="182"/>
                  <a:pt x="162" y="184"/>
                </a:cubicBezTo>
                <a:cubicBezTo>
                  <a:pt x="164" y="187"/>
                  <a:pt x="169" y="187"/>
                  <a:pt x="171" y="190"/>
                </a:cubicBezTo>
                <a:cubicBezTo>
                  <a:pt x="174" y="195"/>
                  <a:pt x="177" y="208"/>
                  <a:pt x="177" y="208"/>
                </a:cubicBezTo>
                <a:cubicBezTo>
                  <a:pt x="178" y="216"/>
                  <a:pt x="177" y="238"/>
                  <a:pt x="183" y="250"/>
                </a:cubicBezTo>
                <a:cubicBezTo>
                  <a:pt x="187" y="258"/>
                  <a:pt x="207" y="265"/>
                  <a:pt x="207" y="265"/>
                </a:cubicBezTo>
                <a:cubicBezTo>
                  <a:pt x="227" y="285"/>
                  <a:pt x="221" y="265"/>
                  <a:pt x="240" y="259"/>
                </a:cubicBezTo>
                <a:cubicBezTo>
                  <a:pt x="254" y="268"/>
                  <a:pt x="261" y="269"/>
                  <a:pt x="267" y="286"/>
                </a:cubicBezTo>
                <a:cubicBezTo>
                  <a:pt x="264" y="296"/>
                  <a:pt x="252" y="313"/>
                  <a:pt x="252" y="313"/>
                </a:cubicBezTo>
                <a:cubicBezTo>
                  <a:pt x="256" y="330"/>
                  <a:pt x="264" y="348"/>
                  <a:pt x="279" y="358"/>
                </a:cubicBezTo>
                <a:cubicBezTo>
                  <a:pt x="292" y="377"/>
                  <a:pt x="280" y="389"/>
                  <a:pt x="264" y="400"/>
                </a:cubicBezTo>
                <a:cubicBezTo>
                  <a:pt x="254" y="415"/>
                  <a:pt x="249" y="415"/>
                  <a:pt x="231" y="418"/>
                </a:cubicBezTo>
                <a:cubicBezTo>
                  <a:pt x="221" y="424"/>
                  <a:pt x="214" y="433"/>
                  <a:pt x="204" y="439"/>
                </a:cubicBezTo>
                <a:cubicBezTo>
                  <a:pt x="188" y="464"/>
                  <a:pt x="220" y="485"/>
                  <a:pt x="234" y="502"/>
                </a:cubicBezTo>
                <a:cubicBezTo>
                  <a:pt x="245" y="515"/>
                  <a:pt x="246" y="525"/>
                  <a:pt x="261" y="535"/>
                </a:cubicBezTo>
                <a:cubicBezTo>
                  <a:pt x="266" y="543"/>
                  <a:pt x="269" y="558"/>
                  <a:pt x="276" y="565"/>
                </a:cubicBezTo>
                <a:cubicBezTo>
                  <a:pt x="284" y="573"/>
                  <a:pt x="302" y="586"/>
                  <a:pt x="312" y="592"/>
                </a:cubicBezTo>
                <a:cubicBezTo>
                  <a:pt x="337" y="576"/>
                  <a:pt x="342" y="529"/>
                  <a:pt x="354" y="502"/>
                </a:cubicBezTo>
                <a:cubicBezTo>
                  <a:pt x="358" y="493"/>
                  <a:pt x="356" y="477"/>
                  <a:pt x="366" y="475"/>
                </a:cubicBezTo>
                <a:cubicBezTo>
                  <a:pt x="386" y="471"/>
                  <a:pt x="406" y="473"/>
                  <a:pt x="426" y="472"/>
                </a:cubicBezTo>
                <a:cubicBezTo>
                  <a:pt x="432" y="463"/>
                  <a:pt x="438" y="452"/>
                  <a:pt x="444" y="445"/>
                </a:cubicBezTo>
                <a:cubicBezTo>
                  <a:pt x="450" y="437"/>
                  <a:pt x="454" y="440"/>
                  <a:pt x="462" y="436"/>
                </a:cubicBezTo>
                <a:cubicBezTo>
                  <a:pt x="478" y="427"/>
                  <a:pt x="494" y="416"/>
                  <a:pt x="507" y="403"/>
                </a:cubicBezTo>
                <a:cubicBezTo>
                  <a:pt x="507" y="397"/>
                  <a:pt x="500" y="348"/>
                  <a:pt x="507" y="337"/>
                </a:cubicBezTo>
                <a:cubicBezTo>
                  <a:pt x="512" y="329"/>
                  <a:pt x="534" y="328"/>
                  <a:pt x="534" y="328"/>
                </a:cubicBezTo>
                <a:cubicBezTo>
                  <a:pt x="544" y="313"/>
                  <a:pt x="543" y="306"/>
                  <a:pt x="537" y="289"/>
                </a:cubicBezTo>
                <a:cubicBezTo>
                  <a:pt x="538" y="285"/>
                  <a:pt x="537" y="280"/>
                  <a:pt x="540" y="277"/>
                </a:cubicBezTo>
                <a:cubicBezTo>
                  <a:pt x="545" y="272"/>
                  <a:pt x="558" y="265"/>
                  <a:pt x="558" y="265"/>
                </a:cubicBezTo>
                <a:cubicBezTo>
                  <a:pt x="552" y="240"/>
                  <a:pt x="561" y="262"/>
                  <a:pt x="546" y="250"/>
                </a:cubicBezTo>
                <a:cubicBezTo>
                  <a:pt x="543" y="248"/>
                  <a:pt x="540" y="241"/>
                  <a:pt x="540" y="241"/>
                </a:cubicBezTo>
              </a:path>
            </a:pathLst>
          </a:custGeom>
          <a:solidFill>
            <a:srgbClr val="FF0000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Freeform 7">
            <a:hlinkClick r:id="rId4" action="ppaction://hlinksldjump"/>
          </p:cNvPr>
          <p:cNvSpPr>
            <a:spLocks/>
          </p:cNvSpPr>
          <p:nvPr/>
        </p:nvSpPr>
        <p:spPr bwMode="auto">
          <a:xfrm rot="291470">
            <a:off x="3105889" y="3812272"/>
            <a:ext cx="1360731" cy="1213705"/>
          </a:xfrm>
          <a:custGeom>
            <a:avLst/>
            <a:gdLst>
              <a:gd name="T0" fmla="*/ 99 w 624"/>
              <a:gd name="T1" fmla="*/ 702 h 726"/>
              <a:gd name="T2" fmla="*/ 75 w 624"/>
              <a:gd name="T3" fmla="*/ 669 h 726"/>
              <a:gd name="T4" fmla="*/ 93 w 624"/>
              <a:gd name="T5" fmla="*/ 465 h 726"/>
              <a:gd name="T6" fmla="*/ 135 w 624"/>
              <a:gd name="T7" fmla="*/ 423 h 726"/>
              <a:gd name="T8" fmla="*/ 87 w 624"/>
              <a:gd name="T9" fmla="*/ 366 h 726"/>
              <a:gd name="T10" fmla="*/ 24 w 624"/>
              <a:gd name="T11" fmla="*/ 357 h 726"/>
              <a:gd name="T12" fmla="*/ 84 w 624"/>
              <a:gd name="T13" fmla="*/ 279 h 726"/>
              <a:gd name="T14" fmla="*/ 129 w 624"/>
              <a:gd name="T15" fmla="*/ 252 h 726"/>
              <a:gd name="T16" fmla="*/ 162 w 624"/>
              <a:gd name="T17" fmla="*/ 189 h 726"/>
              <a:gd name="T18" fmla="*/ 264 w 624"/>
              <a:gd name="T19" fmla="*/ 180 h 726"/>
              <a:gd name="T20" fmla="*/ 345 w 624"/>
              <a:gd name="T21" fmla="*/ 198 h 726"/>
              <a:gd name="T22" fmla="*/ 396 w 624"/>
              <a:gd name="T23" fmla="*/ 225 h 726"/>
              <a:gd name="T24" fmla="*/ 387 w 624"/>
              <a:gd name="T25" fmla="*/ 195 h 726"/>
              <a:gd name="T26" fmla="*/ 351 w 624"/>
              <a:gd name="T27" fmla="*/ 144 h 726"/>
              <a:gd name="T28" fmla="*/ 312 w 624"/>
              <a:gd name="T29" fmla="*/ 99 h 726"/>
              <a:gd name="T30" fmla="*/ 333 w 624"/>
              <a:gd name="T31" fmla="*/ 24 h 726"/>
              <a:gd name="T32" fmla="*/ 363 w 624"/>
              <a:gd name="T33" fmla="*/ 0 h 726"/>
              <a:gd name="T34" fmla="*/ 471 w 624"/>
              <a:gd name="T35" fmla="*/ 30 h 726"/>
              <a:gd name="T36" fmla="*/ 558 w 624"/>
              <a:gd name="T37" fmla="*/ 96 h 726"/>
              <a:gd name="T38" fmla="*/ 588 w 624"/>
              <a:gd name="T39" fmla="*/ 126 h 726"/>
              <a:gd name="T40" fmla="*/ 624 w 624"/>
              <a:gd name="T41" fmla="*/ 270 h 726"/>
              <a:gd name="T42" fmla="*/ 576 w 624"/>
              <a:gd name="T43" fmla="*/ 276 h 726"/>
              <a:gd name="T44" fmla="*/ 531 w 624"/>
              <a:gd name="T45" fmla="*/ 312 h 726"/>
              <a:gd name="T46" fmla="*/ 519 w 624"/>
              <a:gd name="T47" fmla="*/ 360 h 726"/>
              <a:gd name="T48" fmla="*/ 489 w 624"/>
              <a:gd name="T49" fmla="*/ 450 h 726"/>
              <a:gd name="T50" fmla="*/ 438 w 624"/>
              <a:gd name="T51" fmla="*/ 516 h 726"/>
              <a:gd name="T52" fmla="*/ 375 w 624"/>
              <a:gd name="T53" fmla="*/ 462 h 726"/>
              <a:gd name="T54" fmla="*/ 390 w 624"/>
              <a:gd name="T55" fmla="*/ 513 h 726"/>
              <a:gd name="T56" fmla="*/ 402 w 624"/>
              <a:gd name="T57" fmla="*/ 540 h 726"/>
              <a:gd name="T58" fmla="*/ 234 w 624"/>
              <a:gd name="T59" fmla="*/ 603 h 726"/>
              <a:gd name="T60" fmla="*/ 153 w 624"/>
              <a:gd name="T61" fmla="*/ 699 h 726"/>
              <a:gd name="T62" fmla="*/ 93 w 624"/>
              <a:gd name="T63" fmla="*/ 726 h 726"/>
              <a:gd name="T64" fmla="*/ 66 w 624"/>
              <a:gd name="T65" fmla="*/ 714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4" h="726">
                <a:moveTo>
                  <a:pt x="66" y="720"/>
                </a:moveTo>
                <a:cubicBezTo>
                  <a:pt x="71" y="705"/>
                  <a:pt x="85" y="705"/>
                  <a:pt x="99" y="702"/>
                </a:cubicBezTo>
                <a:cubicBezTo>
                  <a:pt x="104" y="695"/>
                  <a:pt x="112" y="688"/>
                  <a:pt x="102" y="678"/>
                </a:cubicBezTo>
                <a:cubicBezTo>
                  <a:pt x="95" y="671"/>
                  <a:pt x="75" y="669"/>
                  <a:pt x="75" y="669"/>
                </a:cubicBezTo>
                <a:cubicBezTo>
                  <a:pt x="64" y="635"/>
                  <a:pt x="77" y="583"/>
                  <a:pt x="84" y="546"/>
                </a:cubicBezTo>
                <a:cubicBezTo>
                  <a:pt x="93" y="443"/>
                  <a:pt x="85" y="509"/>
                  <a:pt x="93" y="465"/>
                </a:cubicBezTo>
                <a:cubicBezTo>
                  <a:pt x="95" y="456"/>
                  <a:pt x="91" y="443"/>
                  <a:pt x="99" y="438"/>
                </a:cubicBezTo>
                <a:cubicBezTo>
                  <a:pt x="109" y="431"/>
                  <a:pt x="124" y="430"/>
                  <a:pt x="135" y="423"/>
                </a:cubicBezTo>
                <a:cubicBezTo>
                  <a:pt x="134" y="414"/>
                  <a:pt x="136" y="404"/>
                  <a:pt x="132" y="396"/>
                </a:cubicBezTo>
                <a:cubicBezTo>
                  <a:pt x="123" y="376"/>
                  <a:pt x="103" y="377"/>
                  <a:pt x="87" y="366"/>
                </a:cubicBezTo>
                <a:cubicBezTo>
                  <a:pt x="75" y="348"/>
                  <a:pt x="68" y="354"/>
                  <a:pt x="45" y="357"/>
                </a:cubicBezTo>
                <a:cubicBezTo>
                  <a:pt x="38" y="359"/>
                  <a:pt x="32" y="363"/>
                  <a:pt x="24" y="357"/>
                </a:cubicBezTo>
                <a:cubicBezTo>
                  <a:pt x="19" y="353"/>
                  <a:pt x="3" y="313"/>
                  <a:pt x="0" y="303"/>
                </a:cubicBezTo>
                <a:cubicBezTo>
                  <a:pt x="9" y="269"/>
                  <a:pt x="57" y="280"/>
                  <a:pt x="84" y="279"/>
                </a:cubicBezTo>
                <a:cubicBezTo>
                  <a:pt x="90" y="273"/>
                  <a:pt x="94" y="264"/>
                  <a:pt x="102" y="261"/>
                </a:cubicBezTo>
                <a:cubicBezTo>
                  <a:pt x="111" y="258"/>
                  <a:pt x="129" y="252"/>
                  <a:pt x="129" y="252"/>
                </a:cubicBezTo>
                <a:cubicBezTo>
                  <a:pt x="139" y="237"/>
                  <a:pt x="132" y="221"/>
                  <a:pt x="129" y="204"/>
                </a:cubicBezTo>
                <a:cubicBezTo>
                  <a:pt x="136" y="184"/>
                  <a:pt x="141" y="186"/>
                  <a:pt x="162" y="189"/>
                </a:cubicBezTo>
                <a:cubicBezTo>
                  <a:pt x="192" y="219"/>
                  <a:pt x="193" y="185"/>
                  <a:pt x="219" y="183"/>
                </a:cubicBezTo>
                <a:cubicBezTo>
                  <a:pt x="234" y="182"/>
                  <a:pt x="249" y="181"/>
                  <a:pt x="264" y="180"/>
                </a:cubicBezTo>
                <a:cubicBezTo>
                  <a:pt x="271" y="173"/>
                  <a:pt x="291" y="165"/>
                  <a:pt x="291" y="165"/>
                </a:cubicBezTo>
                <a:cubicBezTo>
                  <a:pt x="317" y="174"/>
                  <a:pt x="320" y="192"/>
                  <a:pt x="345" y="198"/>
                </a:cubicBezTo>
                <a:cubicBezTo>
                  <a:pt x="358" y="207"/>
                  <a:pt x="370" y="217"/>
                  <a:pt x="381" y="228"/>
                </a:cubicBezTo>
                <a:cubicBezTo>
                  <a:pt x="386" y="227"/>
                  <a:pt x="393" y="229"/>
                  <a:pt x="396" y="225"/>
                </a:cubicBezTo>
                <a:cubicBezTo>
                  <a:pt x="399" y="222"/>
                  <a:pt x="394" y="217"/>
                  <a:pt x="393" y="213"/>
                </a:cubicBezTo>
                <a:cubicBezTo>
                  <a:pt x="391" y="207"/>
                  <a:pt x="387" y="195"/>
                  <a:pt x="387" y="195"/>
                </a:cubicBezTo>
                <a:cubicBezTo>
                  <a:pt x="391" y="183"/>
                  <a:pt x="398" y="183"/>
                  <a:pt x="402" y="171"/>
                </a:cubicBezTo>
                <a:cubicBezTo>
                  <a:pt x="393" y="144"/>
                  <a:pt x="380" y="147"/>
                  <a:pt x="351" y="144"/>
                </a:cubicBezTo>
                <a:cubicBezTo>
                  <a:pt x="340" y="140"/>
                  <a:pt x="334" y="133"/>
                  <a:pt x="324" y="126"/>
                </a:cubicBezTo>
                <a:cubicBezTo>
                  <a:pt x="319" y="118"/>
                  <a:pt x="312" y="99"/>
                  <a:pt x="312" y="99"/>
                </a:cubicBezTo>
                <a:cubicBezTo>
                  <a:pt x="318" y="70"/>
                  <a:pt x="328" y="70"/>
                  <a:pt x="303" y="45"/>
                </a:cubicBezTo>
                <a:cubicBezTo>
                  <a:pt x="308" y="26"/>
                  <a:pt x="318" y="34"/>
                  <a:pt x="333" y="24"/>
                </a:cubicBezTo>
                <a:cubicBezTo>
                  <a:pt x="337" y="18"/>
                  <a:pt x="341" y="12"/>
                  <a:pt x="345" y="6"/>
                </a:cubicBezTo>
                <a:cubicBezTo>
                  <a:pt x="349" y="1"/>
                  <a:pt x="363" y="0"/>
                  <a:pt x="363" y="0"/>
                </a:cubicBezTo>
                <a:cubicBezTo>
                  <a:pt x="392" y="4"/>
                  <a:pt x="385" y="7"/>
                  <a:pt x="408" y="18"/>
                </a:cubicBezTo>
                <a:cubicBezTo>
                  <a:pt x="429" y="28"/>
                  <a:pt x="448" y="28"/>
                  <a:pt x="471" y="30"/>
                </a:cubicBezTo>
                <a:cubicBezTo>
                  <a:pt x="492" y="44"/>
                  <a:pt x="507" y="62"/>
                  <a:pt x="528" y="75"/>
                </a:cubicBezTo>
                <a:cubicBezTo>
                  <a:pt x="538" y="81"/>
                  <a:pt x="558" y="96"/>
                  <a:pt x="558" y="96"/>
                </a:cubicBezTo>
                <a:cubicBezTo>
                  <a:pt x="575" y="122"/>
                  <a:pt x="552" y="91"/>
                  <a:pt x="573" y="108"/>
                </a:cubicBezTo>
                <a:cubicBezTo>
                  <a:pt x="579" y="113"/>
                  <a:pt x="582" y="120"/>
                  <a:pt x="588" y="126"/>
                </a:cubicBezTo>
                <a:cubicBezTo>
                  <a:pt x="595" y="153"/>
                  <a:pt x="597" y="142"/>
                  <a:pt x="594" y="180"/>
                </a:cubicBezTo>
                <a:cubicBezTo>
                  <a:pt x="597" y="212"/>
                  <a:pt x="600" y="246"/>
                  <a:pt x="624" y="270"/>
                </a:cubicBezTo>
                <a:cubicBezTo>
                  <a:pt x="620" y="286"/>
                  <a:pt x="624" y="292"/>
                  <a:pt x="606" y="288"/>
                </a:cubicBezTo>
                <a:cubicBezTo>
                  <a:pt x="590" y="278"/>
                  <a:pt x="597" y="272"/>
                  <a:pt x="576" y="276"/>
                </a:cubicBezTo>
                <a:cubicBezTo>
                  <a:pt x="564" y="268"/>
                  <a:pt x="562" y="255"/>
                  <a:pt x="552" y="270"/>
                </a:cubicBezTo>
                <a:cubicBezTo>
                  <a:pt x="548" y="313"/>
                  <a:pt x="555" y="296"/>
                  <a:pt x="531" y="312"/>
                </a:cubicBezTo>
                <a:cubicBezTo>
                  <a:pt x="519" y="348"/>
                  <a:pt x="531" y="330"/>
                  <a:pt x="468" y="333"/>
                </a:cubicBezTo>
                <a:cubicBezTo>
                  <a:pt x="474" y="364"/>
                  <a:pt x="496" y="344"/>
                  <a:pt x="519" y="360"/>
                </a:cubicBezTo>
                <a:cubicBezTo>
                  <a:pt x="546" y="400"/>
                  <a:pt x="519" y="401"/>
                  <a:pt x="492" y="405"/>
                </a:cubicBezTo>
                <a:cubicBezTo>
                  <a:pt x="494" y="421"/>
                  <a:pt x="510" y="443"/>
                  <a:pt x="489" y="450"/>
                </a:cubicBezTo>
                <a:cubicBezTo>
                  <a:pt x="468" y="443"/>
                  <a:pt x="484" y="445"/>
                  <a:pt x="477" y="480"/>
                </a:cubicBezTo>
                <a:cubicBezTo>
                  <a:pt x="473" y="498"/>
                  <a:pt x="454" y="511"/>
                  <a:pt x="438" y="516"/>
                </a:cubicBezTo>
                <a:cubicBezTo>
                  <a:pt x="423" y="511"/>
                  <a:pt x="418" y="501"/>
                  <a:pt x="405" y="492"/>
                </a:cubicBezTo>
                <a:cubicBezTo>
                  <a:pt x="397" y="480"/>
                  <a:pt x="388" y="466"/>
                  <a:pt x="375" y="462"/>
                </a:cubicBezTo>
                <a:cubicBezTo>
                  <a:pt x="357" y="474"/>
                  <a:pt x="376" y="493"/>
                  <a:pt x="387" y="504"/>
                </a:cubicBezTo>
                <a:cubicBezTo>
                  <a:pt x="388" y="507"/>
                  <a:pt x="389" y="510"/>
                  <a:pt x="390" y="513"/>
                </a:cubicBezTo>
                <a:cubicBezTo>
                  <a:pt x="392" y="516"/>
                  <a:pt x="395" y="519"/>
                  <a:pt x="396" y="522"/>
                </a:cubicBezTo>
                <a:cubicBezTo>
                  <a:pt x="399" y="528"/>
                  <a:pt x="402" y="540"/>
                  <a:pt x="402" y="540"/>
                </a:cubicBezTo>
                <a:cubicBezTo>
                  <a:pt x="387" y="555"/>
                  <a:pt x="371" y="555"/>
                  <a:pt x="351" y="558"/>
                </a:cubicBezTo>
                <a:cubicBezTo>
                  <a:pt x="316" y="582"/>
                  <a:pt x="269" y="580"/>
                  <a:pt x="234" y="603"/>
                </a:cubicBezTo>
                <a:cubicBezTo>
                  <a:pt x="226" y="626"/>
                  <a:pt x="216" y="649"/>
                  <a:pt x="195" y="663"/>
                </a:cubicBezTo>
                <a:cubicBezTo>
                  <a:pt x="182" y="682"/>
                  <a:pt x="175" y="692"/>
                  <a:pt x="153" y="699"/>
                </a:cubicBezTo>
                <a:cubicBezTo>
                  <a:pt x="142" y="703"/>
                  <a:pt x="120" y="708"/>
                  <a:pt x="120" y="708"/>
                </a:cubicBezTo>
                <a:cubicBezTo>
                  <a:pt x="110" y="715"/>
                  <a:pt x="104" y="722"/>
                  <a:pt x="93" y="726"/>
                </a:cubicBezTo>
                <a:cubicBezTo>
                  <a:pt x="87" y="724"/>
                  <a:pt x="80" y="724"/>
                  <a:pt x="75" y="720"/>
                </a:cubicBezTo>
                <a:cubicBezTo>
                  <a:pt x="72" y="718"/>
                  <a:pt x="70" y="714"/>
                  <a:pt x="66" y="714"/>
                </a:cubicBezTo>
                <a:cubicBezTo>
                  <a:pt x="64" y="714"/>
                  <a:pt x="66" y="718"/>
                  <a:pt x="66" y="720"/>
                </a:cubicBezTo>
                <a:close/>
              </a:path>
            </a:pathLst>
          </a:custGeom>
          <a:solidFill>
            <a:srgbClr val="0000CC"/>
          </a:solidFill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4076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  <p:sndAc>
          <p:stSnd>
            <p:snd r:embed="rId5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14007"/>
  <p:tag name="VIOLETTITLE" val="Bài 23. Ôn tập"/>
  <p:tag name="VIOLETLESSON" val="20"/>
  <p:tag name="VIOLETCATID" val="8048922"/>
  <p:tag name="VIOLETSUBJECT" val="Địa lý 4"/>
  <p:tag name="VIOLETAUTHORID" val="8949249"/>
  <p:tag name="VIOLETAUTHORNAME" val="Nguyễn Trần Phương Thảo"/>
  <p:tag name="VIOLETAUTHORAVATAR" val="8/949/249/avatar.jpg"/>
  <p:tag name="VIOLETAUTHORADDRESS" val=" - Hồ Chí Minh"/>
  <p:tag name="VIOLETDATE" val="2015-03-01 22:30:24"/>
  <p:tag name="VIOLETHIT" val="381"/>
  <p:tag name="VIOLETLIKE" val="0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618&quot;/&gt;&lt;/object&gt;&lt;object type=&quot;3&quot; unique_id=&quot;10006&quot;&gt;&lt;property id=&quot;20148&quot; value=&quot;5&quot;/&gt;&lt;property id=&quot;20300&quot; value=&quot;Slide 3&quot;/&gt;&lt;property id=&quot;20307&quot; value=&quot;617&quot;/&gt;&lt;/object&gt;&lt;object type=&quot;3&quot; unique_id=&quot;10007&quot;&gt;&lt;property id=&quot;20148&quot; value=&quot;5&quot;/&gt;&lt;property id=&quot;20300&quot; value=&quot;Slide 4&quot;/&gt;&lt;property id=&quot;20307&quot; value=&quot;619&quot;/&gt;&lt;/object&gt;&lt;object type=&quot;3&quot; unique_id=&quot;10008&quot;&gt;&lt;property id=&quot;20148&quot; value=&quot;5&quot;/&gt;&lt;property id=&quot;20300&quot; value=&quot;Slide 5&quot;/&gt;&lt;property id=&quot;20307&quot; value=&quot;544&quot;/&gt;&lt;/object&gt;&lt;object type=&quot;3&quot; unique_id=&quot;10009&quot;&gt;&lt;property id=&quot;20148&quot; value=&quot;5&quot;/&gt;&lt;property id=&quot;20300&quot; value=&quot;Slide 6&quot;/&gt;&lt;property id=&quot;20307&quot; value=&quot;620&quot;/&gt;&lt;/object&gt;&lt;object type=&quot;3&quot; unique_id=&quot;10010&quot;&gt;&lt;property id=&quot;20148&quot; value=&quot;5&quot;/&gt;&lt;property id=&quot;20300&quot; value=&quot;Slide 7&quot;/&gt;&lt;property id=&quot;20307&quot; value=&quot;622&quot;/&gt;&lt;/object&gt;&lt;object type=&quot;3&quot; unique_id=&quot;10011&quot;&gt;&lt;property id=&quot;20148&quot; value=&quot;5&quot;/&gt;&lt;property id=&quot;20300&quot; value=&quot;Slide 8&quot;/&gt;&lt;property id=&quot;20307&quot; value=&quot;621&quot;/&gt;&lt;/object&gt;&lt;object type=&quot;3&quot; unique_id=&quot;10012&quot;&gt;&lt;property id=&quot;20148&quot; value=&quot;5&quot;/&gt;&lt;property id=&quot;20300&quot; value=&quot;Slide 9&quot;/&gt;&lt;property id=&quot;20307&quot; value=&quot;382&quot;/&gt;&lt;/object&gt;&lt;object type=&quot;3&quot; unique_id=&quot;10013&quot;&gt;&lt;property id=&quot;20148&quot; value=&quot;5&quot;/&gt;&lt;property id=&quot;20300&quot; value=&quot;Slide 10&quot;/&gt;&lt;property id=&quot;20307&quot; value=&quot;623&quot;/&gt;&lt;/object&gt;&lt;object type=&quot;3&quot; unique_id=&quot;10014&quot;&gt;&lt;property id=&quot;20148&quot; value=&quot;5&quot;/&gt;&lt;property id=&quot;20300&quot; value=&quot;Slide 11&quot;/&gt;&lt;property id=&quot;20307&quot; value=&quot;624&quot;/&gt;&lt;/object&gt;&lt;object type=&quot;3&quot; unique_id=&quot;10015&quot;&gt;&lt;property id=&quot;20148&quot; value=&quot;5&quot;/&gt;&lt;property id=&quot;20300&quot; value=&quot;Slide 12&quot;/&gt;&lt;property id=&quot;20307&quot; value=&quot;625&quot;/&gt;&lt;/object&gt;&lt;object type=&quot;3&quot; unique_id=&quot;10016&quot;&gt;&lt;property id=&quot;20148&quot; value=&quot;5&quot;/&gt;&lt;property id=&quot;20300&quot; value=&quot;Slide 13&quot;/&gt;&lt;property id=&quot;20307&quot; value=&quot;626&quot;/&gt;&lt;/object&gt;&lt;object type=&quot;3&quot; unique_id=&quot;10017&quot;&gt;&lt;property id=&quot;20148&quot; value=&quot;5&quot;/&gt;&lt;property id=&quot;20300&quot; value=&quot;Slide 14&quot;/&gt;&lt;property id=&quot;20307&quot; value=&quot;627&quot;/&gt;&lt;/object&gt;&lt;object type=&quot;3&quot; unique_id=&quot;10018&quot;&gt;&lt;property id=&quot;20148&quot; value=&quot;5&quot;/&gt;&lt;property id=&quot;20300&quot; value=&quot;Slide 15&quot;/&gt;&lt;property id=&quot;20307&quot; value=&quot;628&quot;/&gt;&lt;/object&gt;&lt;object type=&quot;3&quot; unique_id=&quot;10019&quot;&gt;&lt;property id=&quot;20148&quot; value=&quot;5&quot;/&gt;&lt;property id=&quot;20300&quot; value=&quot;Slide 16&quot;/&gt;&lt;property id=&quot;20307&quot; value=&quot;629&quot;/&gt;&lt;/object&gt;&lt;object type=&quot;3&quot; unique_id=&quot;10020&quot;&gt;&lt;property id=&quot;20148&quot; value=&quot;5&quot;/&gt;&lt;property id=&quot;20300&quot; value=&quot;Slide 17&quot;/&gt;&lt;property id=&quot;20307&quot; value=&quot;637&quot;/&gt;&lt;/object&gt;&lt;object type=&quot;3&quot; unique_id=&quot;10021&quot;&gt;&lt;property id=&quot;20148&quot; value=&quot;5&quot;/&gt;&lt;property id=&quot;20300&quot; value=&quot;Slide 18&quot;/&gt;&lt;property id=&quot;20307&quot; value=&quot;638&quot;/&gt;&lt;/object&gt;&lt;object type=&quot;3&quot; unique_id=&quot;10022&quot;&gt;&lt;property id=&quot;20148&quot; value=&quot;5&quot;/&gt;&lt;property id=&quot;20300&quot; value=&quot;Slide 19&quot;/&gt;&lt;property id=&quot;20307&quot; value=&quot;639&quot;/&gt;&lt;/object&gt;&lt;object type=&quot;3&quot; unique_id=&quot;10023&quot;&gt;&lt;property id=&quot;20148&quot; value=&quot;5&quot;/&gt;&lt;property id=&quot;20300&quot; value=&quot;Slide 20&quot;/&gt;&lt;property id=&quot;20307&quot; value=&quot;640&quot;/&gt;&lt;/object&gt;&lt;object type=&quot;3&quot; unique_id=&quot;10024&quot;&gt;&lt;property id=&quot;20148&quot; value=&quot;5&quot;/&gt;&lt;property id=&quot;20300&quot; value=&quot;Slide 21&quot;/&gt;&lt;property id=&quot;20307&quot; value=&quot;641&quot;/&gt;&lt;/object&gt;&lt;object type=&quot;3&quot; unique_id=&quot;10025&quot;&gt;&lt;property id=&quot;20148&quot; value=&quot;5&quot;/&gt;&lt;property id=&quot;20300&quot; value=&quot;Slide 22&quot;/&gt;&lt;property id=&quot;20307&quot; value=&quot;642&quot;/&gt;&lt;/object&gt;&lt;object type=&quot;3&quot; unique_id=&quot;10026&quot;&gt;&lt;property id=&quot;20148&quot; value=&quot;5&quot;/&gt;&lt;property id=&quot;20300&quot; value=&quot;Slide 23&quot;/&gt;&lt;property id=&quot;20307&quot; value=&quot;630&quot;/&gt;&lt;/object&gt;&lt;object type=&quot;3&quot; unique_id=&quot;10027&quot;&gt;&lt;property id=&quot;20148&quot; value=&quot;5&quot;/&gt;&lt;property id=&quot;20300&quot; value=&quot;Slide 24&quot;/&gt;&lt;property id=&quot;20307&quot; value=&quot;648&quot;/&gt;&lt;/object&gt;&lt;object type=&quot;3&quot; unique_id=&quot;10028&quot;&gt;&lt;property id=&quot;20148&quot; value=&quot;5&quot;/&gt;&lt;property id=&quot;20300&quot; value=&quot;Slide 25&quot;/&gt;&lt;property id=&quot;20307&quot; value=&quot;649&quot;/&gt;&lt;/object&gt;&lt;object type=&quot;3&quot; unique_id=&quot;10029&quot;&gt;&lt;property id=&quot;20148&quot; value=&quot;5&quot;/&gt;&lt;property id=&quot;20300&quot; value=&quot;Slide 26&quot;/&gt;&lt;property id=&quot;20307&quot; value=&quot;653&quot;/&gt;&lt;/object&gt;&lt;object type=&quot;3&quot; unique_id=&quot;10030&quot;&gt;&lt;property id=&quot;20148&quot; value=&quot;5&quot;/&gt;&lt;property id=&quot;20300&quot; value=&quot;Slide 27&quot;/&gt;&lt;property id=&quot;20307&quot; value=&quot;655&quot;/&gt;&lt;/object&gt;&lt;object type=&quot;3&quot; unique_id=&quot;10031&quot;&gt;&lt;property id=&quot;20148&quot; value=&quot;5&quot;/&gt;&lt;property id=&quot;20300&quot; value=&quot;Slide 28&quot;/&gt;&lt;property id=&quot;20307&quot; value=&quot;656&quot;/&gt;&lt;/object&gt;&lt;object type=&quot;3&quot; unique_id=&quot;10032&quot;&gt;&lt;property id=&quot;20148&quot; value=&quot;5&quot;/&gt;&lt;property id=&quot;20300&quot; value=&quot;Slide 29&quot;/&gt;&lt;property id=&quot;20307&quot; value=&quot;651&quot;/&gt;&lt;/object&gt;&lt;object type=&quot;3&quot; unique_id=&quot;10033&quot;&gt;&lt;property id=&quot;20148&quot; value=&quot;5&quot;/&gt;&lt;property id=&quot;20300&quot; value=&quot;Slide 30&quot;/&gt;&lt;property id=&quot;20307&quot; value=&quot;657&quot;/&gt;&lt;/object&gt;&lt;object type=&quot;3&quot; unique_id=&quot;10034&quot;&gt;&lt;property id=&quot;20148&quot; value=&quot;5&quot;/&gt;&lt;property id=&quot;20300&quot; value=&quot;Slide 31&quot;/&gt;&lt;property id=&quot;20307&quot; value=&quot;652&quot;/&gt;&lt;/object&gt;&lt;object type=&quot;3&quot; unique_id=&quot;10035&quot;&gt;&lt;property id=&quot;20148&quot; value=&quot;5&quot;/&gt;&lt;property id=&quot;20300&quot; value=&quot;Slide 32&quot;/&gt;&lt;property id=&quot;20307&quot; value=&quot;633&quot;/&gt;&lt;/object&gt;&lt;object type=&quot;3&quot; unique_id=&quot;10036&quot;&gt;&lt;property id=&quot;20148&quot; value=&quot;5&quot;/&gt;&lt;property id=&quot;20300&quot; value=&quot;Slide 33&quot;/&gt;&lt;property id=&quot;20307&quot; value=&quot;632&quot;/&gt;&lt;/object&gt;&lt;object type=&quot;3&quot; unique_id=&quot;10037&quot;&gt;&lt;property id=&quot;20148&quot; value=&quot;5&quot;/&gt;&lt;property id=&quot;20300&quot; value=&quot;Slide 34&quot;/&gt;&lt;property id=&quot;20307&quot; value=&quot;634&quot;/&gt;&lt;/object&gt;&lt;object type=&quot;3&quot; unique_id=&quot;10038&quot;&gt;&lt;property id=&quot;20148&quot; value=&quot;5&quot;/&gt;&lt;property id=&quot;20300&quot; value=&quot;Slide 35&quot;/&gt;&lt;property id=&quot;20307&quot; value=&quot;635&quot;/&gt;&lt;/object&gt;&lt;object type=&quot;3&quot; unique_id=&quot;10039&quot;&gt;&lt;property id=&quot;20148&quot; value=&quot;5&quot;/&gt;&lt;property id=&quot;20300&quot; value=&quot;Slide 36&quot;/&gt;&lt;property id=&quot;20307&quot; value=&quot;636&quot;/&gt;&lt;/object&gt;&lt;object type=&quot;3&quot; unique_id=&quot;10040&quot;&gt;&lt;property id=&quot;20148&quot; value=&quot;5&quot;/&gt;&lt;property id=&quot;20300&quot; value=&quot;Slide 37&quot;/&gt;&lt;property id=&quot;20307&quot; value=&quot;411&quot;/&gt;&lt;/object&gt;&lt;object type=&quot;3&quot; unique_id=&quot;10739&quot;&gt;&lt;property id=&quot;20148&quot; value=&quot;5&quot;/&gt;&lt;property id=&quot;20300&quot; value=&quot;Slide 1&quot;/&gt;&lt;property id=&quot;20307&quot; value=&quot;6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</TotalTime>
  <Words>534</Words>
  <Application>Microsoft Office PowerPoint</Application>
  <PresentationFormat>On-screen Show (16:9)</PresentationFormat>
  <Paragraphs>97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AutoBVT</cp:lastModifiedBy>
  <cp:revision>383</cp:revision>
  <dcterms:created xsi:type="dcterms:W3CDTF">2014-09-16T11:54:17Z</dcterms:created>
  <dcterms:modified xsi:type="dcterms:W3CDTF">2021-03-25T05:39:03Z</dcterms:modified>
</cp:coreProperties>
</file>