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4"/>
  </p:notesMasterIdLst>
  <p:sldIdLst>
    <p:sldId id="329" r:id="rId2"/>
    <p:sldId id="312" r:id="rId3"/>
    <p:sldId id="285" r:id="rId4"/>
    <p:sldId id="314" r:id="rId5"/>
    <p:sldId id="317" r:id="rId6"/>
    <p:sldId id="313" r:id="rId7"/>
    <p:sldId id="307" r:id="rId8"/>
    <p:sldId id="298" r:id="rId9"/>
    <p:sldId id="318" r:id="rId10"/>
    <p:sldId id="319" r:id="rId11"/>
    <p:sldId id="320" r:id="rId12"/>
    <p:sldId id="322" r:id="rId13"/>
    <p:sldId id="324" r:id="rId14"/>
    <p:sldId id="315" r:id="rId15"/>
    <p:sldId id="258" r:id="rId16"/>
    <p:sldId id="328" r:id="rId17"/>
    <p:sldId id="259" r:id="rId18"/>
    <p:sldId id="308" r:id="rId19"/>
    <p:sldId id="304" r:id="rId20"/>
    <p:sldId id="325" r:id="rId21"/>
    <p:sldId id="277" r:id="rId22"/>
    <p:sldId id="309" r:id="rId23"/>
  </p:sldIdLst>
  <p:sldSz cx="9144000" cy="6858000" type="screen4x3"/>
  <p:notesSz cx="6858000" cy="9144000"/>
  <p:custDataLst>
    <p:tags r:id="rId2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3333FF"/>
    <a:srgbClr val="FFCCFF"/>
    <a:srgbClr val="FFCC00"/>
    <a:srgbClr val="FFCC99"/>
    <a:srgbClr val="00FF00"/>
    <a:srgbClr val="AEF3A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2540" autoAdjust="0"/>
  </p:normalViewPr>
  <p:slideViewPr>
    <p:cSldViewPr>
      <p:cViewPr varScale="1">
        <p:scale>
          <a:sx n="69" d="100"/>
          <a:sy n="69" d="100"/>
        </p:scale>
        <p:origin x="55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E0CD8F7-C6CD-4E49-99AA-9BE0145B689A}" type="slidenum">
              <a:rPr lang="en-US"/>
              <a:pPr>
                <a:defRPr/>
              </a:pPr>
              <a:t>‹#›</a:t>
            </a:fld>
            <a:endParaRPr lang="en-US"/>
          </a:p>
        </p:txBody>
      </p:sp>
    </p:spTree>
    <p:extLst>
      <p:ext uri="{BB962C8B-B14F-4D97-AF65-F5344CB8AC3E}">
        <p14:creationId xmlns:p14="http://schemas.microsoft.com/office/powerpoint/2010/main" val="35456788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C36713-1137-42C1-8A35-BF6988E2CCF2}" type="slidenum">
              <a:rPr lang="vi-VN">
                <a:latin typeface="Times New Roman" panose="02020603050405020304" pitchFamily="18" charset="0"/>
              </a:rPr>
              <a:pPr eaLnBrk="1" hangingPunct="1"/>
              <a:t>1</a:t>
            </a:fld>
            <a:endParaRPr lang="vi-VN">
              <a:latin typeface="Times New Roman" panose="02020603050405020304" pitchFamily="18" charset="0"/>
            </a:endParaRPr>
          </a:p>
        </p:txBody>
      </p:sp>
    </p:spTree>
    <p:extLst>
      <p:ext uri="{BB962C8B-B14F-4D97-AF65-F5344CB8AC3E}">
        <p14:creationId xmlns:p14="http://schemas.microsoft.com/office/powerpoint/2010/main" val="2807412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4006FA-1C25-461E-B19F-6774A41E4337}" type="slidenum">
              <a:rPr lang="en-US"/>
              <a:pPr>
                <a:defRPr/>
              </a:pPr>
              <a:t>‹#›</a:t>
            </a:fld>
            <a:endParaRPr lang="en-US"/>
          </a:p>
        </p:txBody>
      </p:sp>
    </p:spTree>
    <p:extLst>
      <p:ext uri="{BB962C8B-B14F-4D97-AF65-F5344CB8AC3E}">
        <p14:creationId xmlns:p14="http://schemas.microsoft.com/office/powerpoint/2010/main" val="1356505499"/>
      </p:ext>
    </p:extLst>
  </p:cSld>
  <p:clrMapOvr>
    <a:masterClrMapping/>
  </p:clrMapOvr>
  <p:transition>
    <p:comb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856F7B-A31F-489D-9CB1-975B71DAF940}" type="slidenum">
              <a:rPr lang="en-US"/>
              <a:pPr>
                <a:defRPr/>
              </a:pPr>
              <a:t>‹#›</a:t>
            </a:fld>
            <a:endParaRPr lang="en-US"/>
          </a:p>
        </p:txBody>
      </p:sp>
    </p:spTree>
    <p:extLst>
      <p:ext uri="{BB962C8B-B14F-4D97-AF65-F5344CB8AC3E}">
        <p14:creationId xmlns:p14="http://schemas.microsoft.com/office/powerpoint/2010/main" val="2649827947"/>
      </p:ext>
    </p:extLst>
  </p:cSld>
  <p:clrMapOvr>
    <a:masterClrMapping/>
  </p:clrMapOvr>
  <p:transition>
    <p:comb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8C3D2C-835D-4B8A-B664-720A99469F46}" type="slidenum">
              <a:rPr lang="en-US"/>
              <a:pPr>
                <a:defRPr/>
              </a:pPr>
              <a:t>‹#›</a:t>
            </a:fld>
            <a:endParaRPr lang="en-US"/>
          </a:p>
        </p:txBody>
      </p:sp>
    </p:spTree>
    <p:extLst>
      <p:ext uri="{BB962C8B-B14F-4D97-AF65-F5344CB8AC3E}">
        <p14:creationId xmlns:p14="http://schemas.microsoft.com/office/powerpoint/2010/main" val="3468273754"/>
      </p:ext>
    </p:extLst>
  </p:cSld>
  <p:clrMapOvr>
    <a:masterClrMapping/>
  </p:clrMapOvr>
  <p:transition>
    <p:comb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374C83-8CF4-4EDC-A884-DE40FF337FA8}" type="slidenum">
              <a:rPr lang="en-US"/>
              <a:pPr>
                <a:defRPr/>
              </a:pPr>
              <a:t>‹#›</a:t>
            </a:fld>
            <a:endParaRPr lang="en-US"/>
          </a:p>
        </p:txBody>
      </p:sp>
    </p:spTree>
    <p:extLst>
      <p:ext uri="{BB962C8B-B14F-4D97-AF65-F5344CB8AC3E}">
        <p14:creationId xmlns:p14="http://schemas.microsoft.com/office/powerpoint/2010/main" val="1131724180"/>
      </p:ext>
    </p:extLst>
  </p:cSld>
  <p:clrMapOvr>
    <a:masterClrMapping/>
  </p:clrMapOvr>
  <p:transition>
    <p:comb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CD56DA-A7C1-4487-AE31-6EDC3318A67C}" type="slidenum">
              <a:rPr lang="en-US"/>
              <a:pPr>
                <a:defRPr/>
              </a:pPr>
              <a:t>‹#›</a:t>
            </a:fld>
            <a:endParaRPr lang="en-US"/>
          </a:p>
        </p:txBody>
      </p:sp>
    </p:spTree>
    <p:extLst>
      <p:ext uri="{BB962C8B-B14F-4D97-AF65-F5344CB8AC3E}">
        <p14:creationId xmlns:p14="http://schemas.microsoft.com/office/powerpoint/2010/main" val="3881097635"/>
      </p:ext>
    </p:extLst>
  </p:cSld>
  <p:clrMapOvr>
    <a:masterClrMapping/>
  </p:clrMapOvr>
  <p:transition>
    <p:comb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F5C872-2AD1-4BCF-9400-2798F29D9D70}" type="slidenum">
              <a:rPr lang="en-US"/>
              <a:pPr>
                <a:defRPr/>
              </a:pPr>
              <a:t>‹#›</a:t>
            </a:fld>
            <a:endParaRPr lang="en-US"/>
          </a:p>
        </p:txBody>
      </p:sp>
    </p:spTree>
    <p:extLst>
      <p:ext uri="{BB962C8B-B14F-4D97-AF65-F5344CB8AC3E}">
        <p14:creationId xmlns:p14="http://schemas.microsoft.com/office/powerpoint/2010/main" val="1430637857"/>
      </p:ext>
    </p:extLst>
  </p:cSld>
  <p:clrMapOvr>
    <a:masterClrMapping/>
  </p:clrMapOvr>
  <p:transition>
    <p:comb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61E6965-1804-4834-B12C-D3B1658F2FAD}" type="slidenum">
              <a:rPr lang="en-US"/>
              <a:pPr>
                <a:defRPr/>
              </a:pPr>
              <a:t>‹#›</a:t>
            </a:fld>
            <a:endParaRPr lang="en-US"/>
          </a:p>
        </p:txBody>
      </p:sp>
    </p:spTree>
    <p:extLst>
      <p:ext uri="{BB962C8B-B14F-4D97-AF65-F5344CB8AC3E}">
        <p14:creationId xmlns:p14="http://schemas.microsoft.com/office/powerpoint/2010/main" val="3920746600"/>
      </p:ext>
    </p:extLst>
  </p:cSld>
  <p:clrMapOvr>
    <a:masterClrMapping/>
  </p:clrMapOvr>
  <p:transition>
    <p:comb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8559EF5-8589-4E4A-9741-7DD7EC4BE0AE}" type="slidenum">
              <a:rPr lang="en-US"/>
              <a:pPr>
                <a:defRPr/>
              </a:pPr>
              <a:t>‹#›</a:t>
            </a:fld>
            <a:endParaRPr lang="en-US"/>
          </a:p>
        </p:txBody>
      </p:sp>
    </p:spTree>
    <p:extLst>
      <p:ext uri="{BB962C8B-B14F-4D97-AF65-F5344CB8AC3E}">
        <p14:creationId xmlns:p14="http://schemas.microsoft.com/office/powerpoint/2010/main" val="702788211"/>
      </p:ext>
    </p:extLst>
  </p:cSld>
  <p:clrMapOvr>
    <a:masterClrMapping/>
  </p:clrMapOvr>
  <p:transition>
    <p:comb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1FABBD5-6435-4C5C-8CD3-85ED98541A31}" type="slidenum">
              <a:rPr lang="en-US"/>
              <a:pPr>
                <a:defRPr/>
              </a:pPr>
              <a:t>‹#›</a:t>
            </a:fld>
            <a:endParaRPr lang="en-US"/>
          </a:p>
        </p:txBody>
      </p:sp>
    </p:spTree>
    <p:extLst>
      <p:ext uri="{BB962C8B-B14F-4D97-AF65-F5344CB8AC3E}">
        <p14:creationId xmlns:p14="http://schemas.microsoft.com/office/powerpoint/2010/main" val="3249516206"/>
      </p:ext>
    </p:extLst>
  </p:cSld>
  <p:clrMapOvr>
    <a:masterClrMapping/>
  </p:clrMapOvr>
  <p:transition>
    <p:comb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A20621-5DBE-459A-92EF-40C126FEA036}" type="slidenum">
              <a:rPr lang="en-US"/>
              <a:pPr>
                <a:defRPr/>
              </a:pPr>
              <a:t>‹#›</a:t>
            </a:fld>
            <a:endParaRPr lang="en-US"/>
          </a:p>
        </p:txBody>
      </p:sp>
    </p:spTree>
    <p:extLst>
      <p:ext uri="{BB962C8B-B14F-4D97-AF65-F5344CB8AC3E}">
        <p14:creationId xmlns:p14="http://schemas.microsoft.com/office/powerpoint/2010/main" val="2070383684"/>
      </p:ext>
    </p:extLst>
  </p:cSld>
  <p:clrMapOvr>
    <a:masterClrMapping/>
  </p:clrMapOvr>
  <p:transition>
    <p:comb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498AFA-2881-4070-B477-61CA9C5C321A}" type="slidenum">
              <a:rPr lang="en-US"/>
              <a:pPr>
                <a:defRPr/>
              </a:pPr>
              <a:t>‹#›</a:t>
            </a:fld>
            <a:endParaRPr lang="en-US"/>
          </a:p>
        </p:txBody>
      </p:sp>
    </p:spTree>
    <p:extLst>
      <p:ext uri="{BB962C8B-B14F-4D97-AF65-F5344CB8AC3E}">
        <p14:creationId xmlns:p14="http://schemas.microsoft.com/office/powerpoint/2010/main" val="2379197943"/>
      </p:ext>
    </p:extLst>
  </p:cSld>
  <p:clrMapOvr>
    <a:masterClrMapping/>
  </p:clrMapOvr>
  <p:transition>
    <p:comb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08459D70-7ECC-4876-8866-21673B9689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comb dir="vert"/>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slideLayout" Target="../slideLayouts/slideLayout7.xml"/><Relationship Id="rId7" Type="http://schemas.openxmlformats.org/officeDocument/2006/relationships/hyperlink" Target="file:///E:\ClipArt\Anhdong\kyhieu\STARS.GIF" TargetMode="External"/><Relationship Id="rId12" Type="http://schemas.openxmlformats.org/officeDocument/2006/relationships/image" Target="../media/image5.jpeg"/><Relationship Id="rId2" Type="http://schemas.openxmlformats.org/officeDocument/2006/relationships/audio" Target="file:///C:\Documents%20and%20Settings\Administrator\My%20Documents\My%20eBooks\Removable%20Disk%20(G)\Con_chim_hay_hot_(Melody).mp3" TargetMode="External"/><Relationship Id="rId1" Type="http://schemas.microsoft.com/office/2007/relationships/media" Target="file:///C:\Documents%20and%20Settings\Administrator\My%20Documents\My%20eBooks\Removable%20Disk%20(G)\Con_chim_hay_hot_(Melody).mp3" TargetMode="External"/><Relationship Id="rId6" Type="http://schemas.openxmlformats.org/officeDocument/2006/relationships/image" Target="../media/image10.gif"/><Relationship Id="rId11" Type="http://schemas.openxmlformats.org/officeDocument/2006/relationships/image" Target="../media/image13.png"/><Relationship Id="rId5" Type="http://schemas.openxmlformats.org/officeDocument/2006/relationships/hyperlink" Target="file:///E:\ClipArt\Anhdong\kyhieu\BALBLINK.GIF" TargetMode="External"/><Relationship Id="rId10" Type="http://schemas.openxmlformats.org/officeDocument/2006/relationships/image" Target="../media/image12.gif"/><Relationship Id="rId4" Type="http://schemas.openxmlformats.org/officeDocument/2006/relationships/image" Target="../media/image9.jpeg"/><Relationship Id="rId9" Type="http://schemas.openxmlformats.org/officeDocument/2006/relationships/hyperlink" Target="file:///E:\ClipArt\Anhdong\Vuicuoi\HEART.GI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D:\PICTURES\A___ẢNH\Trang trí POWERPOINT\Backgrounds\Colorful-Birthday-Balloons-Print-Mast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0"/>
            <a:ext cx="91328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42864" y="1553294"/>
            <a:ext cx="7160456" cy="923330"/>
          </a:xfrm>
          <a:prstGeom prst="rect">
            <a:avLst/>
          </a:prstGeom>
          <a:noFill/>
        </p:spPr>
        <p:txBody>
          <a:bodyPr>
            <a:spAutoFit/>
          </a:bodyPr>
          <a:lstStyle/>
          <a:p>
            <a:pPr algn="ctr">
              <a:defRPr/>
            </a:pPr>
            <a:r>
              <a:rPr lang="en-US" sz="5400" b="1" cap="all" dirty="0" err="1">
                <a:ln w="9000" cmpd="sng">
                  <a:solidFill>
                    <a:srgbClr val="006600"/>
                  </a:solidFill>
                  <a:prstDash val="solid"/>
                </a:ln>
                <a:solidFill>
                  <a:srgbClr val="006600"/>
                </a:solidFill>
                <a:effectLst>
                  <a:reflection blurRad="12700" stA="28000" endPos="45000" dist="1000" dir="5400000" sy="-100000" algn="bl" rotWithShape="0"/>
                </a:effectLst>
                <a:cs typeface="Times New Roman" pitchFamily="18" charset="0"/>
              </a:rPr>
              <a:t>Giáo</a:t>
            </a:r>
            <a:r>
              <a:rPr lang="en-US" sz="5400" b="1" cap="all" dirty="0">
                <a:ln w="9000" cmpd="sng">
                  <a:solidFill>
                    <a:srgbClr val="006600"/>
                  </a:solidFill>
                  <a:prstDash val="solid"/>
                </a:ln>
                <a:solidFill>
                  <a:srgbClr val="006600"/>
                </a:solidFill>
                <a:effectLst>
                  <a:reflection blurRad="12700" stA="28000" endPos="45000" dist="1000" dir="5400000" sy="-100000" algn="bl" rotWithShape="0"/>
                </a:effectLst>
                <a:cs typeface="Times New Roman" pitchFamily="18" charset="0"/>
              </a:rPr>
              <a:t> </a:t>
            </a:r>
            <a:r>
              <a:rPr lang="en-US" sz="5400" b="1" cap="all" dirty="0" err="1">
                <a:ln w="9000" cmpd="sng">
                  <a:solidFill>
                    <a:srgbClr val="006600"/>
                  </a:solidFill>
                  <a:prstDash val="solid"/>
                </a:ln>
                <a:solidFill>
                  <a:srgbClr val="006600"/>
                </a:solidFill>
                <a:effectLst>
                  <a:reflection blurRad="12700" stA="28000" endPos="45000" dist="1000" dir="5400000" sy="-100000" algn="bl" rotWithShape="0"/>
                </a:effectLst>
                <a:cs typeface="Times New Roman" pitchFamily="18" charset="0"/>
              </a:rPr>
              <a:t>án</a:t>
            </a:r>
            <a:r>
              <a:rPr lang="en-US" sz="5400" b="1" cap="all" dirty="0">
                <a:ln w="9000" cmpd="sng">
                  <a:solidFill>
                    <a:srgbClr val="006600"/>
                  </a:solidFill>
                  <a:prstDash val="solid"/>
                </a:ln>
                <a:solidFill>
                  <a:srgbClr val="006600"/>
                </a:solidFill>
                <a:effectLst>
                  <a:reflection blurRad="12700" stA="28000" endPos="45000" dist="1000" dir="5400000" sy="-100000" algn="bl" rotWithShape="0"/>
                </a:effectLst>
                <a:cs typeface="Times New Roman" pitchFamily="18" charset="0"/>
              </a:rPr>
              <a:t> </a:t>
            </a:r>
            <a:r>
              <a:rPr lang="en-US" sz="5400" b="1" cap="all" dirty="0" err="1">
                <a:ln w="9000" cmpd="sng">
                  <a:solidFill>
                    <a:srgbClr val="006600"/>
                  </a:solidFill>
                  <a:prstDash val="solid"/>
                </a:ln>
                <a:solidFill>
                  <a:srgbClr val="006600"/>
                </a:solidFill>
                <a:effectLst>
                  <a:reflection blurRad="12700" stA="28000" endPos="45000" dist="1000" dir="5400000" sy="-100000" algn="bl" rotWithShape="0"/>
                </a:effectLst>
                <a:cs typeface="Times New Roman" pitchFamily="18" charset="0"/>
              </a:rPr>
              <a:t>điện</a:t>
            </a:r>
            <a:r>
              <a:rPr lang="en-US" sz="5400" b="1" cap="all" dirty="0">
                <a:ln w="9000" cmpd="sng">
                  <a:solidFill>
                    <a:srgbClr val="006600"/>
                  </a:solidFill>
                  <a:prstDash val="solid"/>
                </a:ln>
                <a:solidFill>
                  <a:srgbClr val="006600"/>
                </a:solidFill>
                <a:effectLst>
                  <a:reflection blurRad="12700" stA="28000" endPos="45000" dist="1000" dir="5400000" sy="-100000" algn="bl" rotWithShape="0"/>
                </a:effectLst>
                <a:cs typeface="Times New Roman" pitchFamily="18" charset="0"/>
              </a:rPr>
              <a:t> </a:t>
            </a:r>
            <a:r>
              <a:rPr lang="en-US" sz="5400" b="1" cap="all" dirty="0" err="1">
                <a:ln w="9000" cmpd="sng">
                  <a:solidFill>
                    <a:srgbClr val="006600"/>
                  </a:solidFill>
                  <a:prstDash val="solid"/>
                </a:ln>
                <a:solidFill>
                  <a:srgbClr val="006600"/>
                </a:solidFill>
                <a:effectLst>
                  <a:reflection blurRad="12700" stA="28000" endPos="45000" dist="1000" dir="5400000" sy="-100000" algn="bl" rotWithShape="0"/>
                </a:effectLst>
                <a:cs typeface="Times New Roman" pitchFamily="18" charset="0"/>
              </a:rPr>
              <a:t>tử</a:t>
            </a:r>
            <a:endParaRPr lang="en-US" sz="5400" b="1" cap="all" dirty="0">
              <a:ln w="9000" cmpd="sng">
                <a:solidFill>
                  <a:srgbClr val="006600"/>
                </a:solidFill>
                <a:prstDash val="solid"/>
              </a:ln>
              <a:solidFill>
                <a:srgbClr val="006600"/>
              </a:solidFill>
              <a:effectLst>
                <a:reflection blurRad="12700" stA="28000" endPos="45000" dist="1000" dir="5400000" sy="-100000" algn="bl" rotWithShape="0"/>
              </a:effectLst>
              <a:cs typeface="Times New Roman" pitchFamily="18" charset="0"/>
            </a:endParaRPr>
          </a:p>
        </p:txBody>
      </p:sp>
      <p:sp>
        <p:nvSpPr>
          <p:cNvPr id="6" name="Rectangle 5"/>
          <p:cNvSpPr/>
          <p:nvPr/>
        </p:nvSpPr>
        <p:spPr>
          <a:xfrm>
            <a:off x="2179060" y="10672"/>
            <a:ext cx="6510628" cy="64633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a:ln w="11430"/>
                <a:solidFill>
                  <a:srgbClr val="0070C0"/>
                </a:solidFill>
                <a:effectLst>
                  <a:outerShdw blurRad="50800" dist="39000" dir="5460000" algn="tl">
                    <a:srgbClr val="000000">
                      <a:alpha val="38000"/>
                    </a:srgbClr>
                  </a:outerShdw>
                </a:effectLst>
                <a:cs typeface="Arial" pitchFamily="34" charset="0"/>
              </a:rPr>
              <a:t>TRƯỜNG TIỂU HỌC ÁI MỘ A</a:t>
            </a:r>
          </a:p>
        </p:txBody>
      </p:sp>
      <p:sp>
        <p:nvSpPr>
          <p:cNvPr id="7" name="TextBox 6"/>
          <p:cNvSpPr txBox="1"/>
          <p:nvPr/>
        </p:nvSpPr>
        <p:spPr>
          <a:xfrm>
            <a:off x="2474913" y="3216275"/>
            <a:ext cx="6353175" cy="3693319"/>
          </a:xfrm>
          <a:prstGeom prst="rect">
            <a:avLst/>
          </a:prstGeom>
          <a:noFill/>
        </p:spPr>
        <p:txBody>
          <a:bodyPr>
            <a:spAutoFit/>
          </a:bodyPr>
          <a:lstStyle/>
          <a:p>
            <a:pPr>
              <a:defRPr/>
            </a:pPr>
            <a:r>
              <a:rPr lang="en-US" sz="2800" b="1" dirty="0">
                <a:cs typeface="Arial" pitchFamily="34" charset="0"/>
              </a:rPr>
              <a:t>	</a:t>
            </a:r>
            <a:r>
              <a:rPr lang="en-US" sz="2800" dirty="0" err="1" smtClean="0">
                <a:cs typeface="Arial" pitchFamily="34" charset="0"/>
              </a:rPr>
              <a:t>Phân</a:t>
            </a:r>
            <a:r>
              <a:rPr lang="en-US" sz="2800" dirty="0" smtClean="0">
                <a:cs typeface="Arial" pitchFamily="34" charset="0"/>
              </a:rPr>
              <a:t> </a:t>
            </a:r>
            <a:r>
              <a:rPr lang="en-US" sz="2800" dirty="0" err="1">
                <a:cs typeface="Arial" pitchFamily="34" charset="0"/>
              </a:rPr>
              <a:t>m</a:t>
            </a:r>
            <a:r>
              <a:rPr lang="en-US" sz="2800" dirty="0" err="1" smtClean="0">
                <a:cs typeface="Arial" pitchFamily="34" charset="0"/>
              </a:rPr>
              <a:t>ôn</a:t>
            </a:r>
            <a:r>
              <a:rPr lang="en-US" sz="2800" dirty="0">
                <a:cs typeface="Arial" pitchFamily="34" charset="0"/>
              </a:rPr>
              <a:t>: </a:t>
            </a:r>
            <a:r>
              <a:rPr lang="en-US" sz="2800" dirty="0" err="1" smtClean="0">
                <a:cs typeface="Arial" pitchFamily="34" charset="0"/>
              </a:rPr>
              <a:t>Tập</a:t>
            </a:r>
            <a:r>
              <a:rPr lang="en-US" sz="2800" dirty="0" smtClean="0">
                <a:cs typeface="Arial" pitchFamily="34" charset="0"/>
              </a:rPr>
              <a:t> </a:t>
            </a:r>
            <a:r>
              <a:rPr lang="en-US" sz="2800" dirty="0" err="1" smtClean="0">
                <a:cs typeface="Arial" pitchFamily="34" charset="0"/>
              </a:rPr>
              <a:t>đọc</a:t>
            </a:r>
            <a:r>
              <a:rPr lang="en-US" sz="2800" dirty="0" smtClean="0">
                <a:cs typeface="Arial" pitchFamily="34" charset="0"/>
              </a:rPr>
              <a:t> – </a:t>
            </a:r>
            <a:r>
              <a:rPr lang="en-US" sz="2800" dirty="0" err="1">
                <a:cs typeface="Arial" pitchFamily="34" charset="0"/>
              </a:rPr>
              <a:t>Lớp</a:t>
            </a:r>
            <a:r>
              <a:rPr lang="en-US" sz="2800" dirty="0">
                <a:cs typeface="Arial" pitchFamily="34" charset="0"/>
              </a:rPr>
              <a:t> 4</a:t>
            </a:r>
          </a:p>
          <a:p>
            <a:pPr>
              <a:defRPr/>
            </a:pPr>
            <a:r>
              <a:rPr lang="en-US" sz="2800" dirty="0">
                <a:cs typeface="Arial" pitchFamily="34" charset="0"/>
              </a:rPr>
              <a:t>	</a:t>
            </a:r>
            <a:r>
              <a:rPr lang="en-US" sz="2800" dirty="0" err="1">
                <a:cs typeface="Arial" pitchFamily="34" charset="0"/>
              </a:rPr>
              <a:t>Tuần</a:t>
            </a:r>
            <a:r>
              <a:rPr lang="en-US" sz="2800" dirty="0">
                <a:cs typeface="Arial" pitchFamily="34" charset="0"/>
              </a:rPr>
              <a:t>: </a:t>
            </a:r>
            <a:r>
              <a:rPr lang="en-US" sz="2800" dirty="0" smtClean="0">
                <a:cs typeface="Arial" pitchFamily="34" charset="0"/>
              </a:rPr>
              <a:t>24      </a:t>
            </a:r>
            <a:r>
              <a:rPr lang="en-US" sz="2800" dirty="0" err="1">
                <a:cs typeface="Arial" pitchFamily="34" charset="0"/>
              </a:rPr>
              <a:t>Tiết</a:t>
            </a:r>
            <a:r>
              <a:rPr lang="en-US" sz="2800" dirty="0">
                <a:cs typeface="Arial" pitchFamily="34" charset="0"/>
              </a:rPr>
              <a:t>: </a:t>
            </a:r>
            <a:r>
              <a:rPr lang="en-US" sz="2800" dirty="0" smtClean="0">
                <a:cs typeface="Arial" pitchFamily="34" charset="0"/>
              </a:rPr>
              <a:t>47</a:t>
            </a:r>
            <a:endParaRPr lang="en-US" sz="2800" dirty="0">
              <a:cs typeface="Arial" pitchFamily="34" charset="0"/>
            </a:endParaRPr>
          </a:p>
          <a:p>
            <a:pPr>
              <a:defRPr/>
            </a:pPr>
            <a:r>
              <a:rPr lang="en-US" sz="2800" dirty="0">
                <a:cs typeface="Arial" pitchFamily="34" charset="0"/>
              </a:rPr>
              <a:t>	</a:t>
            </a:r>
          </a:p>
          <a:p>
            <a:pPr algn="ctr">
              <a:defRPr/>
            </a:pPr>
            <a:r>
              <a:rPr lang="en-US" sz="4400" dirty="0" err="1">
                <a:cs typeface="Arial" pitchFamily="34" charset="0"/>
              </a:rPr>
              <a:t>Bài</a:t>
            </a:r>
            <a:r>
              <a:rPr lang="en-US" sz="4400" dirty="0">
                <a:cs typeface="Arial" pitchFamily="34" charset="0"/>
              </a:rPr>
              <a:t>: </a:t>
            </a:r>
            <a:r>
              <a:rPr lang="en-US" sz="3600" dirty="0" err="1" smtClean="0">
                <a:solidFill>
                  <a:srgbClr val="FF0000"/>
                </a:solidFill>
                <a:cs typeface="Arial" pitchFamily="34" charset="0"/>
              </a:rPr>
              <a:t>Vẽ</a:t>
            </a:r>
            <a:r>
              <a:rPr lang="en-US" sz="3600" dirty="0" smtClean="0">
                <a:solidFill>
                  <a:srgbClr val="FF0000"/>
                </a:solidFill>
                <a:cs typeface="Arial" pitchFamily="34" charset="0"/>
              </a:rPr>
              <a:t> </a:t>
            </a:r>
            <a:r>
              <a:rPr lang="en-US" sz="3600" dirty="0" err="1" smtClean="0">
                <a:solidFill>
                  <a:srgbClr val="FF0000"/>
                </a:solidFill>
                <a:cs typeface="Arial" pitchFamily="34" charset="0"/>
              </a:rPr>
              <a:t>về</a:t>
            </a:r>
            <a:r>
              <a:rPr lang="en-US" sz="3600" dirty="0" smtClean="0">
                <a:solidFill>
                  <a:srgbClr val="FF0000"/>
                </a:solidFill>
                <a:cs typeface="Arial" pitchFamily="34" charset="0"/>
              </a:rPr>
              <a:t> </a:t>
            </a:r>
            <a:r>
              <a:rPr lang="en-US" sz="3600" dirty="0" err="1" smtClean="0">
                <a:solidFill>
                  <a:srgbClr val="FF0000"/>
                </a:solidFill>
                <a:cs typeface="Arial" pitchFamily="34" charset="0"/>
              </a:rPr>
              <a:t>cuộc</a:t>
            </a:r>
            <a:r>
              <a:rPr lang="en-US" sz="3600" dirty="0" smtClean="0">
                <a:solidFill>
                  <a:srgbClr val="FF0000"/>
                </a:solidFill>
                <a:cs typeface="Arial" pitchFamily="34" charset="0"/>
              </a:rPr>
              <a:t> </a:t>
            </a:r>
            <a:r>
              <a:rPr lang="en-US" sz="3600" dirty="0" err="1" smtClean="0">
                <a:solidFill>
                  <a:srgbClr val="FF0000"/>
                </a:solidFill>
                <a:cs typeface="Arial" pitchFamily="34" charset="0"/>
              </a:rPr>
              <a:t>sống</a:t>
            </a:r>
            <a:r>
              <a:rPr lang="en-US" sz="3600" dirty="0" smtClean="0">
                <a:solidFill>
                  <a:srgbClr val="FF0000"/>
                </a:solidFill>
                <a:cs typeface="Arial" pitchFamily="34" charset="0"/>
              </a:rPr>
              <a:t> an </a:t>
            </a:r>
            <a:r>
              <a:rPr lang="en-US" sz="3600" dirty="0" err="1" smtClean="0">
                <a:solidFill>
                  <a:srgbClr val="FF0000"/>
                </a:solidFill>
                <a:cs typeface="Arial" pitchFamily="34" charset="0"/>
              </a:rPr>
              <a:t>toàn</a:t>
            </a:r>
            <a:endParaRPr lang="en-US" sz="4400" dirty="0">
              <a:solidFill>
                <a:srgbClr val="FF0000"/>
              </a:solidFill>
              <a:cs typeface="Arial" pitchFamily="34" charset="0"/>
            </a:endParaRPr>
          </a:p>
          <a:p>
            <a:pPr algn="ctr">
              <a:defRPr/>
            </a:pPr>
            <a:endParaRPr lang="en-US" sz="4400" b="1" dirty="0">
              <a:solidFill>
                <a:srgbClr val="FF0000"/>
              </a:solidFill>
              <a:cs typeface="Arial" pitchFamily="34" charset="0"/>
            </a:endParaRPr>
          </a:p>
          <a:p>
            <a:pPr algn="ctr">
              <a:defRPr/>
            </a:pPr>
            <a:r>
              <a:rPr lang="en-US" b="1" i="1" dirty="0" err="1">
                <a:solidFill>
                  <a:srgbClr val="0000FF"/>
                </a:solidFill>
                <a:cs typeface="Arial" pitchFamily="34" charset="0"/>
              </a:rPr>
              <a:t>Giáo</a:t>
            </a:r>
            <a:r>
              <a:rPr lang="en-US" b="1" i="1" dirty="0">
                <a:solidFill>
                  <a:srgbClr val="0000FF"/>
                </a:solidFill>
                <a:cs typeface="Arial" pitchFamily="34" charset="0"/>
              </a:rPr>
              <a:t> </a:t>
            </a:r>
            <a:r>
              <a:rPr lang="en-US" b="1" i="1" dirty="0" err="1">
                <a:solidFill>
                  <a:srgbClr val="0000FF"/>
                </a:solidFill>
                <a:cs typeface="Arial" pitchFamily="34" charset="0"/>
              </a:rPr>
              <a:t>viên</a:t>
            </a:r>
            <a:r>
              <a:rPr lang="en-US" b="1" i="1" dirty="0">
                <a:solidFill>
                  <a:srgbClr val="0000FF"/>
                </a:solidFill>
                <a:cs typeface="Arial" pitchFamily="34" charset="0"/>
              </a:rPr>
              <a:t>: </a:t>
            </a:r>
            <a:r>
              <a:rPr lang="en-US" b="1" i="1" dirty="0" err="1" smtClean="0">
                <a:solidFill>
                  <a:srgbClr val="0000FF"/>
                </a:solidFill>
                <a:cs typeface="Arial" pitchFamily="34" charset="0"/>
              </a:rPr>
              <a:t>Nguyễn</a:t>
            </a:r>
            <a:r>
              <a:rPr lang="en-US" b="1" i="1" dirty="0" smtClean="0">
                <a:solidFill>
                  <a:srgbClr val="0000FF"/>
                </a:solidFill>
                <a:cs typeface="Arial" pitchFamily="34" charset="0"/>
              </a:rPr>
              <a:t> </a:t>
            </a:r>
            <a:r>
              <a:rPr lang="en-US" b="1" i="1" dirty="0" err="1" smtClean="0">
                <a:solidFill>
                  <a:srgbClr val="0000FF"/>
                </a:solidFill>
                <a:cs typeface="Arial" pitchFamily="34" charset="0"/>
              </a:rPr>
              <a:t>Thanh</a:t>
            </a:r>
            <a:r>
              <a:rPr lang="en-US" b="1" i="1" dirty="0" smtClean="0">
                <a:solidFill>
                  <a:srgbClr val="0000FF"/>
                </a:solidFill>
                <a:cs typeface="Arial" pitchFamily="34" charset="0"/>
              </a:rPr>
              <a:t> </a:t>
            </a:r>
            <a:r>
              <a:rPr lang="en-US" b="1" i="1" dirty="0" err="1" smtClean="0">
                <a:solidFill>
                  <a:srgbClr val="0000FF"/>
                </a:solidFill>
                <a:cs typeface="Arial" pitchFamily="34" charset="0"/>
              </a:rPr>
              <a:t>Hà</a:t>
            </a:r>
            <a:endParaRPr lang="vi-VN" b="1" i="1" dirty="0">
              <a:solidFill>
                <a:srgbClr val="0000FF"/>
              </a:solidFill>
              <a:effectLst>
                <a:outerShdw blurRad="38100" dist="38100" dir="2700000" algn="tl">
                  <a:srgbClr val="000000">
                    <a:alpha val="43137"/>
                  </a:srgbClr>
                </a:outerShdw>
              </a:effectLst>
              <a:cs typeface="Arial" pitchFamily="34" charset="0"/>
            </a:endParaRPr>
          </a:p>
          <a:p>
            <a:pPr algn="ctr">
              <a:defRPr/>
            </a:pPr>
            <a:endParaRPr lang="vi-VN" sz="4400" b="1" dirty="0">
              <a:solidFill>
                <a:srgbClr val="FF0000"/>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1501129569"/>
      </p:ext>
    </p:extLst>
  </p:cSld>
  <p:clrMapOvr>
    <a:masterClrMapping/>
  </p:clrMapOvr>
  <p:transition>
    <p:comb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a:spLocks noChangeArrowheads="1"/>
          </p:cNvSpPr>
          <p:nvPr/>
        </p:nvSpPr>
        <p:spPr bwMode="auto">
          <a:xfrm>
            <a:off x="0" y="146338"/>
            <a:ext cx="919296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7200" b="1" dirty="0" err="1">
                <a:solidFill>
                  <a:srgbClr val="FF0000"/>
                </a:solidFill>
              </a:rPr>
              <a:t>GIẢI</a:t>
            </a:r>
            <a:r>
              <a:rPr lang="en-US" sz="7200" b="1" dirty="0">
                <a:solidFill>
                  <a:srgbClr val="FF0000"/>
                </a:solidFill>
              </a:rPr>
              <a:t> </a:t>
            </a:r>
            <a:r>
              <a:rPr lang="en-US" sz="7200" b="1" dirty="0" err="1">
                <a:solidFill>
                  <a:srgbClr val="FF0000"/>
                </a:solidFill>
              </a:rPr>
              <a:t>NGHĨA</a:t>
            </a:r>
            <a:r>
              <a:rPr lang="en-US" sz="7200" b="1" dirty="0">
                <a:solidFill>
                  <a:srgbClr val="FF0000"/>
                </a:solidFill>
              </a:rPr>
              <a:t> </a:t>
            </a:r>
            <a:r>
              <a:rPr lang="en-US" sz="7200" b="1" dirty="0" err="1">
                <a:solidFill>
                  <a:srgbClr val="FF0000"/>
                </a:solidFill>
              </a:rPr>
              <a:t>TỪ</a:t>
            </a:r>
            <a:r>
              <a:rPr lang="en-US" sz="7200" b="1" dirty="0">
                <a:solidFill>
                  <a:srgbClr val="FF0000"/>
                </a:solidFill>
              </a:rPr>
              <a:t> </a:t>
            </a:r>
            <a:r>
              <a:rPr lang="en-US" sz="7200" b="1" dirty="0" err="1">
                <a:solidFill>
                  <a:srgbClr val="FF0000"/>
                </a:solidFill>
              </a:rPr>
              <a:t>MỚI</a:t>
            </a:r>
            <a:r>
              <a:rPr lang="en-US" sz="7200" b="1" dirty="0"/>
              <a:t> </a:t>
            </a:r>
          </a:p>
        </p:txBody>
      </p:sp>
      <p:sp>
        <p:nvSpPr>
          <p:cNvPr id="2" name="Rectangle 1"/>
          <p:cNvSpPr>
            <a:spLocks noChangeArrowheads="1"/>
          </p:cNvSpPr>
          <p:nvPr/>
        </p:nvSpPr>
        <p:spPr bwMode="auto">
          <a:xfrm>
            <a:off x="115022" y="1700934"/>
            <a:ext cx="52391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solidFill>
                  <a:srgbClr val="3333FF"/>
                </a:solidFill>
                <a:latin typeface="Times New Roman" pitchFamily="18" charset="0"/>
              </a:rPr>
              <a:t>UNICEF  (U – ni - xép)</a:t>
            </a:r>
            <a:endParaRPr lang="en-US" sz="4000"/>
          </a:p>
        </p:txBody>
      </p:sp>
      <p:sp>
        <p:nvSpPr>
          <p:cNvPr id="73" name="Rectangle 72"/>
          <p:cNvSpPr>
            <a:spLocks noChangeArrowheads="1"/>
          </p:cNvSpPr>
          <p:nvPr/>
        </p:nvSpPr>
        <p:spPr bwMode="auto">
          <a:xfrm>
            <a:off x="381000" y="2665142"/>
            <a:ext cx="23952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b="1" dirty="0" err="1">
                <a:solidFill>
                  <a:srgbClr val="3333FF"/>
                </a:solidFill>
                <a:latin typeface="Times New Roman" pitchFamily="18" charset="0"/>
              </a:rPr>
              <a:t>Thẩm</a:t>
            </a:r>
            <a:r>
              <a:rPr lang="en-US" sz="4400" b="1" dirty="0">
                <a:solidFill>
                  <a:srgbClr val="3333FF"/>
                </a:solidFill>
                <a:latin typeface="Times New Roman" pitchFamily="18" charset="0"/>
              </a:rPr>
              <a:t> </a:t>
            </a:r>
            <a:r>
              <a:rPr lang="en-US" sz="4400" b="1" dirty="0" err="1">
                <a:solidFill>
                  <a:srgbClr val="3333FF"/>
                </a:solidFill>
                <a:latin typeface="Times New Roman" pitchFamily="18" charset="0"/>
              </a:rPr>
              <a:t>mĩ</a:t>
            </a:r>
            <a:endParaRPr lang="en-US" sz="4400" dirty="0"/>
          </a:p>
        </p:txBody>
      </p:sp>
      <p:sp>
        <p:nvSpPr>
          <p:cNvPr id="74" name="Rectangle 73"/>
          <p:cNvSpPr>
            <a:spLocks noChangeArrowheads="1"/>
          </p:cNvSpPr>
          <p:nvPr/>
        </p:nvSpPr>
        <p:spPr bwMode="auto">
          <a:xfrm>
            <a:off x="257175" y="3576439"/>
            <a:ext cx="273344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b="1" dirty="0" err="1">
                <a:solidFill>
                  <a:srgbClr val="3333FF"/>
                </a:solidFill>
                <a:latin typeface="Times New Roman" pitchFamily="18" charset="0"/>
              </a:rPr>
              <a:t>Nhận</a:t>
            </a:r>
            <a:r>
              <a:rPr lang="en-US" sz="4400" b="1" dirty="0">
                <a:solidFill>
                  <a:srgbClr val="3333FF"/>
                </a:solidFill>
                <a:latin typeface="Times New Roman" pitchFamily="18" charset="0"/>
              </a:rPr>
              <a:t> </a:t>
            </a:r>
            <a:r>
              <a:rPr lang="en-US" sz="4400" b="1" dirty="0" err="1">
                <a:solidFill>
                  <a:srgbClr val="3333FF"/>
                </a:solidFill>
                <a:latin typeface="Times New Roman" pitchFamily="18" charset="0"/>
              </a:rPr>
              <a:t>thức</a:t>
            </a:r>
            <a:endParaRPr lang="en-US" sz="4400" dirty="0"/>
          </a:p>
        </p:txBody>
      </p:sp>
      <p:sp>
        <p:nvSpPr>
          <p:cNvPr id="75" name="Rectangle 74"/>
          <p:cNvSpPr>
            <a:spLocks noChangeArrowheads="1"/>
          </p:cNvSpPr>
          <p:nvPr/>
        </p:nvSpPr>
        <p:spPr bwMode="auto">
          <a:xfrm>
            <a:off x="6749256" y="1834145"/>
            <a:ext cx="23920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800" b="1" dirty="0" err="1">
                <a:solidFill>
                  <a:srgbClr val="3333FF"/>
                </a:solidFill>
                <a:latin typeface="Times New Roman" pitchFamily="18" charset="0"/>
              </a:rPr>
              <a:t>Khích</a:t>
            </a:r>
            <a:r>
              <a:rPr lang="en-US" sz="4800" b="1" dirty="0">
                <a:solidFill>
                  <a:srgbClr val="3333FF"/>
                </a:solidFill>
                <a:latin typeface="Times New Roman" pitchFamily="18" charset="0"/>
              </a:rPr>
              <a:t> </a:t>
            </a:r>
            <a:r>
              <a:rPr lang="en-US" sz="4800" b="1" dirty="0" err="1">
                <a:solidFill>
                  <a:srgbClr val="3333FF"/>
                </a:solidFill>
                <a:latin typeface="Times New Roman" pitchFamily="18" charset="0"/>
              </a:rPr>
              <a:t>lệ</a:t>
            </a:r>
            <a:endParaRPr lang="en-US" sz="4800" dirty="0"/>
          </a:p>
        </p:txBody>
      </p:sp>
      <p:sp>
        <p:nvSpPr>
          <p:cNvPr id="76" name="Rectangle 75"/>
          <p:cNvSpPr>
            <a:spLocks noChangeArrowheads="1"/>
          </p:cNvSpPr>
          <p:nvPr/>
        </p:nvSpPr>
        <p:spPr bwMode="auto">
          <a:xfrm>
            <a:off x="6749256" y="2886598"/>
            <a:ext cx="188118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b="1" dirty="0">
                <a:solidFill>
                  <a:srgbClr val="3333FF"/>
                </a:solidFill>
                <a:latin typeface="Times New Roman" pitchFamily="18" charset="0"/>
              </a:rPr>
              <a:t>Ý </a:t>
            </a:r>
            <a:r>
              <a:rPr lang="en-US" sz="4400" b="1" dirty="0" err="1">
                <a:solidFill>
                  <a:srgbClr val="3333FF"/>
                </a:solidFill>
                <a:latin typeface="Times New Roman" pitchFamily="18" charset="0"/>
              </a:rPr>
              <a:t>tưởng</a:t>
            </a:r>
            <a:endParaRPr lang="en-US" sz="4400" dirty="0"/>
          </a:p>
        </p:txBody>
      </p:sp>
      <p:sp>
        <p:nvSpPr>
          <p:cNvPr id="77" name="Rectangle 76"/>
          <p:cNvSpPr>
            <a:spLocks noChangeArrowheads="1"/>
          </p:cNvSpPr>
          <p:nvPr/>
        </p:nvSpPr>
        <p:spPr bwMode="auto">
          <a:xfrm>
            <a:off x="2748498" y="4345880"/>
            <a:ext cx="44598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b="1" dirty="0" err="1">
                <a:solidFill>
                  <a:srgbClr val="3333FF"/>
                </a:solidFill>
                <a:latin typeface="Times New Roman" pitchFamily="18" charset="0"/>
              </a:rPr>
              <a:t>Ngôn</a:t>
            </a:r>
            <a:r>
              <a:rPr lang="en-US" sz="4400" b="1" dirty="0">
                <a:solidFill>
                  <a:srgbClr val="3333FF"/>
                </a:solidFill>
                <a:latin typeface="Times New Roman" pitchFamily="18" charset="0"/>
              </a:rPr>
              <a:t> </a:t>
            </a:r>
            <a:r>
              <a:rPr lang="en-US" sz="4400" b="1" dirty="0" err="1">
                <a:solidFill>
                  <a:srgbClr val="3333FF"/>
                </a:solidFill>
                <a:latin typeface="Times New Roman" pitchFamily="18" charset="0"/>
              </a:rPr>
              <a:t>ngữ</a:t>
            </a:r>
            <a:r>
              <a:rPr lang="en-US" sz="4400" b="1" dirty="0">
                <a:solidFill>
                  <a:srgbClr val="3333FF"/>
                </a:solidFill>
                <a:latin typeface="Times New Roman" pitchFamily="18" charset="0"/>
              </a:rPr>
              <a:t> </a:t>
            </a:r>
            <a:r>
              <a:rPr lang="en-US" sz="4400" b="1" dirty="0" err="1">
                <a:solidFill>
                  <a:srgbClr val="3333FF"/>
                </a:solidFill>
                <a:latin typeface="Times New Roman" pitchFamily="18" charset="0"/>
              </a:rPr>
              <a:t>hội</a:t>
            </a:r>
            <a:r>
              <a:rPr lang="en-US" sz="4400" b="1" dirty="0">
                <a:solidFill>
                  <a:srgbClr val="3333FF"/>
                </a:solidFill>
                <a:latin typeface="Times New Roman" pitchFamily="18" charset="0"/>
              </a:rPr>
              <a:t> </a:t>
            </a:r>
            <a:r>
              <a:rPr lang="en-US" sz="4400" b="1" dirty="0" err="1">
                <a:solidFill>
                  <a:srgbClr val="3333FF"/>
                </a:solidFill>
                <a:latin typeface="Times New Roman" pitchFamily="18" charset="0"/>
              </a:rPr>
              <a:t>họa</a:t>
            </a:r>
            <a:endParaRPr lang="en-US" sz="4400" dirty="0"/>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barn(inVertical)">
                                      <p:cBhvr>
                                        <p:cTn id="12" dur="500"/>
                                        <p:tgtEl>
                                          <p:spTgt spid="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circle(in)">
                                      <p:cBhvr>
                                        <p:cTn id="17" dur="2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barn(inVertical)">
                                      <p:cBhvr>
                                        <p:cTn id="22" dur="500"/>
                                        <p:tgtEl>
                                          <p:spTgt spid="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additive="base">
                                        <p:cTn id="27" dur="500" fill="hold"/>
                                        <p:tgtEl>
                                          <p:spTgt spid="76"/>
                                        </p:tgtEl>
                                        <p:attrNameLst>
                                          <p:attrName>ppt_x</p:attrName>
                                        </p:attrNameLst>
                                      </p:cBhvr>
                                      <p:tavLst>
                                        <p:tav tm="0">
                                          <p:val>
                                            <p:strVal val="#ppt_x"/>
                                          </p:val>
                                        </p:tav>
                                        <p:tav tm="100000">
                                          <p:val>
                                            <p:strVal val="#ppt_x"/>
                                          </p:val>
                                        </p:tav>
                                      </p:tavLst>
                                    </p:anim>
                                    <p:anim calcmode="lin" valueType="num">
                                      <p:cBhvr additive="base">
                                        <p:cTn id="28"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3" grpId="0"/>
      <p:bldP spid="74" grpId="0"/>
      <p:bldP spid="75" grpId="0"/>
      <p:bldP spid="76" grpId="0"/>
      <p:bldP spid="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 descr="Thao luan nh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610600"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1" name="Group 11"/>
          <p:cNvGrpSpPr>
            <a:grpSpLocks/>
          </p:cNvGrpSpPr>
          <p:nvPr/>
        </p:nvGrpSpPr>
        <p:grpSpPr bwMode="auto">
          <a:xfrm>
            <a:off x="7002463" y="4127500"/>
            <a:ext cx="1879600" cy="1081088"/>
            <a:chOff x="2268" y="2544"/>
            <a:chExt cx="1236" cy="591"/>
          </a:xfrm>
        </p:grpSpPr>
        <p:pic>
          <p:nvPicPr>
            <p:cNvPr id="12298" name="Picture 12" descr="Tweety[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80" y="2544"/>
              <a:ext cx="624"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3" descr="Tweety[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2268" y="2544"/>
              <a:ext cx="612" cy="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292" name="Picture 14" descr="book_page_flip_md_cl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07250" y="4889500"/>
            <a:ext cx="16795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3" name="Group 7"/>
          <p:cNvGrpSpPr>
            <a:grpSpLocks/>
          </p:cNvGrpSpPr>
          <p:nvPr/>
        </p:nvGrpSpPr>
        <p:grpSpPr bwMode="auto">
          <a:xfrm>
            <a:off x="0" y="0"/>
            <a:ext cx="9144000" cy="6858000"/>
            <a:chOff x="0" y="0"/>
            <a:chExt cx="5760" cy="4320"/>
          </a:xfrm>
        </p:grpSpPr>
        <p:pic>
          <p:nvPicPr>
            <p:cNvPr id="12294" name="Picture 8"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577"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9"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136"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0"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1"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57"/>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comb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005-C"/>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5400" y="0"/>
            <a:ext cx="680085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11" descr="BALBLINK.GIF">
            <a:hlinkClick r:id="rId5" action="ppaction://hlinkfile"/>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05800" y="1295400"/>
            <a:ext cx="60007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3" descr="STARS.GIF">
            <a:hlinkClick r:id="rId7" action="ppaction://hlinkfile"/>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447800"/>
            <a:ext cx="609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6" descr="HEART.GIF">
            <a:hlinkClick r:id="rId9" action="ppaction://hlinkfile"/>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5715000"/>
            <a:ext cx="6429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1" descr="BALBLINK.GIF">
            <a:hlinkClick r:id="rId5" action="ppaction://hlinkfile"/>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81000"/>
            <a:ext cx="60007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1" descr="BALBLINK.GIF">
            <a:hlinkClick r:id="rId5" action="ppaction://hlinkfile"/>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4800600"/>
            <a:ext cx="60007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1" descr="BALBLINK.GIF">
            <a:hlinkClick r:id="rId5" action="ppaction://hlinkfile"/>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62000" y="5715000"/>
            <a:ext cx="60007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1" descr="BALBLINK.GIF">
            <a:hlinkClick r:id="rId5" action="ppaction://hlinkfile"/>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2895600"/>
            <a:ext cx="60007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36" descr="HEART.GIF">
            <a:hlinkClick r:id="rId9" action="ppaction://hlinkfile"/>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0" y="2590800"/>
            <a:ext cx="6429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36" descr="HEART.GIF">
            <a:hlinkClick r:id="rId9" action="ppaction://hlinkfile"/>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304800"/>
            <a:ext cx="6429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36" descr="HEART.GIF">
            <a:hlinkClick r:id="rId9" action="ppaction://hlinkfile"/>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305800" y="2590800"/>
            <a:ext cx="6429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36" descr="HEART.GIF">
            <a:hlinkClick r:id="rId9" action="ppaction://hlinkfile"/>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3810000"/>
            <a:ext cx="6429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36" descr="HEART.GIF">
            <a:hlinkClick r:id="rId9" action="ppaction://hlinkfile"/>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715000" y="3352800"/>
            <a:ext cx="914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33" descr="STARS.GIF">
            <a:hlinkClick r:id="rId7" action="ppaction://hlinkfile"/>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305800" y="3657600"/>
            <a:ext cx="609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33" descr="STARS.GIF">
            <a:hlinkClick r:id="rId7" action="ppaction://hlinkfile"/>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685800"/>
            <a:ext cx="8382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33" descr="STARS.GIF">
            <a:hlinkClick r:id="rId7" action="ppaction://hlinkfile"/>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924800" y="304800"/>
            <a:ext cx="609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33" descr="STARS.GIF">
            <a:hlinkClick r:id="rId7" action="ppaction://hlinkfile"/>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724400"/>
            <a:ext cx="609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33" descr="STARS.GIF">
            <a:hlinkClick r:id="rId7" action="ppaction://hlinkfile"/>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3886200"/>
            <a:ext cx="83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33" descr="STARS.GIF">
            <a:hlinkClick r:id="rId7" action="ppaction://hlinkfile"/>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228600"/>
            <a:ext cx="609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2" name="Con_chim_hay_hot_(Melody).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11">
            <a:extLst>
              <a:ext uri="{28A0092B-C50C-407E-A947-70E740481C1C}">
                <a14:useLocalDpi xmlns:a14="http://schemas.microsoft.com/office/drawing/2010/main" val="0"/>
              </a:ext>
            </a:extLst>
          </a:blip>
          <a:srcRect/>
          <a:stretch>
            <a:fillRect/>
          </a:stretch>
        </p:blipFill>
        <p:spPr bwMode="auto">
          <a:xfrm>
            <a:off x="3276600" y="5867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4" name="Subtitle 2"/>
          <p:cNvSpPr txBox="1">
            <a:spLocks/>
          </p:cNvSpPr>
          <p:nvPr/>
        </p:nvSpPr>
        <p:spPr bwMode="auto">
          <a:xfrm>
            <a:off x="2636838" y="1716088"/>
            <a:ext cx="434657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n-US" sz="6000" b="1" i="1">
                <a:solidFill>
                  <a:srgbClr val="0000CC"/>
                </a:solidFill>
                <a:latin typeface="Times New Roman" pitchFamily="18" charset="0"/>
                <a:cs typeface="Times New Roman" pitchFamily="18" charset="0"/>
              </a:rPr>
              <a:t>THI ĐỌC</a:t>
            </a:r>
          </a:p>
        </p:txBody>
      </p:sp>
      <p:pic>
        <p:nvPicPr>
          <p:cNvPr id="13335" name="Picture 10" descr="Thao luan nh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95625" y="2590800"/>
            <a:ext cx="287655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91769" fill="hold"/>
                                        <p:tgtEl>
                                          <p:spTgt spid="5327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327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2667000" y="1219200"/>
            <a:ext cx="27447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b="1" i="1">
                <a:solidFill>
                  <a:srgbClr val="0000FF"/>
                </a:solidFill>
                <a:cs typeface="Arial" charset="0"/>
              </a:rPr>
              <a:t>     </a:t>
            </a:r>
            <a:endParaRPr lang="en-US" sz="3200" b="1" i="1">
              <a:solidFill>
                <a:srgbClr val="0000FF"/>
              </a:solidFill>
              <a:cs typeface="Arial" charset="0"/>
            </a:endParaRPr>
          </a:p>
        </p:txBody>
      </p:sp>
      <p:sp>
        <p:nvSpPr>
          <p:cNvPr id="15363" name="Text Box 5"/>
          <p:cNvSpPr txBox="1">
            <a:spLocks noChangeArrowheads="1"/>
          </p:cNvSpPr>
          <p:nvPr/>
        </p:nvSpPr>
        <p:spPr bwMode="auto">
          <a:xfrm>
            <a:off x="3581400" y="27432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i="1">
                <a:latin typeface=".VnTimeH" pitchFamily="34" charset="0"/>
                <a:cs typeface="Arial" charset="0"/>
              </a:rPr>
              <a:t> </a:t>
            </a:r>
          </a:p>
        </p:txBody>
      </p:sp>
      <p:sp>
        <p:nvSpPr>
          <p:cNvPr id="15364" name="Text Box 6"/>
          <p:cNvSpPr txBox="1">
            <a:spLocks noChangeArrowheads="1"/>
          </p:cNvSpPr>
          <p:nvPr/>
        </p:nvSpPr>
        <p:spPr bwMode="auto">
          <a:xfrm>
            <a:off x="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i="1">
                <a:cs typeface="Arial" charset="0"/>
              </a:rPr>
              <a:t>   </a:t>
            </a:r>
          </a:p>
        </p:txBody>
      </p:sp>
      <p:sp>
        <p:nvSpPr>
          <p:cNvPr id="11" name="Rectangle 10"/>
          <p:cNvSpPr/>
          <p:nvPr/>
        </p:nvSpPr>
        <p:spPr>
          <a:xfrm>
            <a:off x="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366" name="Picture 15" descr="50616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562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5" descr="50616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562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WordArt 14"/>
          <p:cNvSpPr>
            <a:spLocks noChangeArrowheads="1" noChangeShapeType="1" noTextEdit="1"/>
          </p:cNvSpPr>
          <p:nvPr/>
        </p:nvSpPr>
        <p:spPr bwMode="auto">
          <a:xfrm>
            <a:off x="1485900" y="2239963"/>
            <a:ext cx="6172200" cy="1524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effectLst>
                  <a:outerShdw dist="35921" dir="2700000" algn="ctr" rotWithShape="0">
                    <a:srgbClr val="808080">
                      <a:alpha val="79999"/>
                    </a:srgbClr>
                  </a:outerShdw>
                </a:effectLst>
                <a:latin typeface="Times New Roman"/>
                <a:cs typeface="Times New Roman"/>
              </a:rPr>
              <a:t>Tìm hiểu bài</a:t>
            </a:r>
          </a:p>
        </p:txBody>
      </p:sp>
    </p:spTree>
  </p:cSld>
  <p:clrMapOvr>
    <a:masterClrMapping/>
  </p:clrMapOvr>
  <p:transition>
    <p:comb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6"/>
          <p:cNvSpPr>
            <a:spLocks noChangeShapeType="1"/>
          </p:cNvSpPr>
          <p:nvPr/>
        </p:nvSpPr>
        <p:spPr bwMode="auto">
          <a:xfrm>
            <a:off x="4343400" y="2133600"/>
            <a:ext cx="0" cy="4343400"/>
          </a:xfrm>
          <a:prstGeom prst="line">
            <a:avLst/>
          </a:prstGeom>
          <a:noFill/>
          <a:ln w="28575">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793" name="Rectangle 9"/>
          <p:cNvSpPr>
            <a:spLocks noChangeArrowheads="1"/>
          </p:cNvSpPr>
          <p:nvPr/>
        </p:nvSpPr>
        <p:spPr bwMode="auto">
          <a:xfrm>
            <a:off x="228600" y="1828800"/>
            <a:ext cx="4038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pPr>
            <a:r>
              <a:rPr lang="en-US" sz="3200" b="1">
                <a:solidFill>
                  <a:srgbClr val="FF0000"/>
                </a:solidFill>
                <a:latin typeface="Times New Roman" pitchFamily="18" charset="0"/>
              </a:rPr>
              <a:t>        Luyện đọc           </a:t>
            </a:r>
          </a:p>
        </p:txBody>
      </p:sp>
      <p:sp>
        <p:nvSpPr>
          <p:cNvPr id="118794" name="Rectangle 10"/>
          <p:cNvSpPr>
            <a:spLocks noChangeArrowheads="1"/>
          </p:cNvSpPr>
          <p:nvPr/>
        </p:nvSpPr>
        <p:spPr bwMode="auto">
          <a:xfrm>
            <a:off x="5715000" y="1828800"/>
            <a:ext cx="4038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pPr>
            <a:r>
              <a:rPr lang="en-US" sz="3200" b="1">
                <a:solidFill>
                  <a:srgbClr val="FF0000"/>
                </a:solidFill>
                <a:latin typeface="Times New Roman" pitchFamily="18" charset="0"/>
              </a:rPr>
              <a:t>Tìm hiểu bài</a:t>
            </a:r>
          </a:p>
        </p:txBody>
      </p:sp>
      <p:sp>
        <p:nvSpPr>
          <p:cNvPr id="118795" name="Rectangle 11"/>
          <p:cNvSpPr>
            <a:spLocks noChangeArrowheads="1"/>
          </p:cNvSpPr>
          <p:nvPr/>
        </p:nvSpPr>
        <p:spPr bwMode="auto">
          <a:xfrm>
            <a:off x="0" y="2514600"/>
            <a:ext cx="4876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3200" b="1">
                <a:solidFill>
                  <a:srgbClr val="FF0000"/>
                </a:solidFill>
                <a:latin typeface="Times New Roman" pitchFamily="18" charset="0"/>
              </a:rPr>
              <a:t>-UNICEF  (U – ni - xép)</a:t>
            </a:r>
            <a:br>
              <a:rPr lang="en-US" sz="3200" b="1">
                <a:solidFill>
                  <a:srgbClr val="FF0000"/>
                </a:solidFill>
                <a:latin typeface="Times New Roman" pitchFamily="18" charset="0"/>
              </a:rPr>
            </a:br>
            <a:r>
              <a:rPr lang="en-US" sz="3200" b="1">
                <a:solidFill>
                  <a:srgbClr val="FF0000"/>
                </a:solidFill>
                <a:latin typeface="Times New Roman" pitchFamily="18" charset="0"/>
              </a:rPr>
              <a:t>-Đ</a:t>
            </a:r>
            <a:r>
              <a:rPr lang="en-US" sz="3200" b="1">
                <a:latin typeface="Times New Roman" pitchFamily="18" charset="0"/>
              </a:rPr>
              <a:t>ắk</a:t>
            </a:r>
            <a:r>
              <a:rPr lang="en-US" sz="3200" b="1">
                <a:solidFill>
                  <a:srgbClr val="FF0000"/>
                </a:solidFill>
                <a:latin typeface="Times New Roman" pitchFamily="18" charset="0"/>
              </a:rPr>
              <a:t> L</a:t>
            </a:r>
            <a:r>
              <a:rPr lang="en-US" sz="3200" b="1">
                <a:latin typeface="Times New Roman" pitchFamily="18" charset="0"/>
              </a:rPr>
              <a:t>ắk</a:t>
            </a:r>
          </a:p>
          <a:p>
            <a:pPr eaLnBrk="1" hangingPunct="1"/>
            <a:r>
              <a:rPr lang="en-US" sz="3200" b="1">
                <a:solidFill>
                  <a:srgbClr val="FF0000"/>
                </a:solidFill>
                <a:latin typeface="Times New Roman" pitchFamily="18" charset="0"/>
              </a:rPr>
              <a:t>- Đà N</a:t>
            </a:r>
            <a:r>
              <a:rPr lang="en-US" sz="3200" b="1">
                <a:latin typeface="Times New Roman" pitchFamily="18" charset="0"/>
              </a:rPr>
              <a:t>ẵ</a:t>
            </a:r>
            <a:r>
              <a:rPr lang="en-US" sz="3200" b="1">
                <a:solidFill>
                  <a:srgbClr val="FF0000"/>
                </a:solidFill>
                <a:latin typeface="Times New Roman" pitchFamily="18" charset="0"/>
              </a:rPr>
              <a:t>ng</a:t>
            </a:r>
          </a:p>
        </p:txBody>
      </p:sp>
      <p:sp>
        <p:nvSpPr>
          <p:cNvPr id="118797" name="Text Box 13"/>
          <p:cNvSpPr txBox="1">
            <a:spLocks noChangeArrowheads="1"/>
          </p:cNvSpPr>
          <p:nvPr/>
        </p:nvSpPr>
        <p:spPr bwMode="auto">
          <a:xfrm>
            <a:off x="4495800" y="2514600"/>
            <a:ext cx="44196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latin typeface="Times New Roman" pitchFamily="18" charset="0"/>
              </a:rPr>
              <a:t>- UNICEF (U – ni – xép)</a:t>
            </a:r>
            <a:br>
              <a:rPr lang="en-US" sz="3200" b="1">
                <a:latin typeface="Times New Roman" pitchFamily="18" charset="0"/>
              </a:rPr>
            </a:br>
            <a:r>
              <a:rPr lang="en-US" sz="3200" b="1">
                <a:latin typeface="Times New Roman" pitchFamily="18" charset="0"/>
              </a:rPr>
              <a:t>-Thẩm Mĩ</a:t>
            </a:r>
            <a:br>
              <a:rPr lang="en-US" sz="3200" b="1">
                <a:latin typeface="Times New Roman" pitchFamily="18" charset="0"/>
              </a:rPr>
            </a:br>
            <a:r>
              <a:rPr lang="en-US" sz="3200" b="1">
                <a:latin typeface="Times New Roman" pitchFamily="18" charset="0"/>
              </a:rPr>
              <a:t>-Nhận chức</a:t>
            </a:r>
            <a:br>
              <a:rPr lang="en-US" sz="3200" b="1">
                <a:latin typeface="Times New Roman" pitchFamily="18" charset="0"/>
              </a:rPr>
            </a:br>
            <a:r>
              <a:rPr lang="en-US" sz="3200" b="1">
                <a:latin typeface="Times New Roman" pitchFamily="18" charset="0"/>
              </a:rPr>
              <a:t>-Khích lệ</a:t>
            </a:r>
            <a:br>
              <a:rPr lang="en-US" sz="3200" b="1">
                <a:latin typeface="Times New Roman" pitchFamily="18" charset="0"/>
              </a:rPr>
            </a:br>
            <a:r>
              <a:rPr lang="en-US" sz="3200" b="1">
                <a:latin typeface="Times New Roman" pitchFamily="18" charset="0"/>
              </a:rPr>
              <a:t>-Ý tưởng</a:t>
            </a:r>
            <a:br>
              <a:rPr lang="en-US" sz="3200" b="1">
                <a:latin typeface="Times New Roman" pitchFamily="18" charset="0"/>
              </a:rPr>
            </a:br>
            <a:r>
              <a:rPr lang="en-US" sz="3200" b="1">
                <a:latin typeface="Times New Roman" pitchFamily="18" charset="0"/>
              </a:rPr>
              <a:t>-Ngôn ngữ hội hoạ</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8793"/>
                                        </p:tgtEl>
                                        <p:attrNameLst>
                                          <p:attrName>style.visibility</p:attrName>
                                        </p:attrNameLst>
                                      </p:cBhvr>
                                      <p:to>
                                        <p:strVal val="visible"/>
                                      </p:to>
                                    </p:set>
                                    <p:animEffect transition="in" filter="blinds(horizontal)">
                                      <p:cBhvr>
                                        <p:cTn id="7" dur="500"/>
                                        <p:tgtEl>
                                          <p:spTgt spid="1187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8794"/>
                                        </p:tgtEl>
                                        <p:attrNameLst>
                                          <p:attrName>style.visibility</p:attrName>
                                        </p:attrNameLst>
                                      </p:cBhvr>
                                      <p:to>
                                        <p:strVal val="visible"/>
                                      </p:to>
                                    </p:set>
                                    <p:animEffect transition="in" filter="blinds(horizontal)">
                                      <p:cBhvr>
                                        <p:cTn id="12" dur="500"/>
                                        <p:tgtEl>
                                          <p:spTgt spid="1187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8795"/>
                                        </p:tgtEl>
                                        <p:attrNameLst>
                                          <p:attrName>style.visibility</p:attrName>
                                        </p:attrNameLst>
                                      </p:cBhvr>
                                      <p:to>
                                        <p:strVal val="visible"/>
                                      </p:to>
                                    </p:set>
                                    <p:animEffect transition="in" filter="blinds(horizontal)">
                                      <p:cBhvr>
                                        <p:cTn id="17" dur="500"/>
                                        <p:tgtEl>
                                          <p:spTgt spid="118795"/>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8797"/>
                                        </p:tgtEl>
                                        <p:attrNameLst>
                                          <p:attrName>style.visibility</p:attrName>
                                        </p:attrNameLst>
                                      </p:cBhvr>
                                      <p:to>
                                        <p:strVal val="visible"/>
                                      </p:to>
                                    </p:set>
                                    <p:animEffect transition="in" filter="blinds(horizontal)">
                                      <p:cBhvr>
                                        <p:cTn id="22" dur="500"/>
                                        <p:tgtEl>
                                          <p:spTgt spid="118797"/>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3" grpId="0"/>
      <p:bldP spid="118794" grpId="0"/>
      <p:bldP spid="118795" grpId="0"/>
      <p:bldP spid="11879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23"/>
          <p:cNvSpPr txBox="1">
            <a:spLocks noChangeArrowheads="1"/>
          </p:cNvSpPr>
          <p:nvPr/>
        </p:nvSpPr>
        <p:spPr bwMode="auto">
          <a:xfrm>
            <a:off x="20782" y="789432"/>
            <a:ext cx="912321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400" b="1" u="sng" dirty="0" err="1">
                <a:solidFill>
                  <a:srgbClr val="0070C0"/>
                </a:solidFill>
                <a:latin typeface="Times New Roman" pitchFamily="18" charset="0"/>
              </a:rPr>
              <a:t>Câu</a:t>
            </a:r>
            <a:r>
              <a:rPr lang="en-US" sz="4400" b="1" u="sng" dirty="0">
                <a:solidFill>
                  <a:srgbClr val="0070C0"/>
                </a:solidFill>
                <a:latin typeface="Times New Roman" pitchFamily="18" charset="0"/>
              </a:rPr>
              <a:t> 1</a:t>
            </a:r>
            <a:r>
              <a:rPr lang="en-US" sz="4400" b="1" dirty="0">
                <a:solidFill>
                  <a:srgbClr val="0070C0"/>
                </a:solidFill>
                <a:latin typeface="Times New Roman" pitchFamily="18" charset="0"/>
              </a:rPr>
              <a:t>: </a:t>
            </a:r>
            <a:r>
              <a:rPr lang="en-US" sz="4400" b="1" dirty="0" err="1">
                <a:solidFill>
                  <a:srgbClr val="0070C0"/>
                </a:solidFill>
                <a:latin typeface="Times New Roman" pitchFamily="18" charset="0"/>
              </a:rPr>
              <a:t>Chủ</a:t>
            </a:r>
            <a:r>
              <a:rPr lang="en-US" sz="4400" b="1" dirty="0">
                <a:solidFill>
                  <a:srgbClr val="0070C0"/>
                </a:solidFill>
                <a:latin typeface="Times New Roman" pitchFamily="18" charset="0"/>
              </a:rPr>
              <a:t> </a:t>
            </a:r>
            <a:r>
              <a:rPr lang="en-US" sz="4400" b="1" dirty="0" err="1">
                <a:solidFill>
                  <a:srgbClr val="0070C0"/>
                </a:solidFill>
                <a:latin typeface="Times New Roman" pitchFamily="18" charset="0"/>
              </a:rPr>
              <a:t>đề</a:t>
            </a:r>
            <a:r>
              <a:rPr lang="en-US" sz="4400" b="1" dirty="0">
                <a:solidFill>
                  <a:srgbClr val="0070C0"/>
                </a:solidFill>
                <a:latin typeface="Times New Roman" pitchFamily="18" charset="0"/>
              </a:rPr>
              <a:t> </a:t>
            </a:r>
            <a:r>
              <a:rPr lang="en-US" sz="4400" b="1" dirty="0" err="1">
                <a:solidFill>
                  <a:srgbClr val="0070C0"/>
                </a:solidFill>
                <a:latin typeface="Times New Roman" pitchFamily="18" charset="0"/>
              </a:rPr>
              <a:t>của</a:t>
            </a:r>
            <a:r>
              <a:rPr lang="en-US" sz="4400" b="1" dirty="0">
                <a:solidFill>
                  <a:srgbClr val="0070C0"/>
                </a:solidFill>
                <a:latin typeface="Times New Roman" pitchFamily="18" charset="0"/>
              </a:rPr>
              <a:t> </a:t>
            </a:r>
            <a:r>
              <a:rPr lang="en-US" sz="4400" b="1" dirty="0" err="1">
                <a:solidFill>
                  <a:srgbClr val="0070C0"/>
                </a:solidFill>
                <a:latin typeface="Times New Roman" pitchFamily="18" charset="0"/>
              </a:rPr>
              <a:t>cuộc</a:t>
            </a:r>
            <a:r>
              <a:rPr lang="en-US" sz="4400" b="1" dirty="0">
                <a:solidFill>
                  <a:srgbClr val="0070C0"/>
                </a:solidFill>
                <a:latin typeface="Times New Roman" pitchFamily="18" charset="0"/>
              </a:rPr>
              <a:t> </a:t>
            </a:r>
            <a:r>
              <a:rPr lang="en-US" sz="4400" b="1" dirty="0" err="1">
                <a:solidFill>
                  <a:srgbClr val="0070C0"/>
                </a:solidFill>
                <a:latin typeface="Times New Roman" pitchFamily="18" charset="0"/>
              </a:rPr>
              <a:t>thi</a:t>
            </a:r>
            <a:r>
              <a:rPr lang="en-US" sz="4400" b="1" dirty="0">
                <a:solidFill>
                  <a:srgbClr val="0070C0"/>
                </a:solidFill>
                <a:latin typeface="Times New Roman" pitchFamily="18" charset="0"/>
              </a:rPr>
              <a:t> </a:t>
            </a:r>
            <a:r>
              <a:rPr lang="en-US" sz="4400" b="1" dirty="0" err="1">
                <a:solidFill>
                  <a:srgbClr val="0070C0"/>
                </a:solidFill>
                <a:latin typeface="Times New Roman" pitchFamily="18" charset="0"/>
              </a:rPr>
              <a:t>vẽ</a:t>
            </a:r>
            <a:r>
              <a:rPr lang="en-US" sz="4400" b="1" dirty="0">
                <a:solidFill>
                  <a:srgbClr val="0070C0"/>
                </a:solidFill>
                <a:latin typeface="Times New Roman" pitchFamily="18" charset="0"/>
              </a:rPr>
              <a:t> </a:t>
            </a:r>
            <a:r>
              <a:rPr lang="en-US" sz="4400" b="1" dirty="0" err="1">
                <a:solidFill>
                  <a:srgbClr val="0070C0"/>
                </a:solidFill>
                <a:latin typeface="Times New Roman" pitchFamily="18" charset="0"/>
              </a:rPr>
              <a:t>là</a:t>
            </a:r>
            <a:r>
              <a:rPr lang="en-US" sz="4400" b="1" dirty="0">
                <a:solidFill>
                  <a:srgbClr val="0070C0"/>
                </a:solidFill>
                <a:latin typeface="Times New Roman" pitchFamily="18" charset="0"/>
              </a:rPr>
              <a:t> </a:t>
            </a:r>
            <a:r>
              <a:rPr lang="en-US" sz="4400" b="1" dirty="0" err="1">
                <a:solidFill>
                  <a:srgbClr val="0070C0"/>
                </a:solidFill>
                <a:latin typeface="Times New Roman" pitchFamily="18" charset="0"/>
              </a:rPr>
              <a:t>gì</a:t>
            </a:r>
            <a:r>
              <a:rPr lang="en-US" sz="4400" b="1" dirty="0">
                <a:solidFill>
                  <a:srgbClr val="0070C0"/>
                </a:solidFill>
                <a:latin typeface="Times New Roman" pitchFamily="18" charset="0"/>
              </a:rPr>
              <a:t> ?</a:t>
            </a:r>
          </a:p>
        </p:txBody>
      </p:sp>
      <p:sp>
        <p:nvSpPr>
          <p:cNvPr id="5144" name="Text Box 24"/>
          <p:cNvSpPr txBox="1">
            <a:spLocks noChangeArrowheads="1"/>
          </p:cNvSpPr>
          <p:nvPr/>
        </p:nvSpPr>
        <p:spPr bwMode="auto">
          <a:xfrm>
            <a:off x="0" y="1545018"/>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b="1" dirty="0">
                <a:solidFill>
                  <a:srgbClr val="FF0000"/>
                </a:solidFill>
                <a:effectLst>
                  <a:outerShdw blurRad="38100" dist="38100" dir="2700000" algn="tl">
                    <a:srgbClr val="000000">
                      <a:alpha val="43137"/>
                    </a:srgbClr>
                  </a:outerShdw>
                </a:effectLst>
                <a:latin typeface="Times New Roman" pitchFamily="18" charset="0"/>
              </a:rPr>
              <a:t>*</a:t>
            </a:r>
            <a:r>
              <a:rPr lang="en-US" sz="4000" b="1" dirty="0" err="1">
                <a:solidFill>
                  <a:srgbClr val="FF0000"/>
                </a:solidFill>
                <a:effectLst>
                  <a:outerShdw blurRad="38100" dist="38100" dir="2700000" algn="tl">
                    <a:srgbClr val="000000">
                      <a:alpha val="43137"/>
                    </a:srgbClr>
                  </a:outerShdw>
                </a:effectLst>
                <a:latin typeface="Times New Roman" pitchFamily="18" charset="0"/>
              </a:rPr>
              <a:t>Chủ</a:t>
            </a:r>
            <a:r>
              <a:rPr lang="en-US" sz="4000" b="1" dirty="0">
                <a:solidFill>
                  <a:srgbClr val="FF0000"/>
                </a:solidFill>
                <a:effectLst>
                  <a:outerShdw blurRad="38100" dist="38100" dir="2700000" algn="tl">
                    <a:srgbClr val="000000">
                      <a:alpha val="43137"/>
                    </a:srgbClr>
                  </a:outerShdw>
                </a:effectLst>
                <a:latin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rPr>
              <a:t>đề</a:t>
            </a:r>
            <a:r>
              <a:rPr lang="en-US" sz="4000" b="1" dirty="0">
                <a:solidFill>
                  <a:srgbClr val="FF0000"/>
                </a:solidFill>
                <a:effectLst>
                  <a:outerShdw blurRad="38100" dist="38100" dir="2700000" algn="tl">
                    <a:srgbClr val="000000">
                      <a:alpha val="43137"/>
                    </a:srgbClr>
                  </a:outerShdw>
                </a:effectLst>
                <a:latin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rPr>
              <a:t>cuộc</a:t>
            </a:r>
            <a:r>
              <a:rPr lang="en-US" sz="4000" b="1" dirty="0">
                <a:solidFill>
                  <a:srgbClr val="FF0000"/>
                </a:solidFill>
                <a:effectLst>
                  <a:outerShdw blurRad="38100" dist="38100" dir="2700000" algn="tl">
                    <a:srgbClr val="000000">
                      <a:alpha val="43137"/>
                    </a:srgbClr>
                  </a:outerShdw>
                </a:effectLst>
                <a:latin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rPr>
              <a:t>thi</a:t>
            </a:r>
            <a:r>
              <a:rPr lang="en-US" sz="4000" b="1" dirty="0">
                <a:solidFill>
                  <a:srgbClr val="FF0000"/>
                </a:solidFill>
                <a:effectLst>
                  <a:outerShdw blurRad="38100" dist="38100" dir="2700000" algn="tl">
                    <a:srgbClr val="000000">
                      <a:alpha val="43137"/>
                    </a:srgbClr>
                  </a:outerShdw>
                </a:effectLst>
                <a:latin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rPr>
              <a:t>vẽ</a:t>
            </a:r>
            <a:r>
              <a:rPr lang="en-US" sz="4000" b="1" dirty="0">
                <a:solidFill>
                  <a:srgbClr val="FF0000"/>
                </a:solidFill>
                <a:effectLst>
                  <a:outerShdw blurRad="38100" dist="38100" dir="2700000" algn="tl">
                    <a:srgbClr val="000000">
                      <a:alpha val="43137"/>
                    </a:srgbClr>
                  </a:outerShdw>
                </a:effectLst>
                <a:latin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rPr>
              <a:t>là</a:t>
            </a:r>
            <a:r>
              <a:rPr lang="en-US" sz="4000" b="1" dirty="0">
                <a:solidFill>
                  <a:srgbClr val="FF0000"/>
                </a:solidFill>
                <a:effectLst>
                  <a:outerShdw blurRad="38100" dist="38100" dir="2700000" algn="tl">
                    <a:srgbClr val="000000">
                      <a:alpha val="43137"/>
                    </a:srgbClr>
                  </a:outerShdw>
                </a:effectLst>
                <a:latin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rPr>
              <a:t>Em</a:t>
            </a:r>
            <a:r>
              <a:rPr lang="en-US" sz="4000" b="1" dirty="0">
                <a:solidFill>
                  <a:srgbClr val="FF0000"/>
                </a:solidFill>
                <a:effectLst>
                  <a:outerShdw blurRad="38100" dist="38100" dir="2700000" algn="tl">
                    <a:srgbClr val="000000">
                      <a:alpha val="43137"/>
                    </a:srgbClr>
                  </a:outerShdw>
                </a:effectLst>
                <a:latin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rPr>
              <a:t>muốn</a:t>
            </a:r>
            <a:r>
              <a:rPr lang="en-US" sz="4000" b="1" dirty="0">
                <a:solidFill>
                  <a:srgbClr val="FF0000"/>
                </a:solidFill>
                <a:effectLst>
                  <a:outerShdw blurRad="38100" dist="38100" dir="2700000" algn="tl">
                    <a:srgbClr val="000000">
                      <a:alpha val="43137"/>
                    </a:srgbClr>
                  </a:outerShdw>
                </a:effectLst>
                <a:latin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rPr>
              <a:t>cuộc</a:t>
            </a:r>
            <a:r>
              <a:rPr lang="en-US" sz="4000" b="1" dirty="0">
                <a:solidFill>
                  <a:srgbClr val="FF0000"/>
                </a:solidFill>
                <a:effectLst>
                  <a:outerShdw blurRad="38100" dist="38100" dir="2700000" algn="tl">
                    <a:srgbClr val="000000">
                      <a:alpha val="43137"/>
                    </a:srgbClr>
                  </a:outerShdw>
                </a:effectLst>
                <a:latin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rPr>
              <a:t>sống</a:t>
            </a:r>
            <a:r>
              <a:rPr lang="en-US" sz="4000" b="1" dirty="0">
                <a:solidFill>
                  <a:srgbClr val="FF0000"/>
                </a:solidFill>
                <a:effectLst>
                  <a:outerShdw blurRad="38100" dist="38100" dir="2700000" algn="tl">
                    <a:srgbClr val="000000">
                      <a:alpha val="43137"/>
                    </a:srgbClr>
                  </a:outerShdw>
                </a:effectLst>
                <a:latin typeface="Times New Roman" pitchFamily="18" charset="0"/>
              </a:rPr>
              <a:t> an </a:t>
            </a:r>
            <a:r>
              <a:rPr lang="en-US" sz="4000" b="1" dirty="0" err="1">
                <a:solidFill>
                  <a:srgbClr val="FF0000"/>
                </a:solidFill>
                <a:effectLst>
                  <a:outerShdw blurRad="38100" dist="38100" dir="2700000" algn="tl">
                    <a:srgbClr val="000000">
                      <a:alpha val="43137"/>
                    </a:srgbClr>
                  </a:outerShdw>
                </a:effectLst>
                <a:latin typeface="Times New Roman" pitchFamily="18" charset="0"/>
              </a:rPr>
              <a:t>toàn</a:t>
            </a:r>
            <a:endParaRPr lang="en-US" sz="4000" b="1" dirty="0">
              <a:solidFill>
                <a:srgbClr val="FF0000"/>
              </a:solidFill>
              <a:effectLst>
                <a:outerShdw blurRad="38100" dist="38100" dir="2700000" algn="tl">
                  <a:srgbClr val="000000">
                    <a:alpha val="43137"/>
                  </a:srgbClr>
                </a:outerShdw>
              </a:effectLst>
              <a:latin typeface="Times New Roman" pitchFamily="18" charset="0"/>
            </a:endParaRPr>
          </a:p>
        </p:txBody>
      </p:sp>
      <p:sp>
        <p:nvSpPr>
          <p:cNvPr id="2" name="TextBox 1"/>
          <p:cNvSpPr txBox="1"/>
          <p:nvPr/>
        </p:nvSpPr>
        <p:spPr>
          <a:xfrm>
            <a:off x="2053936" y="-41565"/>
            <a:ext cx="6629400" cy="830997"/>
          </a:xfrm>
          <a:prstGeom prst="rect">
            <a:avLst/>
          </a:prstGeom>
          <a:noFill/>
        </p:spPr>
        <p:txBody>
          <a:bodyPr wrap="square" rtlCol="0">
            <a:spAutoFit/>
          </a:bodyPr>
          <a:lstStyle/>
          <a:p>
            <a:r>
              <a:rPr lang="en-US" sz="4800" dirty="0" err="1" smtClean="0">
                <a:solidFill>
                  <a:srgbClr val="00B050"/>
                </a:solidFill>
              </a:rPr>
              <a:t>Tìm</a:t>
            </a:r>
            <a:r>
              <a:rPr lang="en-US" sz="4800" dirty="0" smtClean="0">
                <a:solidFill>
                  <a:srgbClr val="00B050"/>
                </a:solidFill>
              </a:rPr>
              <a:t> </a:t>
            </a:r>
            <a:r>
              <a:rPr lang="en-US" sz="4800" dirty="0" err="1" smtClean="0">
                <a:solidFill>
                  <a:srgbClr val="00B050"/>
                </a:solidFill>
              </a:rPr>
              <a:t>hiểu</a:t>
            </a:r>
            <a:r>
              <a:rPr lang="en-US" sz="4800" dirty="0" smtClean="0">
                <a:solidFill>
                  <a:srgbClr val="00B050"/>
                </a:solidFill>
              </a:rPr>
              <a:t> </a:t>
            </a:r>
            <a:r>
              <a:rPr lang="en-US" sz="4800" dirty="0" err="1" smtClean="0">
                <a:solidFill>
                  <a:srgbClr val="00B050"/>
                </a:solidFill>
              </a:rPr>
              <a:t>bài</a:t>
            </a:r>
            <a:endParaRPr lang="en-US" sz="4800" dirty="0">
              <a:solidFill>
                <a:srgbClr val="00B050"/>
              </a:solidFill>
            </a:endParaRPr>
          </a:p>
        </p:txBody>
      </p:sp>
      <p:sp>
        <p:nvSpPr>
          <p:cNvPr id="8" name="Text Box 51"/>
          <p:cNvSpPr txBox="1">
            <a:spLocks noChangeArrowheads="1"/>
          </p:cNvSpPr>
          <p:nvPr/>
        </p:nvSpPr>
        <p:spPr bwMode="auto">
          <a:xfrm>
            <a:off x="0" y="2655056"/>
            <a:ext cx="912321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3600" b="1" u="sng" dirty="0" err="1">
                <a:solidFill>
                  <a:srgbClr val="0070C0"/>
                </a:solidFill>
                <a:effectLst>
                  <a:outerShdw blurRad="38100" dist="38100" dir="2700000" algn="tl">
                    <a:srgbClr val="000000">
                      <a:alpha val="43137"/>
                    </a:srgbClr>
                  </a:outerShdw>
                </a:effectLst>
                <a:latin typeface="Times New Roman" pitchFamily="18" charset="0"/>
              </a:rPr>
              <a:t>Câu</a:t>
            </a:r>
            <a:r>
              <a:rPr lang="en-US" sz="3600" b="1" u="sng" dirty="0">
                <a:solidFill>
                  <a:srgbClr val="0070C0"/>
                </a:solidFill>
                <a:effectLst>
                  <a:outerShdw blurRad="38100" dist="38100" dir="2700000" algn="tl">
                    <a:srgbClr val="000000">
                      <a:alpha val="43137"/>
                    </a:srgbClr>
                  </a:outerShdw>
                </a:effectLst>
                <a:latin typeface="Times New Roman" pitchFamily="18" charset="0"/>
              </a:rPr>
              <a:t> 2</a:t>
            </a:r>
            <a:r>
              <a:rPr lang="en-US" sz="3600" b="1" dirty="0">
                <a:solidFill>
                  <a:srgbClr val="0070C0"/>
                </a:solidFill>
                <a:effectLst>
                  <a:outerShdw blurRad="38100" dist="38100" dir="2700000" algn="tl">
                    <a:srgbClr val="000000">
                      <a:alpha val="43137"/>
                    </a:srgbClr>
                  </a:outerShdw>
                </a:effectLst>
                <a:latin typeface="Times New Roman" pitchFamily="18" charset="0"/>
              </a:rPr>
              <a:t>: </a:t>
            </a:r>
            <a:r>
              <a:rPr lang="en-US" sz="3600" b="1" dirty="0" err="1">
                <a:solidFill>
                  <a:srgbClr val="0070C0"/>
                </a:solidFill>
                <a:effectLst>
                  <a:outerShdw blurRad="38100" dist="38100" dir="2700000" algn="tl">
                    <a:srgbClr val="000000">
                      <a:alpha val="43137"/>
                    </a:srgbClr>
                  </a:outerShdw>
                </a:effectLst>
                <a:latin typeface="Times New Roman" pitchFamily="18" charset="0"/>
              </a:rPr>
              <a:t>Thiếu</a:t>
            </a:r>
            <a:r>
              <a:rPr lang="en-US" sz="3600" b="1" dirty="0">
                <a:solidFill>
                  <a:srgbClr val="0070C0"/>
                </a:solidFill>
                <a:effectLst>
                  <a:outerShdw blurRad="38100" dist="38100" dir="2700000" algn="tl">
                    <a:srgbClr val="000000">
                      <a:alpha val="43137"/>
                    </a:srgbClr>
                  </a:outerShdw>
                </a:effectLst>
                <a:latin typeface="Times New Roman" pitchFamily="18" charset="0"/>
              </a:rPr>
              <a:t> </a:t>
            </a:r>
            <a:r>
              <a:rPr lang="en-US" sz="3600" b="1" dirty="0" err="1">
                <a:solidFill>
                  <a:srgbClr val="0070C0"/>
                </a:solidFill>
                <a:effectLst>
                  <a:outerShdw blurRad="38100" dist="38100" dir="2700000" algn="tl">
                    <a:srgbClr val="000000">
                      <a:alpha val="43137"/>
                    </a:srgbClr>
                  </a:outerShdw>
                </a:effectLst>
                <a:latin typeface="Times New Roman" pitchFamily="18" charset="0"/>
              </a:rPr>
              <a:t>nhi</a:t>
            </a:r>
            <a:r>
              <a:rPr lang="en-US" sz="3600" b="1" dirty="0">
                <a:solidFill>
                  <a:srgbClr val="0070C0"/>
                </a:solidFill>
                <a:effectLst>
                  <a:outerShdw blurRad="38100" dist="38100" dir="2700000" algn="tl">
                    <a:srgbClr val="000000">
                      <a:alpha val="43137"/>
                    </a:srgbClr>
                  </a:outerShdw>
                </a:effectLst>
                <a:latin typeface="Times New Roman" pitchFamily="18" charset="0"/>
              </a:rPr>
              <a:t> </a:t>
            </a:r>
            <a:r>
              <a:rPr lang="en-US" sz="3600" b="1" dirty="0" err="1">
                <a:solidFill>
                  <a:srgbClr val="0070C0"/>
                </a:solidFill>
                <a:effectLst>
                  <a:outerShdw blurRad="38100" dist="38100" dir="2700000" algn="tl">
                    <a:srgbClr val="000000">
                      <a:alpha val="43137"/>
                    </a:srgbClr>
                  </a:outerShdw>
                </a:effectLst>
                <a:latin typeface="Times New Roman" pitchFamily="18" charset="0"/>
              </a:rPr>
              <a:t>hưởng</a:t>
            </a:r>
            <a:r>
              <a:rPr lang="en-US" sz="3600" b="1" dirty="0">
                <a:solidFill>
                  <a:srgbClr val="0070C0"/>
                </a:solidFill>
                <a:effectLst>
                  <a:outerShdw blurRad="38100" dist="38100" dir="2700000" algn="tl">
                    <a:srgbClr val="000000">
                      <a:alpha val="43137"/>
                    </a:srgbClr>
                  </a:outerShdw>
                </a:effectLst>
                <a:latin typeface="Times New Roman" pitchFamily="18" charset="0"/>
              </a:rPr>
              <a:t> </a:t>
            </a:r>
            <a:r>
              <a:rPr lang="en-US" sz="3600" b="1" dirty="0" err="1">
                <a:solidFill>
                  <a:srgbClr val="0070C0"/>
                </a:solidFill>
                <a:effectLst>
                  <a:outerShdw blurRad="38100" dist="38100" dir="2700000" algn="tl">
                    <a:srgbClr val="000000">
                      <a:alpha val="43137"/>
                    </a:srgbClr>
                  </a:outerShdw>
                </a:effectLst>
                <a:latin typeface="Times New Roman" pitchFamily="18" charset="0"/>
              </a:rPr>
              <a:t>ứng</a:t>
            </a:r>
            <a:r>
              <a:rPr lang="en-US" sz="3600" b="1" dirty="0">
                <a:solidFill>
                  <a:srgbClr val="0070C0"/>
                </a:solidFill>
                <a:effectLst>
                  <a:outerShdw blurRad="38100" dist="38100" dir="2700000" algn="tl">
                    <a:srgbClr val="000000">
                      <a:alpha val="43137"/>
                    </a:srgbClr>
                  </a:outerShdw>
                </a:effectLst>
                <a:latin typeface="Times New Roman" pitchFamily="18" charset="0"/>
              </a:rPr>
              <a:t> </a:t>
            </a:r>
            <a:r>
              <a:rPr lang="en-US" sz="3600" b="1" dirty="0" err="1">
                <a:solidFill>
                  <a:srgbClr val="0070C0"/>
                </a:solidFill>
                <a:effectLst>
                  <a:outerShdw blurRad="38100" dist="38100" dir="2700000" algn="tl">
                    <a:srgbClr val="000000">
                      <a:alpha val="43137"/>
                    </a:srgbClr>
                  </a:outerShdw>
                </a:effectLst>
                <a:latin typeface="Times New Roman" pitchFamily="18" charset="0"/>
              </a:rPr>
              <a:t>cuộc</a:t>
            </a:r>
            <a:r>
              <a:rPr lang="en-US" sz="3600" b="1" dirty="0">
                <a:solidFill>
                  <a:srgbClr val="0070C0"/>
                </a:solidFill>
                <a:effectLst>
                  <a:outerShdw blurRad="38100" dist="38100" dir="2700000" algn="tl">
                    <a:srgbClr val="000000">
                      <a:alpha val="43137"/>
                    </a:srgbClr>
                  </a:outerShdw>
                </a:effectLst>
                <a:latin typeface="Times New Roman" pitchFamily="18" charset="0"/>
              </a:rPr>
              <a:t> </a:t>
            </a:r>
            <a:r>
              <a:rPr lang="en-US" sz="3600" b="1" dirty="0" err="1">
                <a:solidFill>
                  <a:srgbClr val="0070C0"/>
                </a:solidFill>
                <a:effectLst>
                  <a:outerShdw blurRad="38100" dist="38100" dir="2700000" algn="tl">
                    <a:srgbClr val="000000">
                      <a:alpha val="43137"/>
                    </a:srgbClr>
                  </a:outerShdw>
                </a:effectLst>
                <a:latin typeface="Times New Roman" pitchFamily="18" charset="0"/>
              </a:rPr>
              <a:t>thi</a:t>
            </a:r>
            <a:r>
              <a:rPr lang="en-US" sz="3600" b="1" dirty="0">
                <a:solidFill>
                  <a:srgbClr val="0070C0"/>
                </a:solidFill>
                <a:effectLst>
                  <a:outerShdw blurRad="38100" dist="38100" dir="2700000" algn="tl">
                    <a:srgbClr val="000000">
                      <a:alpha val="43137"/>
                    </a:srgbClr>
                  </a:outerShdw>
                </a:effectLst>
                <a:latin typeface="Times New Roman" pitchFamily="18" charset="0"/>
              </a:rPr>
              <a:t> </a:t>
            </a:r>
            <a:r>
              <a:rPr lang="en-US" sz="3600" b="1" dirty="0" err="1">
                <a:solidFill>
                  <a:srgbClr val="0070C0"/>
                </a:solidFill>
                <a:effectLst>
                  <a:outerShdw blurRad="38100" dist="38100" dir="2700000" algn="tl">
                    <a:srgbClr val="000000">
                      <a:alpha val="43137"/>
                    </a:srgbClr>
                  </a:outerShdw>
                </a:effectLst>
                <a:latin typeface="Times New Roman" pitchFamily="18" charset="0"/>
              </a:rPr>
              <a:t>như</a:t>
            </a:r>
            <a:r>
              <a:rPr lang="en-US" sz="3600" b="1" dirty="0">
                <a:solidFill>
                  <a:srgbClr val="0070C0"/>
                </a:solidFill>
                <a:effectLst>
                  <a:outerShdw blurRad="38100" dist="38100" dir="2700000" algn="tl">
                    <a:srgbClr val="000000">
                      <a:alpha val="43137"/>
                    </a:srgbClr>
                  </a:outerShdw>
                </a:effectLst>
                <a:latin typeface="Times New Roman" pitchFamily="18" charset="0"/>
              </a:rPr>
              <a:t> </a:t>
            </a:r>
            <a:r>
              <a:rPr lang="en-US" sz="3600" b="1" dirty="0" err="1">
                <a:solidFill>
                  <a:srgbClr val="0070C0"/>
                </a:solidFill>
                <a:effectLst>
                  <a:outerShdw blurRad="38100" dist="38100" dir="2700000" algn="tl">
                    <a:srgbClr val="000000">
                      <a:alpha val="43137"/>
                    </a:srgbClr>
                  </a:outerShdw>
                </a:effectLst>
                <a:latin typeface="Times New Roman" pitchFamily="18" charset="0"/>
              </a:rPr>
              <a:t>thế</a:t>
            </a:r>
            <a:r>
              <a:rPr lang="en-US" sz="3600" b="1" dirty="0">
                <a:solidFill>
                  <a:srgbClr val="0070C0"/>
                </a:solidFill>
                <a:effectLst>
                  <a:outerShdw blurRad="38100" dist="38100" dir="2700000" algn="tl">
                    <a:srgbClr val="000000">
                      <a:alpha val="43137"/>
                    </a:srgbClr>
                  </a:outerShdw>
                </a:effectLst>
                <a:latin typeface="Times New Roman" pitchFamily="18" charset="0"/>
              </a:rPr>
              <a:t> </a:t>
            </a:r>
            <a:r>
              <a:rPr lang="en-US" sz="3600" b="1" dirty="0" err="1">
                <a:solidFill>
                  <a:srgbClr val="0070C0"/>
                </a:solidFill>
                <a:effectLst>
                  <a:outerShdw blurRad="38100" dist="38100" dir="2700000" algn="tl">
                    <a:srgbClr val="000000">
                      <a:alpha val="43137"/>
                    </a:srgbClr>
                  </a:outerShdw>
                </a:effectLst>
                <a:latin typeface="Times New Roman" pitchFamily="18" charset="0"/>
              </a:rPr>
              <a:t>nào</a:t>
            </a:r>
            <a:r>
              <a:rPr lang="en-US" sz="3600" b="1" dirty="0">
                <a:solidFill>
                  <a:srgbClr val="0070C0"/>
                </a:solidFill>
                <a:effectLst>
                  <a:outerShdw blurRad="38100" dist="38100" dir="2700000" algn="tl">
                    <a:srgbClr val="000000">
                      <a:alpha val="43137"/>
                    </a:srgbClr>
                  </a:outerShdw>
                </a:effectLst>
                <a:latin typeface="Times New Roman" pitchFamily="18" charset="0"/>
              </a:rPr>
              <a:t> ?</a:t>
            </a:r>
          </a:p>
        </p:txBody>
      </p:sp>
      <p:sp>
        <p:nvSpPr>
          <p:cNvPr id="9" name="Text Box 50"/>
          <p:cNvSpPr txBox="1">
            <a:spLocks noChangeArrowheads="1"/>
          </p:cNvSpPr>
          <p:nvPr/>
        </p:nvSpPr>
        <p:spPr bwMode="auto">
          <a:xfrm>
            <a:off x="20782" y="3901856"/>
            <a:ext cx="9008918" cy="20621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3200" b="1" dirty="0">
                <a:solidFill>
                  <a:srgbClr val="C00000"/>
                </a:solidFill>
                <a:latin typeface="Times New Roman" pitchFamily="18" charset="0"/>
              </a:rPr>
              <a:t>*</a:t>
            </a:r>
            <a:r>
              <a:rPr lang="en-US" sz="3200" b="1" dirty="0" err="1">
                <a:solidFill>
                  <a:srgbClr val="C00000"/>
                </a:solidFill>
                <a:latin typeface="Times New Roman" pitchFamily="18" charset="0"/>
              </a:rPr>
              <a:t>Cuộc</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thi</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nhận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được</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sự</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hưởng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ứng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đông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đảo</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của</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thiếu</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nhi</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cả</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nước</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Chỉ</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trong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vòng</a:t>
            </a:r>
            <a:r>
              <a:rPr lang="en-US" sz="3200" b="1" dirty="0">
                <a:solidFill>
                  <a:srgbClr val="C00000"/>
                </a:solidFill>
                <a:latin typeface="Times New Roman" pitchFamily="18" charset="0"/>
              </a:rPr>
              <a:t> 4 </a:t>
            </a:r>
            <a:r>
              <a:rPr lang="en-US" sz="3200" b="1" dirty="0" err="1">
                <a:solidFill>
                  <a:srgbClr val="C00000"/>
                </a:solidFill>
                <a:latin typeface="Times New Roman" pitchFamily="18" charset="0"/>
              </a:rPr>
              <a:t>tháng</a:t>
            </a:r>
            <a:r>
              <a:rPr lang="en-US" sz="3200" b="1" dirty="0">
                <a:solidFill>
                  <a:srgbClr val="C00000"/>
                </a:solidFill>
                <a:latin typeface="Times New Roman" pitchFamily="18" charset="0"/>
              </a:rPr>
              <a:t>, Ban </a:t>
            </a:r>
            <a:r>
              <a:rPr lang="en-US" sz="3200" b="1" dirty="0" err="1">
                <a:solidFill>
                  <a:srgbClr val="C00000"/>
                </a:solidFill>
                <a:latin typeface="Times New Roman" pitchFamily="18" charset="0"/>
              </a:rPr>
              <a:t>tổ</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chức</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cuộc</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thi</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đã</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nhận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được</a:t>
            </a:r>
            <a:r>
              <a:rPr lang="en-US" sz="3200" b="1" dirty="0">
                <a:solidFill>
                  <a:srgbClr val="C00000"/>
                </a:solidFill>
                <a:latin typeface="Times New Roman" pitchFamily="18" charset="0"/>
              </a:rPr>
              <a:t> 50 000 </a:t>
            </a:r>
            <a:r>
              <a:rPr lang="en-US" sz="3200" b="1" dirty="0" err="1">
                <a:solidFill>
                  <a:srgbClr val="C00000"/>
                </a:solidFill>
                <a:latin typeface="Times New Roman" pitchFamily="18" charset="0"/>
              </a:rPr>
              <a:t>bức</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tranh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gửi</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về</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từ</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mọi</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miền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của</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đất</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nước</a:t>
            </a:r>
            <a:r>
              <a:rPr lang="en-US" sz="3200" b="1" dirty="0">
                <a:solidFill>
                  <a:srgbClr val="C00000"/>
                </a:solidFill>
                <a:latin typeface="Times New Roman" pitchFamily="18" charset="0"/>
              </a:rPr>
              <a:t>.</a:t>
            </a:r>
            <a:endParaRPr lang="en-US" sz="3200" b="1" i="1" dirty="0">
              <a:solidFill>
                <a:srgbClr val="C00000"/>
              </a:solidFill>
              <a:latin typeface="Times New Roman" pitchFamily="18" charset="0"/>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7410"/>
                                        </p:tgtEl>
                                        <p:attrNameLst>
                                          <p:attrName>style.visibility</p:attrName>
                                        </p:attrNameLst>
                                      </p:cBhvr>
                                      <p:to>
                                        <p:strVal val="visible"/>
                                      </p:to>
                                    </p:set>
                                    <p:animEffect transition="in" filter="wipe(down)">
                                      <p:cBhvr>
                                        <p:cTn id="13" dur="580">
                                          <p:stCondLst>
                                            <p:cond delay="0"/>
                                          </p:stCondLst>
                                        </p:cTn>
                                        <p:tgtEl>
                                          <p:spTgt spid="17410"/>
                                        </p:tgtEl>
                                      </p:cBhvr>
                                    </p:animEffect>
                                    <p:anim calcmode="lin" valueType="num">
                                      <p:cBhvr>
                                        <p:cTn id="14" dur="1822" tmFilter="0,0; 0.14,0.36; 0.43,0.73; 0.71,0.91; 1.0,1.0">
                                          <p:stCondLst>
                                            <p:cond delay="0"/>
                                          </p:stCondLst>
                                        </p:cTn>
                                        <p:tgtEl>
                                          <p:spTgt spid="1741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741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741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741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7410"/>
                                        </p:tgtEl>
                                        <p:attrNameLst>
                                          <p:attrName>ppt_y</p:attrName>
                                        </p:attrNameLst>
                                      </p:cBhvr>
                                      <p:tavLst>
                                        <p:tav tm="0" fmla="#ppt_y-sin(pi*$)/81">
                                          <p:val>
                                            <p:fltVal val="0"/>
                                          </p:val>
                                        </p:tav>
                                        <p:tav tm="100000">
                                          <p:val>
                                            <p:fltVal val="1"/>
                                          </p:val>
                                        </p:tav>
                                      </p:tavLst>
                                    </p:anim>
                                    <p:animScale>
                                      <p:cBhvr>
                                        <p:cTn id="19" dur="26">
                                          <p:stCondLst>
                                            <p:cond delay="650"/>
                                          </p:stCondLst>
                                        </p:cTn>
                                        <p:tgtEl>
                                          <p:spTgt spid="17410"/>
                                        </p:tgtEl>
                                      </p:cBhvr>
                                      <p:to x="100000" y="60000"/>
                                    </p:animScale>
                                    <p:animScale>
                                      <p:cBhvr>
                                        <p:cTn id="20" dur="166" decel="50000">
                                          <p:stCondLst>
                                            <p:cond delay="676"/>
                                          </p:stCondLst>
                                        </p:cTn>
                                        <p:tgtEl>
                                          <p:spTgt spid="17410"/>
                                        </p:tgtEl>
                                      </p:cBhvr>
                                      <p:to x="100000" y="100000"/>
                                    </p:animScale>
                                    <p:animScale>
                                      <p:cBhvr>
                                        <p:cTn id="21" dur="26">
                                          <p:stCondLst>
                                            <p:cond delay="1312"/>
                                          </p:stCondLst>
                                        </p:cTn>
                                        <p:tgtEl>
                                          <p:spTgt spid="17410"/>
                                        </p:tgtEl>
                                      </p:cBhvr>
                                      <p:to x="100000" y="80000"/>
                                    </p:animScale>
                                    <p:animScale>
                                      <p:cBhvr>
                                        <p:cTn id="22" dur="166" decel="50000">
                                          <p:stCondLst>
                                            <p:cond delay="1338"/>
                                          </p:stCondLst>
                                        </p:cTn>
                                        <p:tgtEl>
                                          <p:spTgt spid="17410"/>
                                        </p:tgtEl>
                                      </p:cBhvr>
                                      <p:to x="100000" y="100000"/>
                                    </p:animScale>
                                    <p:animScale>
                                      <p:cBhvr>
                                        <p:cTn id="23" dur="26">
                                          <p:stCondLst>
                                            <p:cond delay="1642"/>
                                          </p:stCondLst>
                                        </p:cTn>
                                        <p:tgtEl>
                                          <p:spTgt spid="17410"/>
                                        </p:tgtEl>
                                      </p:cBhvr>
                                      <p:to x="100000" y="90000"/>
                                    </p:animScale>
                                    <p:animScale>
                                      <p:cBhvr>
                                        <p:cTn id="24" dur="166" decel="50000">
                                          <p:stCondLst>
                                            <p:cond delay="1668"/>
                                          </p:stCondLst>
                                        </p:cTn>
                                        <p:tgtEl>
                                          <p:spTgt spid="17410"/>
                                        </p:tgtEl>
                                      </p:cBhvr>
                                      <p:to x="100000" y="100000"/>
                                    </p:animScale>
                                    <p:animScale>
                                      <p:cBhvr>
                                        <p:cTn id="25" dur="26">
                                          <p:stCondLst>
                                            <p:cond delay="1808"/>
                                          </p:stCondLst>
                                        </p:cTn>
                                        <p:tgtEl>
                                          <p:spTgt spid="17410"/>
                                        </p:tgtEl>
                                      </p:cBhvr>
                                      <p:to x="100000" y="95000"/>
                                    </p:animScale>
                                    <p:animScale>
                                      <p:cBhvr>
                                        <p:cTn id="26" dur="166" decel="50000">
                                          <p:stCondLst>
                                            <p:cond delay="1834"/>
                                          </p:stCondLst>
                                        </p:cTn>
                                        <p:tgtEl>
                                          <p:spTgt spid="17410"/>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144"/>
                                        </p:tgtEl>
                                        <p:attrNameLst>
                                          <p:attrName>style.visibility</p:attrName>
                                        </p:attrNameLst>
                                      </p:cBhvr>
                                      <p:to>
                                        <p:strVal val="visible"/>
                                      </p:to>
                                    </p:set>
                                    <p:anim calcmode="lin" valueType="num">
                                      <p:cBhvr>
                                        <p:cTn id="31" dur="500" fill="hold"/>
                                        <p:tgtEl>
                                          <p:spTgt spid="5144"/>
                                        </p:tgtEl>
                                        <p:attrNameLst>
                                          <p:attrName>ppt_w</p:attrName>
                                        </p:attrNameLst>
                                      </p:cBhvr>
                                      <p:tavLst>
                                        <p:tav tm="0">
                                          <p:val>
                                            <p:fltVal val="0"/>
                                          </p:val>
                                        </p:tav>
                                        <p:tav tm="100000">
                                          <p:val>
                                            <p:strVal val="#ppt_w"/>
                                          </p:val>
                                        </p:tav>
                                      </p:tavLst>
                                    </p:anim>
                                    <p:anim calcmode="lin" valueType="num">
                                      <p:cBhvr>
                                        <p:cTn id="32" dur="500" fill="hold"/>
                                        <p:tgtEl>
                                          <p:spTgt spid="5144"/>
                                        </p:tgtEl>
                                        <p:attrNameLst>
                                          <p:attrName>ppt_h</p:attrName>
                                        </p:attrNameLst>
                                      </p:cBhvr>
                                      <p:tavLst>
                                        <p:tav tm="0">
                                          <p:val>
                                            <p:fltVal val="0"/>
                                          </p:val>
                                        </p:tav>
                                        <p:tav tm="100000">
                                          <p:val>
                                            <p:strVal val="#ppt_h"/>
                                          </p:val>
                                        </p:tav>
                                      </p:tavLst>
                                    </p:anim>
                                    <p:animEffect transition="in" filter="fade">
                                      <p:cBhvr>
                                        <p:cTn id="33" dur="500"/>
                                        <p:tgtEl>
                                          <p:spTgt spid="514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horizontal)">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5144" grpId="0"/>
      <p:bldP spid="2" grpId="0"/>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2"/>
          <p:cNvSpPr txBox="1">
            <a:spLocks noChangeArrowheads="1"/>
          </p:cNvSpPr>
          <p:nvPr/>
        </p:nvSpPr>
        <p:spPr bwMode="auto">
          <a:xfrm>
            <a:off x="0" y="-152400"/>
            <a:ext cx="9144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b="1" i="1" u="sng" dirty="0" err="1">
                <a:solidFill>
                  <a:srgbClr val="0070C0"/>
                </a:solidFill>
                <a:latin typeface="Times New Roman" pitchFamily="18" charset="0"/>
              </a:rPr>
              <a:t>Câu</a:t>
            </a:r>
            <a:r>
              <a:rPr lang="en-US" sz="3600" b="1" i="1" u="sng" dirty="0">
                <a:solidFill>
                  <a:srgbClr val="0070C0"/>
                </a:solidFill>
                <a:latin typeface="Times New Roman" pitchFamily="18" charset="0"/>
              </a:rPr>
              <a:t> 3:</a:t>
            </a:r>
            <a:r>
              <a:rPr lang="en-US" sz="3600" b="1" dirty="0">
                <a:solidFill>
                  <a:srgbClr val="0070C0"/>
                </a:solidFill>
                <a:latin typeface="Times New Roman" pitchFamily="18" charset="0"/>
              </a:rPr>
              <a:t> </a:t>
            </a:r>
            <a:r>
              <a:rPr lang="en-US" sz="3600" b="1" dirty="0" err="1">
                <a:solidFill>
                  <a:srgbClr val="0070C0"/>
                </a:solidFill>
                <a:latin typeface="Times New Roman" pitchFamily="18" charset="0"/>
              </a:rPr>
              <a:t>Điều</a:t>
            </a:r>
            <a:r>
              <a:rPr lang="en-US" sz="3600" b="1" dirty="0">
                <a:solidFill>
                  <a:srgbClr val="0070C0"/>
                </a:solidFill>
                <a:latin typeface="Times New Roman" pitchFamily="18" charset="0"/>
              </a:rPr>
              <a:t> </a:t>
            </a:r>
            <a:r>
              <a:rPr lang="en-US" sz="3600" b="1" dirty="0" err="1">
                <a:solidFill>
                  <a:srgbClr val="0070C0"/>
                </a:solidFill>
                <a:latin typeface="Times New Roman" pitchFamily="18" charset="0"/>
              </a:rPr>
              <a:t>gì</a:t>
            </a:r>
            <a:r>
              <a:rPr lang="en-US" sz="3600" b="1" dirty="0">
                <a:solidFill>
                  <a:srgbClr val="0070C0"/>
                </a:solidFill>
                <a:latin typeface="Times New Roman" pitchFamily="18" charset="0"/>
              </a:rPr>
              <a:t> </a:t>
            </a:r>
            <a:r>
              <a:rPr lang="en-US" sz="3600" b="1" dirty="0" err="1">
                <a:solidFill>
                  <a:srgbClr val="0070C0"/>
                </a:solidFill>
                <a:latin typeface="Times New Roman" pitchFamily="18" charset="0"/>
              </a:rPr>
              <a:t>cho</a:t>
            </a:r>
            <a:r>
              <a:rPr lang="en-US" sz="3600" b="1" dirty="0">
                <a:solidFill>
                  <a:srgbClr val="0070C0"/>
                </a:solidFill>
                <a:latin typeface="Times New Roman" pitchFamily="18" charset="0"/>
              </a:rPr>
              <a:t> </a:t>
            </a:r>
            <a:r>
              <a:rPr lang="en-US" sz="3600" b="1" dirty="0" err="1">
                <a:solidFill>
                  <a:srgbClr val="0070C0"/>
                </a:solidFill>
                <a:latin typeface="Times New Roman" pitchFamily="18" charset="0"/>
              </a:rPr>
              <a:t>thấy</a:t>
            </a:r>
            <a:r>
              <a:rPr lang="en-US" sz="3600" b="1" dirty="0">
                <a:solidFill>
                  <a:srgbClr val="0070C0"/>
                </a:solidFill>
                <a:latin typeface="Times New Roman" pitchFamily="18" charset="0"/>
              </a:rPr>
              <a:t> </a:t>
            </a:r>
            <a:r>
              <a:rPr lang="en-US" sz="3600" b="1" dirty="0" err="1">
                <a:solidFill>
                  <a:srgbClr val="0070C0"/>
                </a:solidFill>
                <a:latin typeface="Times New Roman" pitchFamily="18" charset="0"/>
              </a:rPr>
              <a:t>các</a:t>
            </a:r>
            <a:r>
              <a:rPr lang="en-US" sz="3600" b="1" dirty="0">
                <a:solidFill>
                  <a:srgbClr val="0070C0"/>
                </a:solidFill>
                <a:latin typeface="Times New Roman" pitchFamily="18" charset="0"/>
              </a:rPr>
              <a:t> </a:t>
            </a:r>
            <a:r>
              <a:rPr lang="en-US" sz="3600" b="1" dirty="0" err="1">
                <a:solidFill>
                  <a:srgbClr val="0070C0"/>
                </a:solidFill>
                <a:latin typeface="Times New Roman" pitchFamily="18" charset="0"/>
              </a:rPr>
              <a:t>em</a:t>
            </a:r>
            <a:r>
              <a:rPr lang="en-US" sz="3600" b="1" dirty="0">
                <a:solidFill>
                  <a:srgbClr val="0070C0"/>
                </a:solidFill>
                <a:latin typeface="Times New Roman" pitchFamily="18" charset="0"/>
              </a:rPr>
              <a:t> </a:t>
            </a:r>
            <a:r>
              <a:rPr lang="en-US" sz="3600" b="1" dirty="0" err="1">
                <a:solidFill>
                  <a:srgbClr val="0070C0"/>
                </a:solidFill>
                <a:latin typeface="Times New Roman" pitchFamily="18" charset="0"/>
              </a:rPr>
              <a:t>có</a:t>
            </a:r>
            <a:r>
              <a:rPr lang="en-US" sz="3600" b="1" dirty="0">
                <a:solidFill>
                  <a:srgbClr val="0070C0"/>
                </a:solidFill>
                <a:latin typeface="Times New Roman" pitchFamily="18" charset="0"/>
              </a:rPr>
              <a:t> </a:t>
            </a:r>
            <a:r>
              <a:rPr lang="en-US" sz="3600" b="1" dirty="0" err="1">
                <a:solidFill>
                  <a:srgbClr val="0070C0"/>
                </a:solidFill>
                <a:latin typeface="Times New Roman" pitchFamily="18" charset="0"/>
              </a:rPr>
              <a:t>nhận</a:t>
            </a:r>
            <a:r>
              <a:rPr lang="en-US" sz="3600" b="1" dirty="0">
                <a:solidFill>
                  <a:srgbClr val="0070C0"/>
                </a:solidFill>
                <a:latin typeface="Times New Roman" pitchFamily="18" charset="0"/>
              </a:rPr>
              <a:t> </a:t>
            </a:r>
            <a:r>
              <a:rPr lang="en-US" sz="3600" b="1" dirty="0" err="1">
                <a:solidFill>
                  <a:srgbClr val="0070C0"/>
                </a:solidFill>
                <a:latin typeface="Times New Roman" pitchFamily="18" charset="0"/>
              </a:rPr>
              <a:t>thức</a:t>
            </a:r>
            <a:r>
              <a:rPr lang="en-US" sz="3600" b="1" dirty="0">
                <a:solidFill>
                  <a:srgbClr val="0070C0"/>
                </a:solidFill>
                <a:latin typeface="Times New Roman" pitchFamily="18" charset="0"/>
              </a:rPr>
              <a:t> </a:t>
            </a:r>
            <a:r>
              <a:rPr lang="en-US" sz="3600" b="1" dirty="0" err="1">
                <a:solidFill>
                  <a:srgbClr val="0070C0"/>
                </a:solidFill>
                <a:latin typeface="Times New Roman" pitchFamily="18" charset="0"/>
              </a:rPr>
              <a:t>tốt</a:t>
            </a:r>
            <a:r>
              <a:rPr lang="en-US" sz="3600" b="1" dirty="0">
                <a:solidFill>
                  <a:srgbClr val="0070C0"/>
                </a:solidFill>
                <a:latin typeface="Times New Roman" pitchFamily="18" charset="0"/>
              </a:rPr>
              <a:t> </a:t>
            </a:r>
            <a:r>
              <a:rPr lang="en-US" sz="3600" b="1" dirty="0" err="1">
                <a:solidFill>
                  <a:srgbClr val="0070C0"/>
                </a:solidFill>
                <a:latin typeface="Times New Roman" pitchFamily="18" charset="0"/>
              </a:rPr>
              <a:t>về</a:t>
            </a:r>
            <a:r>
              <a:rPr lang="en-US" sz="3600" b="1" dirty="0">
                <a:solidFill>
                  <a:srgbClr val="0070C0"/>
                </a:solidFill>
                <a:latin typeface="Times New Roman" pitchFamily="18" charset="0"/>
              </a:rPr>
              <a:t> </a:t>
            </a:r>
            <a:r>
              <a:rPr lang="en-US" sz="3600" b="1" dirty="0" err="1">
                <a:solidFill>
                  <a:srgbClr val="0070C0"/>
                </a:solidFill>
                <a:latin typeface="Times New Roman" pitchFamily="18" charset="0"/>
              </a:rPr>
              <a:t>chủ</a:t>
            </a:r>
            <a:r>
              <a:rPr lang="en-US" sz="3600" b="1" dirty="0">
                <a:solidFill>
                  <a:srgbClr val="0070C0"/>
                </a:solidFill>
                <a:latin typeface="Times New Roman" pitchFamily="18" charset="0"/>
              </a:rPr>
              <a:t> </a:t>
            </a:r>
            <a:r>
              <a:rPr lang="en-US" sz="3600" b="1" dirty="0" err="1">
                <a:solidFill>
                  <a:srgbClr val="0070C0"/>
                </a:solidFill>
                <a:latin typeface="Times New Roman" pitchFamily="18" charset="0"/>
              </a:rPr>
              <a:t>đề</a:t>
            </a:r>
            <a:r>
              <a:rPr lang="en-US" sz="3600" b="1" dirty="0">
                <a:solidFill>
                  <a:srgbClr val="0070C0"/>
                </a:solidFill>
                <a:latin typeface="Times New Roman" pitchFamily="18" charset="0"/>
              </a:rPr>
              <a:t> </a:t>
            </a:r>
            <a:r>
              <a:rPr lang="en-US" sz="3600" b="1" dirty="0" err="1">
                <a:solidFill>
                  <a:srgbClr val="0070C0"/>
                </a:solidFill>
                <a:latin typeface="Times New Roman" pitchFamily="18" charset="0"/>
              </a:rPr>
              <a:t>cuộc</a:t>
            </a:r>
            <a:r>
              <a:rPr lang="en-US" sz="3600" b="1" dirty="0">
                <a:solidFill>
                  <a:srgbClr val="0070C0"/>
                </a:solidFill>
                <a:latin typeface="Times New Roman" pitchFamily="18" charset="0"/>
              </a:rPr>
              <a:t> </a:t>
            </a:r>
            <a:r>
              <a:rPr lang="en-US" sz="3600" b="1" dirty="0" err="1">
                <a:solidFill>
                  <a:srgbClr val="0070C0"/>
                </a:solidFill>
                <a:latin typeface="Times New Roman" pitchFamily="18" charset="0"/>
              </a:rPr>
              <a:t>thi</a:t>
            </a:r>
            <a:r>
              <a:rPr lang="en-US" sz="3600" b="1" dirty="0">
                <a:solidFill>
                  <a:srgbClr val="0070C0"/>
                </a:solidFill>
                <a:latin typeface="Times New Roman" pitchFamily="18" charset="0"/>
              </a:rPr>
              <a:t> ?</a:t>
            </a:r>
          </a:p>
        </p:txBody>
      </p:sp>
      <p:sp>
        <p:nvSpPr>
          <p:cNvPr id="4" name="Text Box 43"/>
          <p:cNvSpPr txBox="1">
            <a:spLocks noChangeArrowheads="1"/>
          </p:cNvSpPr>
          <p:nvPr/>
        </p:nvSpPr>
        <p:spPr bwMode="auto">
          <a:xfrm>
            <a:off x="0" y="914400"/>
            <a:ext cx="9144000" cy="2554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4000" b="1" dirty="0">
                <a:solidFill>
                  <a:srgbClr val="C00000"/>
                </a:solidFill>
                <a:latin typeface="Times New Roman" pitchFamily="18" charset="0"/>
              </a:rPr>
              <a:t>*</a:t>
            </a:r>
            <a:r>
              <a:rPr lang="en-US" sz="4000" b="1" dirty="0" err="1">
                <a:solidFill>
                  <a:srgbClr val="C00000"/>
                </a:solidFill>
                <a:latin typeface="Times New Roman" pitchFamily="18" charset="0"/>
              </a:rPr>
              <a:t>Chỉ</a:t>
            </a:r>
            <a:r>
              <a:rPr lang="en-US" sz="4000" b="1" dirty="0">
                <a:solidFill>
                  <a:srgbClr val="C00000"/>
                </a:solidFill>
                <a:latin typeface="Times New Roman" pitchFamily="18" charset="0"/>
              </a:rPr>
              <a:t> </a:t>
            </a:r>
            <a:r>
              <a:rPr lang="en-US" sz="4000" b="1" dirty="0" err="1">
                <a:solidFill>
                  <a:srgbClr val="C00000"/>
                </a:solidFill>
                <a:latin typeface="Times New Roman" pitchFamily="18" charset="0"/>
              </a:rPr>
              <a:t>cần</a:t>
            </a:r>
            <a:r>
              <a:rPr lang="en-US" sz="4000" b="1" dirty="0">
                <a:solidFill>
                  <a:srgbClr val="C00000"/>
                </a:solidFill>
                <a:latin typeface="Times New Roman" pitchFamily="18" charset="0"/>
              </a:rPr>
              <a:t> </a:t>
            </a:r>
            <a:r>
              <a:rPr lang="en-US" sz="4000" b="1" dirty="0" err="1">
                <a:solidFill>
                  <a:srgbClr val="C00000"/>
                </a:solidFill>
                <a:latin typeface="Times New Roman" pitchFamily="18" charset="0"/>
              </a:rPr>
              <a:t>điểm</a:t>
            </a:r>
            <a:r>
              <a:rPr lang="en-US" sz="4000" b="1" dirty="0">
                <a:solidFill>
                  <a:srgbClr val="C00000"/>
                </a:solidFill>
                <a:latin typeface="Times New Roman" pitchFamily="18" charset="0"/>
              </a:rPr>
              <a:t> qua </a:t>
            </a:r>
            <a:r>
              <a:rPr lang="en-US" sz="4000" b="1" dirty="0" err="1">
                <a:solidFill>
                  <a:srgbClr val="C00000"/>
                </a:solidFill>
                <a:latin typeface="Times New Roman" pitchFamily="18" charset="0"/>
              </a:rPr>
              <a:t>tên</a:t>
            </a:r>
            <a:r>
              <a:rPr lang="en-US" sz="4000" b="1" dirty="0">
                <a:solidFill>
                  <a:srgbClr val="C00000"/>
                </a:solidFill>
                <a:latin typeface="Times New Roman" pitchFamily="18" charset="0"/>
              </a:rPr>
              <a:t> </a:t>
            </a:r>
            <a:r>
              <a:rPr lang="en-US" sz="4000" b="1" dirty="0" err="1">
                <a:solidFill>
                  <a:srgbClr val="C00000"/>
                </a:solidFill>
                <a:latin typeface="Times New Roman" pitchFamily="18" charset="0"/>
              </a:rPr>
              <a:t>một</a:t>
            </a:r>
            <a:r>
              <a:rPr lang="en-US" sz="4000" b="1" dirty="0">
                <a:solidFill>
                  <a:srgbClr val="C00000"/>
                </a:solidFill>
                <a:latin typeface="Times New Roman" pitchFamily="18" charset="0"/>
              </a:rPr>
              <a:t> </a:t>
            </a:r>
            <a:r>
              <a:rPr lang="en-US" sz="4000" b="1" dirty="0" err="1">
                <a:solidFill>
                  <a:srgbClr val="C00000"/>
                </a:solidFill>
                <a:latin typeface="Times New Roman" pitchFamily="18" charset="0"/>
              </a:rPr>
              <a:t>số</a:t>
            </a:r>
            <a:r>
              <a:rPr lang="en-US" sz="4000" b="1" dirty="0">
                <a:solidFill>
                  <a:srgbClr val="C00000"/>
                </a:solidFill>
                <a:latin typeface="Times New Roman" pitchFamily="18" charset="0"/>
              </a:rPr>
              <a:t> </a:t>
            </a:r>
            <a:r>
              <a:rPr lang="en-US" sz="4000" b="1" dirty="0" err="1">
                <a:solidFill>
                  <a:srgbClr val="C00000"/>
                </a:solidFill>
                <a:latin typeface="Times New Roman" pitchFamily="18" charset="0"/>
              </a:rPr>
              <a:t>tác</a:t>
            </a:r>
            <a:r>
              <a:rPr lang="en-US" sz="4000" b="1" dirty="0">
                <a:solidFill>
                  <a:srgbClr val="C00000"/>
                </a:solidFill>
                <a:latin typeface="Times New Roman" pitchFamily="18" charset="0"/>
              </a:rPr>
              <a:t> </a:t>
            </a:r>
            <a:r>
              <a:rPr lang="en-US" sz="4000" b="1" dirty="0" err="1">
                <a:solidFill>
                  <a:srgbClr val="C00000"/>
                </a:solidFill>
                <a:latin typeface="Times New Roman" pitchFamily="18" charset="0"/>
              </a:rPr>
              <a:t>phẩm</a:t>
            </a:r>
            <a:r>
              <a:rPr lang="en-US" sz="4000" b="1" dirty="0">
                <a:solidFill>
                  <a:srgbClr val="C00000"/>
                </a:solidFill>
                <a:latin typeface="Times New Roman" pitchFamily="18" charset="0"/>
              </a:rPr>
              <a:t> </a:t>
            </a:r>
            <a:r>
              <a:rPr lang="en-US" sz="4000" b="1" dirty="0" err="1">
                <a:solidFill>
                  <a:srgbClr val="C00000"/>
                </a:solidFill>
                <a:latin typeface="Times New Roman" pitchFamily="18" charset="0"/>
              </a:rPr>
              <a:t>cũng</a:t>
            </a:r>
            <a:r>
              <a:rPr lang="en-US" sz="4000" b="1" dirty="0">
                <a:solidFill>
                  <a:srgbClr val="C00000"/>
                </a:solidFill>
                <a:latin typeface="Times New Roman" pitchFamily="18" charset="0"/>
              </a:rPr>
              <a:t> </a:t>
            </a:r>
            <a:r>
              <a:rPr lang="en-US" sz="4000" b="1" dirty="0" err="1">
                <a:solidFill>
                  <a:srgbClr val="C00000"/>
                </a:solidFill>
                <a:latin typeface="Times New Roman" pitchFamily="18" charset="0"/>
              </a:rPr>
              <a:t>đủ</a:t>
            </a:r>
            <a:r>
              <a:rPr lang="en-US" sz="4000" b="1" dirty="0">
                <a:solidFill>
                  <a:srgbClr val="C00000"/>
                </a:solidFill>
                <a:latin typeface="Times New Roman" pitchFamily="18" charset="0"/>
              </a:rPr>
              <a:t> </a:t>
            </a:r>
            <a:r>
              <a:rPr lang="en-US" sz="4000" b="1" dirty="0" err="1">
                <a:solidFill>
                  <a:srgbClr val="C00000"/>
                </a:solidFill>
                <a:latin typeface="Times New Roman" pitchFamily="18" charset="0"/>
              </a:rPr>
              <a:t>thấy</a:t>
            </a:r>
            <a:r>
              <a:rPr lang="en-US" sz="4000" b="1" dirty="0">
                <a:solidFill>
                  <a:srgbClr val="C00000"/>
                </a:solidFill>
                <a:latin typeface="Times New Roman" pitchFamily="18" charset="0"/>
              </a:rPr>
              <a:t> </a:t>
            </a:r>
            <a:r>
              <a:rPr lang="en-US" sz="4000" b="1" dirty="0" err="1">
                <a:solidFill>
                  <a:srgbClr val="C00000"/>
                </a:solidFill>
                <a:latin typeface="Times New Roman" pitchFamily="18" charset="0"/>
              </a:rPr>
              <a:t>kiến</a:t>
            </a:r>
            <a:r>
              <a:rPr lang="en-US" sz="4000" b="1" dirty="0">
                <a:solidFill>
                  <a:srgbClr val="C00000"/>
                </a:solidFill>
                <a:latin typeface="Times New Roman" pitchFamily="18" charset="0"/>
              </a:rPr>
              <a:t> </a:t>
            </a:r>
            <a:r>
              <a:rPr lang="en-US" sz="4000" b="1" dirty="0" err="1">
                <a:solidFill>
                  <a:srgbClr val="C00000"/>
                </a:solidFill>
                <a:latin typeface="Times New Roman" pitchFamily="18" charset="0"/>
              </a:rPr>
              <a:t>thức</a:t>
            </a:r>
            <a:r>
              <a:rPr lang="en-US" sz="4000" b="1" dirty="0">
                <a:solidFill>
                  <a:srgbClr val="C00000"/>
                </a:solidFill>
                <a:latin typeface="Times New Roman" pitchFamily="18" charset="0"/>
              </a:rPr>
              <a:t> </a:t>
            </a:r>
            <a:r>
              <a:rPr lang="en-US" sz="4000" b="1" dirty="0" err="1">
                <a:solidFill>
                  <a:srgbClr val="C00000"/>
                </a:solidFill>
                <a:latin typeface="Times New Roman" pitchFamily="18" charset="0"/>
              </a:rPr>
              <a:t>của</a:t>
            </a:r>
            <a:r>
              <a:rPr lang="en-US" sz="4000" b="1" dirty="0">
                <a:solidFill>
                  <a:srgbClr val="C00000"/>
                </a:solidFill>
                <a:latin typeface="Times New Roman" pitchFamily="18" charset="0"/>
              </a:rPr>
              <a:t> </a:t>
            </a:r>
            <a:r>
              <a:rPr lang="en-US" sz="4000" b="1" dirty="0" err="1">
                <a:solidFill>
                  <a:srgbClr val="C00000"/>
                </a:solidFill>
                <a:latin typeface="Times New Roman" pitchFamily="18" charset="0"/>
              </a:rPr>
              <a:t>các</a:t>
            </a:r>
            <a:r>
              <a:rPr lang="en-US" sz="4000" b="1" dirty="0">
                <a:solidFill>
                  <a:srgbClr val="C00000"/>
                </a:solidFill>
                <a:latin typeface="Times New Roman" pitchFamily="18" charset="0"/>
              </a:rPr>
              <a:t> </a:t>
            </a:r>
            <a:r>
              <a:rPr lang="en-US" sz="4000" b="1" dirty="0" err="1">
                <a:solidFill>
                  <a:srgbClr val="C00000"/>
                </a:solidFill>
                <a:latin typeface="Times New Roman" pitchFamily="18" charset="0"/>
              </a:rPr>
              <a:t>em</a:t>
            </a:r>
            <a:r>
              <a:rPr lang="en-US" sz="4000" b="1" dirty="0">
                <a:solidFill>
                  <a:srgbClr val="C00000"/>
                </a:solidFill>
                <a:latin typeface="Times New Roman" pitchFamily="18" charset="0"/>
              </a:rPr>
              <a:t> </a:t>
            </a:r>
            <a:r>
              <a:rPr lang="en-US" sz="4000" b="1" dirty="0" err="1">
                <a:solidFill>
                  <a:srgbClr val="C00000"/>
                </a:solidFill>
                <a:latin typeface="Times New Roman" pitchFamily="18" charset="0"/>
              </a:rPr>
              <a:t>về</a:t>
            </a:r>
            <a:r>
              <a:rPr lang="en-US" sz="4000" b="1" dirty="0">
                <a:solidFill>
                  <a:srgbClr val="C00000"/>
                </a:solidFill>
                <a:latin typeface="Times New Roman" pitchFamily="18" charset="0"/>
              </a:rPr>
              <a:t> an </a:t>
            </a:r>
            <a:r>
              <a:rPr lang="en-US" sz="4000" b="1" dirty="0" err="1">
                <a:solidFill>
                  <a:srgbClr val="C00000"/>
                </a:solidFill>
                <a:latin typeface="Times New Roman" pitchFamily="18" charset="0"/>
              </a:rPr>
              <a:t>toàn</a:t>
            </a:r>
            <a:r>
              <a:rPr lang="en-US" sz="4000" b="1" dirty="0">
                <a:solidFill>
                  <a:srgbClr val="C00000"/>
                </a:solidFill>
                <a:latin typeface="Times New Roman" pitchFamily="18" charset="0"/>
              </a:rPr>
              <a:t>, </a:t>
            </a:r>
            <a:r>
              <a:rPr lang="en-US" sz="4000" b="1" dirty="0" err="1">
                <a:solidFill>
                  <a:srgbClr val="C00000"/>
                </a:solidFill>
                <a:latin typeface="Times New Roman" pitchFamily="18" charset="0"/>
              </a:rPr>
              <a:t>đặc</a:t>
            </a:r>
            <a:r>
              <a:rPr lang="en-US" sz="4000" b="1" dirty="0">
                <a:solidFill>
                  <a:srgbClr val="C00000"/>
                </a:solidFill>
                <a:latin typeface="Times New Roman" pitchFamily="18" charset="0"/>
              </a:rPr>
              <a:t> </a:t>
            </a:r>
            <a:r>
              <a:rPr lang="en-US" sz="4000" b="1" dirty="0" err="1">
                <a:solidFill>
                  <a:srgbClr val="C00000"/>
                </a:solidFill>
                <a:latin typeface="Times New Roman" pitchFamily="18" charset="0"/>
              </a:rPr>
              <a:t>biệt</a:t>
            </a:r>
            <a:r>
              <a:rPr lang="en-US" sz="4000" b="1" dirty="0">
                <a:solidFill>
                  <a:srgbClr val="C00000"/>
                </a:solidFill>
                <a:latin typeface="Times New Roman" pitchFamily="18" charset="0"/>
              </a:rPr>
              <a:t> </a:t>
            </a:r>
            <a:r>
              <a:rPr lang="en-US" sz="4000" b="1" dirty="0" err="1">
                <a:solidFill>
                  <a:srgbClr val="C00000"/>
                </a:solidFill>
                <a:latin typeface="Times New Roman" pitchFamily="18" charset="0"/>
              </a:rPr>
              <a:t>là</a:t>
            </a:r>
            <a:r>
              <a:rPr lang="en-US" sz="4000" b="1" dirty="0">
                <a:solidFill>
                  <a:srgbClr val="C00000"/>
                </a:solidFill>
                <a:latin typeface="Times New Roman" pitchFamily="18" charset="0"/>
              </a:rPr>
              <a:t> an </a:t>
            </a:r>
            <a:r>
              <a:rPr lang="en-US" sz="4000" b="1" dirty="0" err="1">
                <a:solidFill>
                  <a:srgbClr val="C00000"/>
                </a:solidFill>
                <a:latin typeface="Times New Roman" pitchFamily="18" charset="0"/>
              </a:rPr>
              <a:t>toan</a:t>
            </a:r>
            <a:r>
              <a:rPr lang="en-US" sz="4000" b="1" dirty="0">
                <a:solidFill>
                  <a:srgbClr val="C00000"/>
                </a:solidFill>
                <a:latin typeface="Times New Roman" pitchFamily="18" charset="0"/>
              </a:rPr>
              <a:t> </a:t>
            </a:r>
            <a:r>
              <a:rPr lang="en-US" sz="4000" b="1" dirty="0" err="1">
                <a:solidFill>
                  <a:srgbClr val="C00000"/>
                </a:solidFill>
                <a:latin typeface="Times New Roman" pitchFamily="18" charset="0"/>
              </a:rPr>
              <a:t>giao</a:t>
            </a:r>
            <a:r>
              <a:rPr lang="en-US" sz="4000" b="1" dirty="0">
                <a:solidFill>
                  <a:srgbClr val="C00000"/>
                </a:solidFill>
                <a:latin typeface="Times New Roman" pitchFamily="18" charset="0"/>
              </a:rPr>
              <a:t> </a:t>
            </a:r>
            <a:r>
              <a:rPr lang="en-US" sz="4000" b="1" dirty="0" err="1">
                <a:solidFill>
                  <a:srgbClr val="C00000"/>
                </a:solidFill>
                <a:latin typeface="Times New Roman" pitchFamily="18" charset="0"/>
              </a:rPr>
              <a:t>thông</a:t>
            </a:r>
            <a:r>
              <a:rPr lang="en-US" sz="4000" b="1" dirty="0">
                <a:solidFill>
                  <a:srgbClr val="C00000"/>
                </a:solidFill>
                <a:latin typeface="Times New Roman" pitchFamily="18" charset="0"/>
              </a:rPr>
              <a:t>, </a:t>
            </a:r>
            <a:r>
              <a:rPr lang="en-US" sz="4000" b="1" dirty="0" err="1">
                <a:solidFill>
                  <a:srgbClr val="C00000"/>
                </a:solidFill>
                <a:latin typeface="Times New Roman" pitchFamily="18" charset="0"/>
              </a:rPr>
              <a:t>thật</a:t>
            </a:r>
            <a:r>
              <a:rPr lang="en-US" sz="4000" b="1" dirty="0">
                <a:solidFill>
                  <a:srgbClr val="C00000"/>
                </a:solidFill>
                <a:latin typeface="Times New Roman" pitchFamily="18" charset="0"/>
              </a:rPr>
              <a:t> </a:t>
            </a:r>
            <a:r>
              <a:rPr lang="en-US" sz="4000" b="1" dirty="0" err="1">
                <a:solidFill>
                  <a:srgbClr val="C00000"/>
                </a:solidFill>
                <a:latin typeface="Times New Roman" pitchFamily="18" charset="0"/>
              </a:rPr>
              <a:t>là</a:t>
            </a:r>
            <a:r>
              <a:rPr lang="en-US" sz="4000" b="1" dirty="0">
                <a:solidFill>
                  <a:srgbClr val="C00000"/>
                </a:solidFill>
                <a:latin typeface="Times New Roman" pitchFamily="18" charset="0"/>
              </a:rPr>
              <a:t> </a:t>
            </a:r>
            <a:r>
              <a:rPr lang="en-US" sz="4000" b="1" dirty="0" err="1">
                <a:solidFill>
                  <a:srgbClr val="C00000"/>
                </a:solidFill>
                <a:latin typeface="Times New Roman" pitchFamily="18" charset="0"/>
              </a:rPr>
              <a:t>phong</a:t>
            </a:r>
            <a:r>
              <a:rPr lang="en-US" sz="4000" b="1" dirty="0">
                <a:solidFill>
                  <a:srgbClr val="C00000"/>
                </a:solidFill>
                <a:latin typeface="Times New Roman" pitchFamily="18" charset="0"/>
              </a:rPr>
              <a:t> </a:t>
            </a:r>
            <a:r>
              <a:rPr lang="en-US" sz="4000" b="1" dirty="0" err="1">
                <a:solidFill>
                  <a:srgbClr val="C00000"/>
                </a:solidFill>
                <a:latin typeface="Times New Roman" pitchFamily="18" charset="0"/>
              </a:rPr>
              <a:t>phú</a:t>
            </a:r>
            <a:r>
              <a:rPr lang="en-US" sz="4000" b="1" dirty="0">
                <a:solidFill>
                  <a:srgbClr val="C00000"/>
                </a:solidFill>
                <a:latin typeface="Times New Roman" pitchFamily="18" charset="0"/>
              </a:rPr>
              <a:t>.</a:t>
            </a:r>
            <a:endParaRPr lang="en-US" sz="4000" b="1" i="1" dirty="0">
              <a:solidFill>
                <a:srgbClr val="C00000"/>
              </a:solidFill>
              <a:latin typeface="Times New Roman" pitchFamily="18" charset="0"/>
            </a:endParaRPr>
          </a:p>
        </p:txBody>
      </p:sp>
      <p:sp>
        <p:nvSpPr>
          <p:cNvPr id="5" name="Text Box 64"/>
          <p:cNvSpPr txBox="1">
            <a:spLocks noChangeArrowheads="1"/>
          </p:cNvSpPr>
          <p:nvPr/>
        </p:nvSpPr>
        <p:spPr bwMode="auto">
          <a:xfrm>
            <a:off x="6926" y="3200400"/>
            <a:ext cx="913707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b="1" u="sng" dirty="0" err="1">
                <a:solidFill>
                  <a:srgbClr val="000066"/>
                </a:solidFill>
                <a:latin typeface="Times New Roman" pitchFamily="18" charset="0"/>
              </a:rPr>
              <a:t>Câu</a:t>
            </a:r>
            <a:r>
              <a:rPr lang="en-US" sz="3600" b="1" u="sng" dirty="0">
                <a:solidFill>
                  <a:srgbClr val="000066"/>
                </a:solidFill>
                <a:latin typeface="Times New Roman" pitchFamily="18" charset="0"/>
              </a:rPr>
              <a:t> 4:</a:t>
            </a:r>
            <a:r>
              <a:rPr lang="en-US" sz="3600" b="1" dirty="0">
                <a:solidFill>
                  <a:srgbClr val="000066"/>
                </a:solidFill>
                <a:latin typeface="Times New Roman" pitchFamily="18" charset="0"/>
              </a:rPr>
              <a:t> </a:t>
            </a:r>
            <a:r>
              <a:rPr lang="en-US" sz="3600" b="1" dirty="0" err="1">
                <a:solidFill>
                  <a:srgbClr val="000066"/>
                </a:solidFill>
                <a:latin typeface="Times New Roman" pitchFamily="18" charset="0"/>
              </a:rPr>
              <a:t>Những</a:t>
            </a:r>
            <a:r>
              <a:rPr lang="en-US" sz="3600" b="1" dirty="0">
                <a:solidFill>
                  <a:srgbClr val="000066"/>
                </a:solidFill>
                <a:latin typeface="Times New Roman" pitchFamily="18" charset="0"/>
              </a:rPr>
              <a:t> </a:t>
            </a:r>
            <a:r>
              <a:rPr lang="en-US" sz="3600" b="1" dirty="0" err="1">
                <a:solidFill>
                  <a:srgbClr val="000066"/>
                </a:solidFill>
                <a:latin typeface="Times New Roman" pitchFamily="18" charset="0"/>
              </a:rPr>
              <a:t>nhận</a:t>
            </a:r>
            <a:r>
              <a:rPr lang="en-US" sz="3600" b="1" dirty="0">
                <a:solidFill>
                  <a:srgbClr val="000066"/>
                </a:solidFill>
                <a:latin typeface="Times New Roman" pitchFamily="18" charset="0"/>
              </a:rPr>
              <a:t> </a:t>
            </a:r>
            <a:r>
              <a:rPr lang="en-US" sz="3600" b="1" dirty="0" err="1">
                <a:solidFill>
                  <a:srgbClr val="000066"/>
                </a:solidFill>
                <a:latin typeface="Times New Roman" pitchFamily="18" charset="0"/>
              </a:rPr>
              <a:t>xét</a:t>
            </a:r>
            <a:r>
              <a:rPr lang="en-US" sz="3600" b="1" dirty="0">
                <a:solidFill>
                  <a:srgbClr val="000066"/>
                </a:solidFill>
                <a:latin typeface="Times New Roman" pitchFamily="18" charset="0"/>
              </a:rPr>
              <a:t> </a:t>
            </a:r>
            <a:r>
              <a:rPr lang="en-US" sz="3600" b="1" dirty="0" err="1">
                <a:solidFill>
                  <a:srgbClr val="000066"/>
                </a:solidFill>
                <a:latin typeface="Times New Roman" pitchFamily="18" charset="0"/>
              </a:rPr>
              <a:t>nào</a:t>
            </a:r>
            <a:r>
              <a:rPr lang="en-US" sz="3600" b="1" dirty="0">
                <a:solidFill>
                  <a:srgbClr val="000066"/>
                </a:solidFill>
                <a:latin typeface="Times New Roman" pitchFamily="18" charset="0"/>
              </a:rPr>
              <a:t> </a:t>
            </a:r>
            <a:r>
              <a:rPr lang="en-US" sz="3600" b="1" dirty="0" err="1">
                <a:solidFill>
                  <a:srgbClr val="000066"/>
                </a:solidFill>
                <a:latin typeface="Times New Roman" pitchFamily="18" charset="0"/>
              </a:rPr>
              <a:t>thể</a:t>
            </a:r>
            <a:r>
              <a:rPr lang="en-US" sz="3600" b="1" dirty="0">
                <a:solidFill>
                  <a:srgbClr val="000066"/>
                </a:solidFill>
                <a:latin typeface="Times New Roman" pitchFamily="18" charset="0"/>
              </a:rPr>
              <a:t> </a:t>
            </a:r>
            <a:r>
              <a:rPr lang="en-US" sz="3600" b="1" dirty="0" err="1">
                <a:solidFill>
                  <a:srgbClr val="000066"/>
                </a:solidFill>
                <a:latin typeface="Times New Roman" pitchFamily="18" charset="0"/>
              </a:rPr>
              <a:t>hiện</a:t>
            </a:r>
            <a:r>
              <a:rPr lang="en-US" sz="3600" b="1" dirty="0">
                <a:solidFill>
                  <a:srgbClr val="000066"/>
                </a:solidFill>
                <a:latin typeface="Times New Roman" pitchFamily="18" charset="0"/>
              </a:rPr>
              <a:t> </a:t>
            </a:r>
            <a:r>
              <a:rPr lang="en-US" sz="3600" b="1" dirty="0" err="1">
                <a:solidFill>
                  <a:srgbClr val="000066"/>
                </a:solidFill>
                <a:latin typeface="Times New Roman" pitchFamily="18" charset="0"/>
              </a:rPr>
              <a:t>sự</a:t>
            </a:r>
            <a:r>
              <a:rPr lang="en-US" sz="3600" b="1" dirty="0">
                <a:solidFill>
                  <a:srgbClr val="000066"/>
                </a:solidFill>
                <a:latin typeface="Times New Roman" pitchFamily="18" charset="0"/>
              </a:rPr>
              <a:t> </a:t>
            </a:r>
            <a:r>
              <a:rPr lang="en-US" sz="3600" b="1" dirty="0" err="1">
                <a:solidFill>
                  <a:srgbClr val="000066"/>
                </a:solidFill>
                <a:latin typeface="Times New Roman" pitchFamily="18" charset="0"/>
              </a:rPr>
              <a:t>đánh</a:t>
            </a:r>
            <a:r>
              <a:rPr lang="en-US" sz="3600" b="1" dirty="0">
                <a:solidFill>
                  <a:srgbClr val="000066"/>
                </a:solidFill>
                <a:latin typeface="Times New Roman" pitchFamily="18" charset="0"/>
              </a:rPr>
              <a:t> </a:t>
            </a:r>
            <a:r>
              <a:rPr lang="en-US" sz="3600" b="1" dirty="0" err="1">
                <a:solidFill>
                  <a:srgbClr val="000066"/>
                </a:solidFill>
                <a:latin typeface="Times New Roman" pitchFamily="18" charset="0"/>
              </a:rPr>
              <a:t>giá</a:t>
            </a:r>
            <a:r>
              <a:rPr lang="en-US" sz="3600" b="1" dirty="0">
                <a:solidFill>
                  <a:srgbClr val="000066"/>
                </a:solidFill>
                <a:latin typeface="Times New Roman" pitchFamily="18" charset="0"/>
              </a:rPr>
              <a:t> </a:t>
            </a:r>
            <a:r>
              <a:rPr lang="en-US" sz="3600" b="1" dirty="0" err="1">
                <a:solidFill>
                  <a:srgbClr val="000066"/>
                </a:solidFill>
                <a:latin typeface="Times New Roman" pitchFamily="18" charset="0"/>
              </a:rPr>
              <a:t>cao</a:t>
            </a:r>
            <a:r>
              <a:rPr lang="en-US" sz="3600" b="1" dirty="0">
                <a:solidFill>
                  <a:srgbClr val="000066"/>
                </a:solidFill>
                <a:latin typeface="Times New Roman" pitchFamily="18" charset="0"/>
              </a:rPr>
              <a:t> </a:t>
            </a:r>
            <a:r>
              <a:rPr lang="en-US" sz="3600" b="1" dirty="0" err="1">
                <a:solidFill>
                  <a:srgbClr val="000066"/>
                </a:solidFill>
                <a:latin typeface="Times New Roman" pitchFamily="18" charset="0"/>
              </a:rPr>
              <a:t>khả</a:t>
            </a:r>
            <a:r>
              <a:rPr lang="en-US" sz="3600" b="1" dirty="0">
                <a:solidFill>
                  <a:srgbClr val="000066"/>
                </a:solidFill>
                <a:latin typeface="Times New Roman" pitchFamily="18" charset="0"/>
              </a:rPr>
              <a:t> </a:t>
            </a:r>
            <a:r>
              <a:rPr lang="en-US" sz="3600" b="1" dirty="0" err="1">
                <a:solidFill>
                  <a:srgbClr val="000066"/>
                </a:solidFill>
                <a:latin typeface="Times New Roman" pitchFamily="18" charset="0"/>
              </a:rPr>
              <a:t>năng</a:t>
            </a:r>
            <a:r>
              <a:rPr lang="en-US" sz="3600" b="1" dirty="0">
                <a:solidFill>
                  <a:srgbClr val="000066"/>
                </a:solidFill>
                <a:latin typeface="Times New Roman" pitchFamily="18" charset="0"/>
              </a:rPr>
              <a:t> </a:t>
            </a:r>
            <a:r>
              <a:rPr lang="en-US" sz="3600" b="1" dirty="0" err="1">
                <a:solidFill>
                  <a:srgbClr val="000066"/>
                </a:solidFill>
                <a:latin typeface="Times New Roman" pitchFamily="18" charset="0"/>
              </a:rPr>
              <a:t>thẩm</a:t>
            </a:r>
            <a:r>
              <a:rPr lang="en-US" sz="3600" b="1" dirty="0">
                <a:solidFill>
                  <a:srgbClr val="000066"/>
                </a:solidFill>
                <a:latin typeface="Times New Roman" pitchFamily="18" charset="0"/>
              </a:rPr>
              <a:t> </a:t>
            </a:r>
            <a:r>
              <a:rPr lang="en-US" sz="3600" b="1" dirty="0" err="1">
                <a:solidFill>
                  <a:srgbClr val="000066"/>
                </a:solidFill>
                <a:latin typeface="Times New Roman" pitchFamily="18" charset="0"/>
              </a:rPr>
              <a:t>mĩ</a:t>
            </a:r>
            <a:r>
              <a:rPr lang="en-US" sz="3600" b="1" dirty="0">
                <a:solidFill>
                  <a:srgbClr val="000066"/>
                </a:solidFill>
                <a:latin typeface="Times New Roman" pitchFamily="18" charset="0"/>
              </a:rPr>
              <a:t> </a:t>
            </a:r>
            <a:r>
              <a:rPr lang="en-US" sz="3600" b="1" dirty="0" err="1">
                <a:solidFill>
                  <a:srgbClr val="000066"/>
                </a:solidFill>
                <a:latin typeface="Times New Roman" pitchFamily="18" charset="0"/>
              </a:rPr>
              <a:t>của</a:t>
            </a:r>
            <a:r>
              <a:rPr lang="en-US" sz="3600" b="1" dirty="0">
                <a:solidFill>
                  <a:srgbClr val="000066"/>
                </a:solidFill>
                <a:latin typeface="Times New Roman" pitchFamily="18" charset="0"/>
              </a:rPr>
              <a:t> </a:t>
            </a:r>
            <a:r>
              <a:rPr lang="en-US" sz="3600" b="1" dirty="0" err="1">
                <a:solidFill>
                  <a:srgbClr val="000066"/>
                </a:solidFill>
                <a:latin typeface="Times New Roman" pitchFamily="18" charset="0"/>
              </a:rPr>
              <a:t>các</a:t>
            </a:r>
            <a:r>
              <a:rPr lang="en-US" sz="3600" b="1" dirty="0">
                <a:solidFill>
                  <a:srgbClr val="000066"/>
                </a:solidFill>
                <a:latin typeface="Times New Roman" pitchFamily="18" charset="0"/>
              </a:rPr>
              <a:t> </a:t>
            </a:r>
            <a:r>
              <a:rPr lang="en-US" sz="3600" b="1" dirty="0" err="1">
                <a:solidFill>
                  <a:srgbClr val="000066"/>
                </a:solidFill>
                <a:latin typeface="Times New Roman" pitchFamily="18" charset="0"/>
              </a:rPr>
              <a:t>em</a:t>
            </a:r>
            <a:r>
              <a:rPr lang="en-US" sz="3600" b="1" dirty="0">
                <a:solidFill>
                  <a:srgbClr val="000066"/>
                </a:solidFill>
                <a:latin typeface="Times New Roman" pitchFamily="18" charset="0"/>
              </a:rPr>
              <a:t> ?</a:t>
            </a:r>
          </a:p>
        </p:txBody>
      </p:sp>
      <p:sp>
        <p:nvSpPr>
          <p:cNvPr id="6" name="Text Box 65"/>
          <p:cNvSpPr txBox="1">
            <a:spLocks noChangeArrowheads="1"/>
          </p:cNvSpPr>
          <p:nvPr/>
        </p:nvSpPr>
        <p:spPr bwMode="auto">
          <a:xfrm>
            <a:off x="6926" y="4303713"/>
            <a:ext cx="9137074" cy="2554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4000" b="1" dirty="0">
                <a:solidFill>
                  <a:srgbClr val="FF0000"/>
                </a:solidFill>
                <a:latin typeface="Times New Roman" pitchFamily="18" charset="0"/>
              </a:rPr>
              <a:t>*</a:t>
            </a:r>
            <a:r>
              <a:rPr lang="en-US" sz="4000" b="1" dirty="0" err="1">
                <a:solidFill>
                  <a:srgbClr val="FF0000"/>
                </a:solidFill>
                <a:latin typeface="Times New Roman" pitchFamily="18" charset="0"/>
              </a:rPr>
              <a:t>Các</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họa</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sĩ</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nhỏ</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tuổi</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chẳng</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những</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có</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nhận</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thức</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đúng</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về</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phòng</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tránh</a:t>
            </a:r>
            <a:r>
              <a:rPr lang="en-US" sz="4000" b="1" dirty="0">
                <a:solidFill>
                  <a:srgbClr val="FF0000"/>
                </a:solidFill>
                <a:latin typeface="Times New Roman" pitchFamily="18" charset="0"/>
              </a:rPr>
              <a:t> tai </a:t>
            </a:r>
            <a:r>
              <a:rPr lang="en-US" sz="4000" b="1" dirty="0" err="1">
                <a:solidFill>
                  <a:srgbClr val="FF0000"/>
                </a:solidFill>
                <a:latin typeface="Times New Roman" pitchFamily="18" charset="0"/>
              </a:rPr>
              <a:t>nạn</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mà</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còn</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biết</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thể</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hiện</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bằng</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ngôn</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ngữ</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hội</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họa</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sáng</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tạo</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đến</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bất</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ngờ</a:t>
            </a:r>
            <a:r>
              <a:rPr lang="en-US" sz="4000" b="1" dirty="0">
                <a:solidFill>
                  <a:srgbClr val="FF0000"/>
                </a:solidFill>
                <a:latin typeface="Times New Roman" pitchFamily="18" charset="0"/>
              </a:rPr>
              <a:t>.</a:t>
            </a:r>
          </a:p>
        </p:txBody>
      </p:sp>
    </p:spTree>
    <p:extLst>
      <p:ext uri="{BB962C8B-B14F-4D97-AF65-F5344CB8AC3E}">
        <p14:creationId xmlns:p14="http://schemas.microsoft.com/office/powerpoint/2010/main" val="2255748972"/>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222" name="Picture 54" descr="2399f39a8977ed9da570764dd07bb9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05300" cy="2286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223" name="Picture 55" descr="Hinh-vt-1_ebab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300" y="-27709"/>
            <a:ext cx="4724400" cy="231370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4" descr="img_0143_8437355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36" y="4571999"/>
            <a:ext cx="9064336" cy="229292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45" descr="img_0136_4756434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2227" y="2301586"/>
            <a:ext cx="4717473" cy="227041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36" y="2315441"/>
            <a:ext cx="4298373" cy="225655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222"/>
                                        </p:tgtEl>
                                        <p:attrNameLst>
                                          <p:attrName>style.visibility</p:attrName>
                                        </p:attrNameLst>
                                      </p:cBhvr>
                                      <p:to>
                                        <p:strVal val="visible"/>
                                      </p:to>
                                    </p:set>
                                    <p:animEffect transition="in" filter="fade">
                                      <p:cBhvr>
                                        <p:cTn id="7" dur="1000"/>
                                        <p:tgtEl>
                                          <p:spTgt spid="7222"/>
                                        </p:tgtEl>
                                      </p:cBhvr>
                                    </p:animEffect>
                                    <p:anim calcmode="lin" valueType="num">
                                      <p:cBhvr>
                                        <p:cTn id="8" dur="1000" fill="hold"/>
                                        <p:tgtEl>
                                          <p:spTgt spid="7222"/>
                                        </p:tgtEl>
                                        <p:attrNameLst>
                                          <p:attrName>ppt_x</p:attrName>
                                        </p:attrNameLst>
                                      </p:cBhvr>
                                      <p:tavLst>
                                        <p:tav tm="0">
                                          <p:val>
                                            <p:strVal val="#ppt_x"/>
                                          </p:val>
                                        </p:tav>
                                        <p:tav tm="100000">
                                          <p:val>
                                            <p:strVal val="#ppt_x"/>
                                          </p:val>
                                        </p:tav>
                                      </p:tavLst>
                                    </p:anim>
                                    <p:anim calcmode="lin" valueType="num">
                                      <p:cBhvr>
                                        <p:cTn id="9" dur="1000" fill="hold"/>
                                        <p:tgtEl>
                                          <p:spTgt spid="72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223"/>
                                        </p:tgtEl>
                                        <p:attrNameLst>
                                          <p:attrName>style.visibility</p:attrName>
                                        </p:attrNameLst>
                                      </p:cBhvr>
                                      <p:to>
                                        <p:strVal val="visible"/>
                                      </p:to>
                                    </p:set>
                                    <p:animEffect transition="in" filter="fade">
                                      <p:cBhvr>
                                        <p:cTn id="14" dur="1000"/>
                                        <p:tgtEl>
                                          <p:spTgt spid="7223"/>
                                        </p:tgtEl>
                                      </p:cBhvr>
                                    </p:animEffect>
                                    <p:anim calcmode="lin" valueType="num">
                                      <p:cBhvr>
                                        <p:cTn id="15" dur="1000" fill="hold"/>
                                        <p:tgtEl>
                                          <p:spTgt spid="7223"/>
                                        </p:tgtEl>
                                        <p:attrNameLst>
                                          <p:attrName>ppt_x</p:attrName>
                                        </p:attrNameLst>
                                      </p:cBhvr>
                                      <p:tavLst>
                                        <p:tav tm="0">
                                          <p:val>
                                            <p:strVal val="#ppt_x"/>
                                          </p:val>
                                        </p:tav>
                                        <p:tav tm="100000">
                                          <p:val>
                                            <p:strVal val="#ppt_x"/>
                                          </p:val>
                                        </p:tav>
                                      </p:tavLst>
                                    </p:anim>
                                    <p:anim calcmode="lin" valueType="num">
                                      <p:cBhvr>
                                        <p:cTn id="16" dur="1000" fill="hold"/>
                                        <p:tgtEl>
                                          <p:spTgt spid="72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6"/>
          <p:cNvSpPr txBox="1">
            <a:spLocks noChangeArrowheads="1"/>
          </p:cNvSpPr>
          <p:nvPr/>
        </p:nvSpPr>
        <p:spPr bwMode="auto">
          <a:xfrm>
            <a:off x="381000" y="292100"/>
            <a:ext cx="8153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u="sng" dirty="0" err="1">
                <a:solidFill>
                  <a:srgbClr val="FF0000"/>
                </a:solidFill>
                <a:latin typeface="Times New Roman" pitchFamily="18" charset="0"/>
              </a:rPr>
              <a:t>Câu</a:t>
            </a:r>
            <a:r>
              <a:rPr lang="en-US" sz="3200" b="1" u="sng" dirty="0">
                <a:solidFill>
                  <a:srgbClr val="FF0000"/>
                </a:solidFill>
                <a:latin typeface="Times New Roman" pitchFamily="18" charset="0"/>
              </a:rPr>
              <a:t> 5</a:t>
            </a:r>
            <a:r>
              <a:rPr lang="en-US" sz="3200" b="1" dirty="0">
                <a:solidFill>
                  <a:srgbClr val="FF0000"/>
                </a:solidFill>
                <a:latin typeface="Times New Roman" pitchFamily="18" charset="0"/>
              </a:rPr>
              <a:t> : </a:t>
            </a:r>
            <a:r>
              <a:rPr lang="en-US" sz="3200" b="1" dirty="0" err="1">
                <a:solidFill>
                  <a:srgbClr val="FF0000"/>
                </a:solidFill>
                <a:latin typeface="Times New Roman" pitchFamily="18" charset="0"/>
              </a:rPr>
              <a:t>Những</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dòng</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chữ</a:t>
            </a:r>
            <a:r>
              <a:rPr lang="en-US" sz="3200" b="1" dirty="0">
                <a:solidFill>
                  <a:srgbClr val="FF0000"/>
                </a:solidFill>
                <a:latin typeface="Times New Roman" pitchFamily="18" charset="0"/>
              </a:rPr>
              <a:t> in </a:t>
            </a:r>
            <a:r>
              <a:rPr lang="en-US" sz="3200" b="1" dirty="0" err="1">
                <a:solidFill>
                  <a:srgbClr val="FF0000"/>
                </a:solidFill>
                <a:latin typeface="Times New Roman" pitchFamily="18" charset="0"/>
              </a:rPr>
              <a:t>đậm</a:t>
            </a:r>
            <a:r>
              <a:rPr lang="en-US" sz="3200" b="1" dirty="0">
                <a:solidFill>
                  <a:srgbClr val="FF0000"/>
                </a:solidFill>
                <a:latin typeface="Times New Roman" pitchFamily="18" charset="0"/>
              </a:rPr>
              <a:t> ở </a:t>
            </a:r>
            <a:r>
              <a:rPr lang="en-US" sz="3200" b="1" dirty="0" err="1">
                <a:solidFill>
                  <a:srgbClr val="FF0000"/>
                </a:solidFill>
                <a:latin typeface="Times New Roman" pitchFamily="18" charset="0"/>
              </a:rPr>
              <a:t>đầu</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bản</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có</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tác</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dụng</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gì</a:t>
            </a:r>
            <a:r>
              <a:rPr lang="en-US" sz="3200" b="1" dirty="0">
                <a:solidFill>
                  <a:srgbClr val="FF0000"/>
                </a:solidFill>
                <a:latin typeface="Times New Roman" pitchFamily="18" charset="0"/>
              </a:rPr>
              <a:t> ?</a:t>
            </a:r>
          </a:p>
        </p:txBody>
      </p:sp>
      <p:pic>
        <p:nvPicPr>
          <p:cNvPr id="21507" name="Picture 8"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9144000" cy="4419599"/>
          </a:xfrm>
          <a:prstGeom prst="rect">
            <a:avLst/>
          </a:prstGeom>
          <a:noFill/>
          <a:ln w="28575">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21508" name="Line 13"/>
          <p:cNvSpPr>
            <a:spLocks noChangeShapeType="1"/>
          </p:cNvSpPr>
          <p:nvPr/>
        </p:nvSpPr>
        <p:spPr bwMode="auto">
          <a:xfrm flipH="1" flipV="1">
            <a:off x="4230688" y="3886200"/>
            <a:ext cx="381000" cy="781051"/>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9" name="Freeform 14"/>
          <p:cNvSpPr>
            <a:spLocks/>
          </p:cNvSpPr>
          <p:nvPr/>
        </p:nvSpPr>
        <p:spPr bwMode="auto">
          <a:xfrm>
            <a:off x="1066800" y="2438400"/>
            <a:ext cx="4800600" cy="1447800"/>
          </a:xfrm>
          <a:custGeom>
            <a:avLst/>
            <a:gdLst>
              <a:gd name="T0" fmla="*/ 200526 w 1824"/>
              <a:gd name="T1" fmla="*/ 0 h 528"/>
              <a:gd name="T2" fmla="*/ 3810000 w 1824"/>
              <a:gd name="T3" fmla="*/ 0 h 528"/>
              <a:gd name="T4" fmla="*/ 3810000 w 1824"/>
              <a:gd name="T5" fmla="*/ 1602903 h 528"/>
              <a:gd name="T6" fmla="*/ 0 w 1824"/>
              <a:gd name="T7" fmla="*/ 1602903 h 528"/>
              <a:gd name="T8" fmla="*/ 0 w 1824"/>
              <a:gd name="T9" fmla="*/ 0 h 528"/>
              <a:gd name="T10" fmla="*/ 200526 w 1824"/>
              <a:gd name="T11" fmla="*/ 0 h 5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24" h="528">
                <a:moveTo>
                  <a:pt x="96" y="0"/>
                </a:moveTo>
                <a:lnTo>
                  <a:pt x="1824" y="0"/>
                </a:lnTo>
                <a:lnTo>
                  <a:pt x="1824" y="528"/>
                </a:lnTo>
                <a:lnTo>
                  <a:pt x="0" y="528"/>
                </a:lnTo>
                <a:lnTo>
                  <a:pt x="0" y="0"/>
                </a:lnTo>
                <a:lnTo>
                  <a:pt x="96" y="0"/>
                </a:lnTo>
                <a:close/>
              </a:path>
            </a:pathLst>
          </a:custGeom>
          <a:noFill/>
          <a:ln w="9525" cap="flat" cmpd="sng">
            <a:solidFill>
              <a:srgbClr val="3333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 Box 7"/>
          <p:cNvSpPr txBox="1">
            <a:spLocks noChangeArrowheads="1"/>
          </p:cNvSpPr>
          <p:nvPr/>
        </p:nvSpPr>
        <p:spPr bwMode="auto">
          <a:xfrm>
            <a:off x="115888" y="1247775"/>
            <a:ext cx="9028112" cy="1190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3600" b="1" dirty="0">
                <a:solidFill>
                  <a:srgbClr val="3333FF"/>
                </a:solidFill>
                <a:latin typeface="Times New Roman" pitchFamily="18" charset="0"/>
              </a:rPr>
              <a:t>*</a:t>
            </a:r>
            <a:r>
              <a:rPr lang="en-US" sz="3600" b="1" dirty="0" err="1">
                <a:solidFill>
                  <a:srgbClr val="3333FF"/>
                </a:solidFill>
                <a:latin typeface="Times New Roman" pitchFamily="18" charset="0"/>
              </a:rPr>
              <a:t>Những</a:t>
            </a:r>
            <a:r>
              <a:rPr lang="en-US" sz="3600" b="1" dirty="0">
                <a:solidFill>
                  <a:srgbClr val="3333FF"/>
                </a:solidFill>
                <a:latin typeface="Times New Roman" pitchFamily="18" charset="0"/>
              </a:rPr>
              <a:t> </a:t>
            </a:r>
            <a:r>
              <a:rPr lang="en-US" sz="3600" b="1" dirty="0" err="1">
                <a:solidFill>
                  <a:srgbClr val="3333FF"/>
                </a:solidFill>
                <a:latin typeface="Times New Roman" pitchFamily="18" charset="0"/>
              </a:rPr>
              <a:t>dòng</a:t>
            </a:r>
            <a:r>
              <a:rPr lang="en-US" sz="3600" b="1" dirty="0">
                <a:solidFill>
                  <a:srgbClr val="3333FF"/>
                </a:solidFill>
                <a:latin typeface="Times New Roman" pitchFamily="18" charset="0"/>
              </a:rPr>
              <a:t> in </a:t>
            </a:r>
            <a:r>
              <a:rPr lang="en-US" sz="3600" b="1" dirty="0" err="1">
                <a:solidFill>
                  <a:srgbClr val="3333FF"/>
                </a:solidFill>
                <a:latin typeface="Times New Roman" pitchFamily="18" charset="0"/>
              </a:rPr>
              <a:t>đậm</a:t>
            </a:r>
            <a:r>
              <a:rPr lang="en-US" sz="3600" b="1" dirty="0">
                <a:solidFill>
                  <a:srgbClr val="3333FF"/>
                </a:solidFill>
                <a:latin typeface="Times New Roman" pitchFamily="18" charset="0"/>
              </a:rPr>
              <a:t> ở </a:t>
            </a:r>
            <a:r>
              <a:rPr lang="en-US" sz="3600" b="1" dirty="0" err="1">
                <a:solidFill>
                  <a:srgbClr val="3333FF"/>
                </a:solidFill>
                <a:latin typeface="Times New Roman" pitchFamily="18" charset="0"/>
              </a:rPr>
              <a:t>đầu</a:t>
            </a:r>
            <a:r>
              <a:rPr lang="en-US" sz="3600" b="1" dirty="0">
                <a:solidFill>
                  <a:srgbClr val="3333FF"/>
                </a:solidFill>
                <a:latin typeface="Times New Roman" pitchFamily="18" charset="0"/>
              </a:rPr>
              <a:t> </a:t>
            </a:r>
            <a:r>
              <a:rPr lang="en-US" sz="3600" b="1" dirty="0" err="1">
                <a:solidFill>
                  <a:srgbClr val="3333FF"/>
                </a:solidFill>
                <a:latin typeface="Times New Roman" pitchFamily="18" charset="0"/>
              </a:rPr>
              <a:t>bản</a:t>
            </a:r>
            <a:r>
              <a:rPr lang="en-US" sz="3600" b="1" dirty="0">
                <a:solidFill>
                  <a:srgbClr val="3333FF"/>
                </a:solidFill>
                <a:latin typeface="Times New Roman" pitchFamily="18" charset="0"/>
              </a:rPr>
              <a:t> tin </a:t>
            </a:r>
            <a:r>
              <a:rPr lang="en-US" sz="3600" b="1" dirty="0" err="1">
                <a:solidFill>
                  <a:srgbClr val="3333FF"/>
                </a:solidFill>
                <a:latin typeface="Times New Roman" pitchFamily="18" charset="0"/>
              </a:rPr>
              <a:t>tóm</a:t>
            </a:r>
            <a:r>
              <a:rPr lang="en-US" sz="3600" b="1" dirty="0">
                <a:solidFill>
                  <a:srgbClr val="3333FF"/>
                </a:solidFill>
                <a:latin typeface="Times New Roman" pitchFamily="18" charset="0"/>
              </a:rPr>
              <a:t> </a:t>
            </a:r>
            <a:r>
              <a:rPr lang="en-US" sz="3600" b="1" dirty="0" err="1">
                <a:solidFill>
                  <a:srgbClr val="3333FF"/>
                </a:solidFill>
                <a:latin typeface="Times New Roman" pitchFamily="18" charset="0"/>
              </a:rPr>
              <a:t>tắt</a:t>
            </a:r>
            <a:r>
              <a:rPr lang="en-US" sz="3600" b="1" dirty="0">
                <a:solidFill>
                  <a:srgbClr val="3333FF"/>
                </a:solidFill>
                <a:latin typeface="Times New Roman" pitchFamily="18" charset="0"/>
              </a:rPr>
              <a:t> </a:t>
            </a:r>
            <a:r>
              <a:rPr lang="en-US" sz="3600" b="1" dirty="0" err="1">
                <a:solidFill>
                  <a:srgbClr val="3333FF"/>
                </a:solidFill>
                <a:latin typeface="Times New Roman" pitchFamily="18" charset="0"/>
              </a:rPr>
              <a:t>thông</a:t>
            </a:r>
            <a:r>
              <a:rPr lang="en-US" sz="3600" b="1" dirty="0">
                <a:solidFill>
                  <a:srgbClr val="3333FF"/>
                </a:solidFill>
                <a:latin typeface="Times New Roman" pitchFamily="18" charset="0"/>
              </a:rPr>
              <a:t> tin </a:t>
            </a:r>
            <a:r>
              <a:rPr lang="en-US" sz="3600" b="1" dirty="0" err="1">
                <a:solidFill>
                  <a:srgbClr val="3333FF"/>
                </a:solidFill>
                <a:latin typeface="Times New Roman" pitchFamily="18" charset="0"/>
              </a:rPr>
              <a:t>và</a:t>
            </a:r>
            <a:r>
              <a:rPr lang="en-US" sz="3600" b="1" dirty="0">
                <a:solidFill>
                  <a:srgbClr val="3333FF"/>
                </a:solidFill>
                <a:latin typeface="Times New Roman" pitchFamily="18" charset="0"/>
              </a:rPr>
              <a:t> </a:t>
            </a:r>
            <a:r>
              <a:rPr lang="en-US" sz="3600" b="1" dirty="0" err="1">
                <a:solidFill>
                  <a:srgbClr val="3333FF"/>
                </a:solidFill>
                <a:latin typeface="Times New Roman" pitchFamily="18" charset="0"/>
              </a:rPr>
              <a:t>số</a:t>
            </a:r>
            <a:r>
              <a:rPr lang="en-US" sz="3600" b="1" dirty="0">
                <a:solidFill>
                  <a:srgbClr val="3333FF"/>
                </a:solidFill>
                <a:latin typeface="Times New Roman" pitchFamily="18" charset="0"/>
              </a:rPr>
              <a:t> </a:t>
            </a:r>
            <a:r>
              <a:rPr lang="en-US" sz="3600" b="1" dirty="0" err="1">
                <a:solidFill>
                  <a:srgbClr val="3333FF"/>
                </a:solidFill>
                <a:latin typeface="Times New Roman" pitchFamily="18" charset="0"/>
              </a:rPr>
              <a:t>liệu</a:t>
            </a:r>
            <a:r>
              <a:rPr lang="en-US" sz="3600" b="1" dirty="0">
                <a:solidFill>
                  <a:srgbClr val="3333FF"/>
                </a:solidFill>
                <a:latin typeface="Times New Roman" pitchFamily="18" charset="0"/>
              </a:rPr>
              <a:t> </a:t>
            </a:r>
            <a:r>
              <a:rPr lang="en-US" sz="3600" b="1" dirty="0" err="1">
                <a:solidFill>
                  <a:srgbClr val="3333FF"/>
                </a:solidFill>
                <a:latin typeface="Times New Roman" pitchFamily="18" charset="0"/>
              </a:rPr>
              <a:t>của</a:t>
            </a:r>
            <a:r>
              <a:rPr lang="en-US" sz="3600" b="1" dirty="0">
                <a:solidFill>
                  <a:srgbClr val="3333FF"/>
                </a:solidFill>
                <a:latin typeface="Times New Roman" pitchFamily="18" charset="0"/>
              </a:rPr>
              <a:t> </a:t>
            </a:r>
            <a:r>
              <a:rPr lang="en-US" sz="3600" b="1" dirty="0" err="1">
                <a:solidFill>
                  <a:srgbClr val="3333FF"/>
                </a:solidFill>
                <a:latin typeface="Times New Roman" pitchFamily="18" charset="0"/>
              </a:rPr>
              <a:t>bản</a:t>
            </a:r>
            <a:r>
              <a:rPr lang="en-US" sz="3600" b="1" dirty="0">
                <a:solidFill>
                  <a:srgbClr val="3333FF"/>
                </a:solidFill>
                <a:latin typeface="Times New Roman" pitchFamily="18" charset="0"/>
              </a:rPr>
              <a:t> tin.</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ppt_x"/>
                                          </p:val>
                                        </p:tav>
                                        <p:tav tm="100000">
                                          <p:val>
                                            <p:strVal val="#ppt_x"/>
                                          </p:val>
                                        </p:tav>
                                      </p:tavLst>
                                    </p:anim>
                                    <p:anim calcmode="lin" valueType="num">
                                      <p:cBhvr additive="base">
                                        <p:cTn id="8"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nodeType="withEffect">
                                  <p:stCondLst>
                                    <p:cond delay="0"/>
                                  </p:stCondLst>
                                  <p:childTnLst>
                                    <p:set>
                                      <p:cBhvr>
                                        <p:cTn id="15" dur="1" fill="hold">
                                          <p:stCondLst>
                                            <p:cond delay="0"/>
                                          </p:stCondLst>
                                        </p:cTn>
                                        <p:tgtEl>
                                          <p:spTgt spid="21507"/>
                                        </p:tgtEl>
                                        <p:attrNameLst>
                                          <p:attrName>style.visibility</p:attrName>
                                        </p:attrNameLst>
                                      </p:cBhvr>
                                      <p:to>
                                        <p:strVal val="visible"/>
                                      </p:to>
                                    </p:set>
                                    <p:animEffect transition="in" filter="wipe(down)">
                                      <p:cBhvr>
                                        <p:cTn id="16" dur="500"/>
                                        <p:tgtEl>
                                          <p:spTgt spid="2150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1508"/>
                                        </p:tgtEl>
                                        <p:attrNameLst>
                                          <p:attrName>style.visibility</p:attrName>
                                        </p:attrNameLst>
                                      </p:cBhvr>
                                      <p:to>
                                        <p:strVal val="visible"/>
                                      </p:to>
                                    </p:set>
                                    <p:animEffect transition="in" filter="wipe(down)">
                                      <p:cBhvr>
                                        <p:cTn id="19" dur="500"/>
                                        <p:tgtEl>
                                          <p:spTgt spid="2150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1509"/>
                                        </p:tgtEl>
                                        <p:attrNameLst>
                                          <p:attrName>style.visibility</p:attrName>
                                        </p:attrNameLst>
                                      </p:cBhvr>
                                      <p:to>
                                        <p:strVal val="visible"/>
                                      </p:to>
                                    </p:set>
                                    <p:animEffect transition="in" filter="wipe(down)">
                                      <p:cBhvr>
                                        <p:cTn id="22"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8" grpId="0" animBg="1"/>
      <p:bldP spid="2150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Text Box 5"/>
          <p:cNvSpPr txBox="1">
            <a:spLocks noChangeArrowheads="1"/>
          </p:cNvSpPr>
          <p:nvPr/>
        </p:nvSpPr>
        <p:spPr bwMode="auto">
          <a:xfrm>
            <a:off x="-13855" y="454759"/>
            <a:ext cx="9144000"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6000" b="1" u="sng" dirty="0" err="1" smtClean="0">
                <a:solidFill>
                  <a:srgbClr val="000066"/>
                </a:solidFill>
                <a:latin typeface="Times New Roman" pitchFamily="18" charset="0"/>
              </a:rPr>
              <a:t>Nội</a:t>
            </a:r>
            <a:r>
              <a:rPr lang="en-US" sz="6000" b="1" u="sng" dirty="0" smtClean="0">
                <a:solidFill>
                  <a:srgbClr val="000066"/>
                </a:solidFill>
                <a:latin typeface="Times New Roman" pitchFamily="18" charset="0"/>
              </a:rPr>
              <a:t> dung</a:t>
            </a:r>
            <a:r>
              <a:rPr lang="en-US" sz="6000" b="1" dirty="0" smtClean="0">
                <a:solidFill>
                  <a:srgbClr val="FF0000"/>
                </a:solidFill>
                <a:latin typeface="Times New Roman" pitchFamily="18" charset="0"/>
              </a:rPr>
              <a:t>:</a:t>
            </a:r>
            <a:r>
              <a:rPr lang="en-US" sz="6000" dirty="0" smtClean="0">
                <a:solidFill>
                  <a:srgbClr val="FF0000"/>
                </a:solidFill>
                <a:latin typeface="Times New Roman" pitchFamily="18" charset="0"/>
              </a:rPr>
              <a:t> </a:t>
            </a:r>
            <a:r>
              <a:rPr lang="en-US" sz="6000" b="1" dirty="0" err="1">
                <a:solidFill>
                  <a:srgbClr val="FF0000"/>
                </a:solidFill>
                <a:latin typeface="Times New Roman" pitchFamily="18" charset="0"/>
              </a:rPr>
              <a:t>Cuộc</a:t>
            </a:r>
            <a:r>
              <a:rPr lang="en-US" sz="6000" b="1" dirty="0">
                <a:solidFill>
                  <a:srgbClr val="FF0000"/>
                </a:solidFill>
                <a:latin typeface="Times New Roman" pitchFamily="18" charset="0"/>
              </a:rPr>
              <a:t> </a:t>
            </a:r>
            <a:r>
              <a:rPr lang="en-US" sz="6000" b="1" dirty="0" err="1">
                <a:solidFill>
                  <a:srgbClr val="FF0000"/>
                </a:solidFill>
                <a:latin typeface="Times New Roman" pitchFamily="18" charset="0"/>
              </a:rPr>
              <a:t>thi</a:t>
            </a:r>
            <a:r>
              <a:rPr lang="en-US" sz="6000" b="1" dirty="0">
                <a:solidFill>
                  <a:srgbClr val="FF0000"/>
                </a:solidFill>
                <a:latin typeface="Times New Roman" pitchFamily="18" charset="0"/>
              </a:rPr>
              <a:t> </a:t>
            </a:r>
            <a:r>
              <a:rPr lang="en-US" sz="6000" b="1" dirty="0" err="1">
                <a:solidFill>
                  <a:srgbClr val="FF0000"/>
                </a:solidFill>
                <a:latin typeface="Times New Roman" pitchFamily="18" charset="0"/>
              </a:rPr>
              <a:t>vẽ</a:t>
            </a:r>
            <a:r>
              <a:rPr lang="en-US" sz="6000" b="1" dirty="0">
                <a:solidFill>
                  <a:srgbClr val="FF0000"/>
                </a:solidFill>
                <a:latin typeface="Times New Roman" pitchFamily="18" charset="0"/>
              </a:rPr>
              <a:t> </a:t>
            </a:r>
            <a:r>
              <a:rPr lang="en-US" sz="6000" b="1" i="1" dirty="0" err="1">
                <a:solidFill>
                  <a:srgbClr val="FF0000"/>
                </a:solidFill>
                <a:latin typeface="Times New Roman" pitchFamily="18" charset="0"/>
              </a:rPr>
              <a:t>Em</a:t>
            </a:r>
            <a:r>
              <a:rPr lang="en-US" sz="6000" b="1" i="1" dirty="0">
                <a:solidFill>
                  <a:srgbClr val="FF0000"/>
                </a:solidFill>
                <a:latin typeface="Times New Roman" pitchFamily="18" charset="0"/>
              </a:rPr>
              <a:t> </a:t>
            </a:r>
            <a:r>
              <a:rPr lang="en-US" sz="6000" b="1" i="1" dirty="0" err="1">
                <a:solidFill>
                  <a:srgbClr val="FF0000"/>
                </a:solidFill>
                <a:latin typeface="Times New Roman" pitchFamily="18" charset="0"/>
              </a:rPr>
              <a:t>muốn</a:t>
            </a:r>
            <a:r>
              <a:rPr lang="en-US" sz="6000" b="1" i="1" dirty="0">
                <a:solidFill>
                  <a:srgbClr val="FF0000"/>
                </a:solidFill>
                <a:latin typeface="Times New Roman" pitchFamily="18" charset="0"/>
              </a:rPr>
              <a:t> </a:t>
            </a:r>
            <a:r>
              <a:rPr lang="en-US" sz="6000" b="1" i="1" dirty="0" err="1">
                <a:solidFill>
                  <a:srgbClr val="FF0000"/>
                </a:solidFill>
                <a:latin typeface="Times New Roman" pitchFamily="18" charset="0"/>
              </a:rPr>
              <a:t>sống</a:t>
            </a:r>
            <a:r>
              <a:rPr lang="en-US" sz="6000" b="1" i="1" dirty="0">
                <a:solidFill>
                  <a:srgbClr val="FF0000"/>
                </a:solidFill>
                <a:latin typeface="Times New Roman" pitchFamily="18" charset="0"/>
              </a:rPr>
              <a:t> an </a:t>
            </a:r>
            <a:r>
              <a:rPr lang="en-US" sz="6000" b="1" i="1" dirty="0" err="1">
                <a:solidFill>
                  <a:srgbClr val="FF0000"/>
                </a:solidFill>
                <a:latin typeface="Times New Roman" pitchFamily="18" charset="0"/>
              </a:rPr>
              <a:t>toàn</a:t>
            </a:r>
            <a:r>
              <a:rPr lang="en-US" sz="6000" b="1" dirty="0">
                <a:solidFill>
                  <a:srgbClr val="FF0000"/>
                </a:solidFill>
                <a:latin typeface="Times New Roman" pitchFamily="18" charset="0"/>
              </a:rPr>
              <a:t> </a:t>
            </a:r>
            <a:r>
              <a:rPr lang="en-US" sz="6000" b="1" dirty="0" err="1">
                <a:solidFill>
                  <a:srgbClr val="FF0000"/>
                </a:solidFill>
                <a:latin typeface="Times New Roman" pitchFamily="18" charset="0"/>
              </a:rPr>
              <a:t>được</a:t>
            </a:r>
            <a:r>
              <a:rPr lang="en-US" sz="6000" b="1" dirty="0">
                <a:solidFill>
                  <a:srgbClr val="FF0000"/>
                </a:solidFill>
                <a:latin typeface="Times New Roman" pitchFamily="18" charset="0"/>
              </a:rPr>
              <a:t> </a:t>
            </a:r>
            <a:r>
              <a:rPr lang="en-US" sz="6000" b="1" dirty="0" err="1">
                <a:solidFill>
                  <a:srgbClr val="FF0000"/>
                </a:solidFill>
                <a:latin typeface="Times New Roman" pitchFamily="18" charset="0"/>
              </a:rPr>
              <a:t>thiếu</a:t>
            </a:r>
            <a:r>
              <a:rPr lang="en-US" sz="6000" b="1" dirty="0">
                <a:solidFill>
                  <a:srgbClr val="FF0000"/>
                </a:solidFill>
                <a:latin typeface="Times New Roman" pitchFamily="18" charset="0"/>
              </a:rPr>
              <a:t> </a:t>
            </a:r>
            <a:r>
              <a:rPr lang="en-US" sz="6000" b="1" dirty="0" err="1">
                <a:solidFill>
                  <a:srgbClr val="FF0000"/>
                </a:solidFill>
                <a:latin typeface="Times New Roman" pitchFamily="18" charset="0"/>
              </a:rPr>
              <a:t>nhi</a:t>
            </a:r>
            <a:r>
              <a:rPr lang="en-US" sz="6000" b="1" dirty="0">
                <a:solidFill>
                  <a:srgbClr val="FF0000"/>
                </a:solidFill>
                <a:latin typeface="Times New Roman" pitchFamily="18" charset="0"/>
              </a:rPr>
              <a:t> </a:t>
            </a:r>
            <a:r>
              <a:rPr lang="en-US" sz="6000" b="1" dirty="0" err="1">
                <a:solidFill>
                  <a:srgbClr val="FF0000"/>
                </a:solidFill>
                <a:latin typeface="Times New Roman" pitchFamily="18" charset="0"/>
              </a:rPr>
              <a:t>cả</a:t>
            </a:r>
            <a:r>
              <a:rPr lang="en-US" sz="6000" b="1" dirty="0">
                <a:solidFill>
                  <a:srgbClr val="FF0000"/>
                </a:solidFill>
                <a:latin typeface="Times New Roman" pitchFamily="18" charset="0"/>
              </a:rPr>
              <a:t> </a:t>
            </a:r>
            <a:r>
              <a:rPr lang="en-US" sz="6000" b="1" dirty="0" err="1">
                <a:solidFill>
                  <a:srgbClr val="FF0000"/>
                </a:solidFill>
                <a:latin typeface="Times New Roman" pitchFamily="18" charset="0"/>
              </a:rPr>
              <a:t>nước</a:t>
            </a:r>
            <a:r>
              <a:rPr lang="en-US" sz="6000" b="1" dirty="0">
                <a:solidFill>
                  <a:srgbClr val="FF0000"/>
                </a:solidFill>
                <a:latin typeface="Times New Roman" pitchFamily="18" charset="0"/>
              </a:rPr>
              <a:t> </a:t>
            </a:r>
            <a:r>
              <a:rPr lang="en-US" sz="6000" b="1" dirty="0" err="1">
                <a:solidFill>
                  <a:srgbClr val="FF0000"/>
                </a:solidFill>
                <a:latin typeface="Times New Roman" pitchFamily="18" charset="0"/>
              </a:rPr>
              <a:t>hưởng</a:t>
            </a:r>
            <a:r>
              <a:rPr lang="en-US" sz="6000" b="1" dirty="0">
                <a:solidFill>
                  <a:srgbClr val="FF0000"/>
                </a:solidFill>
                <a:latin typeface="Times New Roman" pitchFamily="18" charset="0"/>
              </a:rPr>
              <a:t> </a:t>
            </a:r>
            <a:r>
              <a:rPr lang="en-US" sz="6000" b="1" dirty="0" err="1">
                <a:solidFill>
                  <a:srgbClr val="FF0000"/>
                </a:solidFill>
                <a:latin typeface="Times New Roman" pitchFamily="18" charset="0"/>
              </a:rPr>
              <a:t>ứng</a:t>
            </a:r>
            <a:r>
              <a:rPr lang="en-US" sz="6000" b="1" dirty="0">
                <a:solidFill>
                  <a:srgbClr val="FF0000"/>
                </a:solidFill>
                <a:latin typeface="Times New Roman" pitchFamily="18" charset="0"/>
              </a:rPr>
              <a:t> </a:t>
            </a:r>
            <a:r>
              <a:rPr lang="en-US" sz="6000" b="1" dirty="0" err="1">
                <a:solidFill>
                  <a:srgbClr val="FF0000"/>
                </a:solidFill>
                <a:latin typeface="Times New Roman" pitchFamily="18" charset="0"/>
              </a:rPr>
              <a:t>bằng</a:t>
            </a:r>
            <a:r>
              <a:rPr lang="en-US" sz="6000" b="1" dirty="0">
                <a:solidFill>
                  <a:srgbClr val="FF0000"/>
                </a:solidFill>
                <a:latin typeface="Times New Roman" pitchFamily="18" charset="0"/>
              </a:rPr>
              <a:t> </a:t>
            </a:r>
            <a:r>
              <a:rPr lang="en-US" sz="6000" b="1" dirty="0" err="1">
                <a:solidFill>
                  <a:srgbClr val="FF0000"/>
                </a:solidFill>
                <a:latin typeface="Times New Roman" pitchFamily="18" charset="0"/>
              </a:rPr>
              <a:t>những</a:t>
            </a:r>
            <a:r>
              <a:rPr lang="en-US" sz="6000" b="1" dirty="0">
                <a:solidFill>
                  <a:srgbClr val="FF0000"/>
                </a:solidFill>
                <a:latin typeface="Times New Roman" pitchFamily="18" charset="0"/>
              </a:rPr>
              <a:t> </a:t>
            </a:r>
            <a:r>
              <a:rPr lang="en-US" sz="6000" b="1" dirty="0" err="1">
                <a:solidFill>
                  <a:srgbClr val="FF0000"/>
                </a:solidFill>
                <a:latin typeface="Times New Roman" pitchFamily="18" charset="0"/>
              </a:rPr>
              <a:t>bức</a:t>
            </a:r>
            <a:r>
              <a:rPr lang="en-US" sz="6000" b="1" dirty="0">
                <a:solidFill>
                  <a:srgbClr val="FF0000"/>
                </a:solidFill>
                <a:latin typeface="Times New Roman" pitchFamily="18" charset="0"/>
              </a:rPr>
              <a:t> </a:t>
            </a:r>
            <a:r>
              <a:rPr lang="en-US" sz="6000" b="1" dirty="0" err="1">
                <a:solidFill>
                  <a:srgbClr val="FF0000"/>
                </a:solidFill>
                <a:latin typeface="Times New Roman" pitchFamily="18" charset="0"/>
              </a:rPr>
              <a:t>tranh</a:t>
            </a:r>
            <a:r>
              <a:rPr lang="en-US" sz="6000" b="1" dirty="0">
                <a:solidFill>
                  <a:srgbClr val="FF0000"/>
                </a:solidFill>
                <a:latin typeface="Times New Roman" pitchFamily="18" charset="0"/>
              </a:rPr>
              <a:t> </a:t>
            </a:r>
            <a:r>
              <a:rPr lang="en-US" sz="6000" b="1" dirty="0" err="1">
                <a:solidFill>
                  <a:srgbClr val="FF0000"/>
                </a:solidFill>
                <a:latin typeface="Times New Roman" pitchFamily="18" charset="0"/>
              </a:rPr>
              <a:t>thể</a:t>
            </a:r>
            <a:r>
              <a:rPr lang="en-US" sz="6000" b="1" dirty="0">
                <a:solidFill>
                  <a:srgbClr val="FF0000"/>
                </a:solidFill>
                <a:latin typeface="Times New Roman" pitchFamily="18" charset="0"/>
              </a:rPr>
              <a:t> </a:t>
            </a:r>
            <a:r>
              <a:rPr lang="en-US" sz="6000" b="1" dirty="0" err="1">
                <a:solidFill>
                  <a:srgbClr val="FF0000"/>
                </a:solidFill>
                <a:latin typeface="Times New Roman" pitchFamily="18" charset="0"/>
              </a:rPr>
              <a:t>hiện</a:t>
            </a:r>
            <a:r>
              <a:rPr lang="en-US" sz="6000" b="1" dirty="0">
                <a:solidFill>
                  <a:srgbClr val="FF0000"/>
                </a:solidFill>
                <a:latin typeface="Times New Roman" pitchFamily="18" charset="0"/>
              </a:rPr>
              <a:t> </a:t>
            </a:r>
            <a:r>
              <a:rPr lang="en-US" sz="6000" b="1" dirty="0" err="1">
                <a:solidFill>
                  <a:srgbClr val="FF0000"/>
                </a:solidFill>
                <a:latin typeface="Times New Roman" pitchFamily="18" charset="0"/>
              </a:rPr>
              <a:t>nhận</a:t>
            </a:r>
            <a:r>
              <a:rPr lang="en-US" sz="6000" b="1" dirty="0">
                <a:solidFill>
                  <a:srgbClr val="FF0000"/>
                </a:solidFill>
                <a:latin typeface="Times New Roman" pitchFamily="18" charset="0"/>
              </a:rPr>
              <a:t> </a:t>
            </a:r>
            <a:r>
              <a:rPr lang="en-US" sz="6000" b="1" dirty="0" err="1">
                <a:solidFill>
                  <a:srgbClr val="FF0000"/>
                </a:solidFill>
                <a:latin typeface="Times New Roman" pitchFamily="18" charset="0"/>
              </a:rPr>
              <a:t>thức</a:t>
            </a:r>
            <a:r>
              <a:rPr lang="en-US" sz="6000" b="1" dirty="0">
                <a:solidFill>
                  <a:srgbClr val="FF0000"/>
                </a:solidFill>
                <a:latin typeface="Times New Roman" pitchFamily="18" charset="0"/>
              </a:rPr>
              <a:t> </a:t>
            </a:r>
            <a:r>
              <a:rPr lang="en-US" sz="6000" b="1" dirty="0" err="1">
                <a:solidFill>
                  <a:srgbClr val="FF0000"/>
                </a:solidFill>
                <a:latin typeface="Times New Roman" pitchFamily="18" charset="0"/>
              </a:rPr>
              <a:t>đúng</a:t>
            </a:r>
            <a:r>
              <a:rPr lang="en-US" sz="6000" b="1" dirty="0">
                <a:solidFill>
                  <a:srgbClr val="FF0000"/>
                </a:solidFill>
                <a:latin typeface="Times New Roman" pitchFamily="18" charset="0"/>
              </a:rPr>
              <a:t> </a:t>
            </a:r>
            <a:r>
              <a:rPr lang="en-US" sz="6000" b="1" dirty="0" err="1">
                <a:solidFill>
                  <a:srgbClr val="FF0000"/>
                </a:solidFill>
                <a:latin typeface="Times New Roman" pitchFamily="18" charset="0"/>
              </a:rPr>
              <a:t>đắn</a:t>
            </a:r>
            <a:r>
              <a:rPr lang="en-US" sz="6000" b="1" dirty="0">
                <a:solidFill>
                  <a:srgbClr val="FF0000"/>
                </a:solidFill>
                <a:latin typeface="Times New Roman" pitchFamily="18" charset="0"/>
              </a:rPr>
              <a:t> </a:t>
            </a:r>
            <a:r>
              <a:rPr lang="en-US" sz="6000" b="1" dirty="0" err="1">
                <a:solidFill>
                  <a:srgbClr val="FF0000"/>
                </a:solidFill>
                <a:latin typeface="Times New Roman" pitchFamily="18" charset="0"/>
              </a:rPr>
              <a:t>về</a:t>
            </a:r>
            <a:r>
              <a:rPr lang="en-US" sz="6000" b="1" dirty="0">
                <a:solidFill>
                  <a:srgbClr val="FF0000"/>
                </a:solidFill>
                <a:latin typeface="Times New Roman" pitchFamily="18" charset="0"/>
              </a:rPr>
              <a:t> an </a:t>
            </a:r>
            <a:r>
              <a:rPr lang="en-US" sz="6000" b="1" dirty="0" err="1">
                <a:solidFill>
                  <a:srgbClr val="FF0000"/>
                </a:solidFill>
                <a:latin typeface="Times New Roman" pitchFamily="18" charset="0"/>
              </a:rPr>
              <a:t>toàn</a:t>
            </a:r>
            <a:r>
              <a:rPr lang="en-US" sz="6000" b="1" dirty="0">
                <a:solidFill>
                  <a:srgbClr val="FF0000"/>
                </a:solidFill>
                <a:latin typeface="Times New Roman" pitchFamily="18" charset="0"/>
              </a:rPr>
              <a:t>, </a:t>
            </a:r>
            <a:r>
              <a:rPr lang="en-US" sz="6000" b="1" dirty="0" err="1">
                <a:solidFill>
                  <a:srgbClr val="FF0000"/>
                </a:solidFill>
                <a:latin typeface="Times New Roman" pitchFamily="18" charset="0"/>
              </a:rPr>
              <a:t>đặc</a:t>
            </a:r>
            <a:r>
              <a:rPr lang="en-US" sz="6000" b="1" dirty="0">
                <a:solidFill>
                  <a:srgbClr val="FF0000"/>
                </a:solidFill>
                <a:latin typeface="Times New Roman" pitchFamily="18" charset="0"/>
              </a:rPr>
              <a:t> </a:t>
            </a:r>
            <a:r>
              <a:rPr lang="en-US" sz="6000" b="1" dirty="0" err="1">
                <a:solidFill>
                  <a:srgbClr val="FF0000"/>
                </a:solidFill>
                <a:latin typeface="Times New Roman" pitchFamily="18" charset="0"/>
              </a:rPr>
              <a:t>biệt</a:t>
            </a:r>
            <a:r>
              <a:rPr lang="en-US" sz="6000" b="1" dirty="0">
                <a:solidFill>
                  <a:srgbClr val="FF0000"/>
                </a:solidFill>
                <a:latin typeface="Times New Roman" pitchFamily="18" charset="0"/>
              </a:rPr>
              <a:t> </a:t>
            </a:r>
            <a:r>
              <a:rPr lang="en-US" sz="6000" b="1" dirty="0" err="1">
                <a:solidFill>
                  <a:srgbClr val="FF0000"/>
                </a:solidFill>
                <a:latin typeface="Times New Roman" pitchFamily="18" charset="0"/>
              </a:rPr>
              <a:t>là</a:t>
            </a:r>
            <a:r>
              <a:rPr lang="en-US" sz="6000" b="1" dirty="0">
                <a:solidFill>
                  <a:srgbClr val="FF0000"/>
                </a:solidFill>
                <a:latin typeface="Times New Roman" pitchFamily="18" charset="0"/>
              </a:rPr>
              <a:t> an </a:t>
            </a:r>
            <a:r>
              <a:rPr lang="en-US" sz="6000" b="1" dirty="0" err="1">
                <a:solidFill>
                  <a:srgbClr val="FF0000"/>
                </a:solidFill>
                <a:latin typeface="Times New Roman" pitchFamily="18" charset="0"/>
              </a:rPr>
              <a:t>toàn</a:t>
            </a:r>
            <a:r>
              <a:rPr lang="en-US" sz="6000" b="1" dirty="0">
                <a:solidFill>
                  <a:srgbClr val="FF0000"/>
                </a:solidFill>
                <a:latin typeface="Times New Roman" pitchFamily="18" charset="0"/>
              </a:rPr>
              <a:t> </a:t>
            </a:r>
            <a:r>
              <a:rPr lang="en-US" sz="6000" b="1" dirty="0" err="1">
                <a:solidFill>
                  <a:srgbClr val="FF0000"/>
                </a:solidFill>
                <a:latin typeface="Times New Roman" pitchFamily="18" charset="0"/>
              </a:rPr>
              <a:t>giao</a:t>
            </a:r>
            <a:r>
              <a:rPr lang="en-US" sz="6000" b="1" dirty="0">
                <a:solidFill>
                  <a:srgbClr val="FF0000"/>
                </a:solidFill>
                <a:latin typeface="Times New Roman" pitchFamily="18" charset="0"/>
              </a:rPr>
              <a:t> </a:t>
            </a:r>
            <a:r>
              <a:rPr lang="en-US" sz="6000" b="1" dirty="0" err="1">
                <a:solidFill>
                  <a:srgbClr val="FF0000"/>
                </a:solidFill>
                <a:latin typeface="Times New Roman" pitchFamily="18" charset="0"/>
              </a:rPr>
              <a:t>thông</a:t>
            </a:r>
            <a:r>
              <a:rPr lang="en-US" sz="6000" b="1" dirty="0">
                <a:solidFill>
                  <a:srgbClr val="FF0000"/>
                </a:solidFill>
                <a:latin typeface="Times New Roman" pitchFamily="18" charset="0"/>
              </a:rPr>
              <a:t>.</a:t>
            </a:r>
          </a:p>
        </p:txBody>
      </p:sp>
      <p:sp>
        <p:nvSpPr>
          <p:cNvPr id="22531" name="Text Box 10"/>
          <p:cNvSpPr txBox="1">
            <a:spLocks noChangeArrowheads="1"/>
          </p:cNvSpPr>
          <p:nvPr/>
        </p:nvSpPr>
        <p:spPr bwMode="auto">
          <a:xfrm>
            <a:off x="2667000" y="609600"/>
            <a:ext cx="533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t> </a:t>
            </a:r>
          </a:p>
        </p:txBody>
      </p:sp>
      <p:sp>
        <p:nvSpPr>
          <p:cNvPr id="22532" name="Text Box 11"/>
          <p:cNvSpPr txBox="1">
            <a:spLocks noChangeArrowheads="1"/>
          </p:cNvSpPr>
          <p:nvPr/>
        </p:nvSpPr>
        <p:spPr bwMode="auto">
          <a:xfrm>
            <a:off x="252845" y="-64366"/>
            <a:ext cx="88773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4800" b="1" dirty="0" err="1">
                <a:latin typeface="Times New Roman" pitchFamily="18" charset="0"/>
              </a:rPr>
              <a:t>Em</a:t>
            </a:r>
            <a:r>
              <a:rPr lang="en-US" sz="4800" b="1" dirty="0">
                <a:latin typeface="Times New Roman" pitchFamily="18" charset="0"/>
              </a:rPr>
              <a:t> </a:t>
            </a:r>
            <a:r>
              <a:rPr lang="en-US" sz="4800" b="1" dirty="0" err="1">
                <a:latin typeface="Times New Roman" pitchFamily="18" charset="0"/>
              </a:rPr>
              <a:t>hãy</a:t>
            </a:r>
            <a:r>
              <a:rPr lang="en-US" sz="4800" b="1" dirty="0">
                <a:latin typeface="Times New Roman" pitchFamily="18" charset="0"/>
              </a:rPr>
              <a:t> </a:t>
            </a:r>
            <a:r>
              <a:rPr lang="en-US" sz="4800" b="1" dirty="0" err="1">
                <a:latin typeface="Times New Roman" pitchFamily="18" charset="0"/>
              </a:rPr>
              <a:t>tìm</a:t>
            </a:r>
            <a:r>
              <a:rPr lang="en-US" sz="4800" b="1" dirty="0">
                <a:latin typeface="Times New Roman" pitchFamily="18" charset="0"/>
              </a:rPr>
              <a:t> </a:t>
            </a:r>
            <a:r>
              <a:rPr lang="en-US" sz="4800" b="1" dirty="0" err="1">
                <a:latin typeface="Times New Roman" pitchFamily="18" charset="0"/>
              </a:rPr>
              <a:t>Nội</a:t>
            </a:r>
            <a:r>
              <a:rPr lang="en-US" sz="4800" b="1" dirty="0">
                <a:latin typeface="Times New Roman" pitchFamily="18" charset="0"/>
              </a:rPr>
              <a:t> dung </a:t>
            </a:r>
            <a:r>
              <a:rPr lang="en-US" sz="4800" b="1" dirty="0" err="1">
                <a:latin typeface="Times New Roman" pitchFamily="18" charset="0"/>
              </a:rPr>
              <a:t>của</a:t>
            </a:r>
            <a:r>
              <a:rPr lang="en-US" sz="4800" b="1" dirty="0">
                <a:latin typeface="Times New Roman" pitchFamily="18" charset="0"/>
              </a:rPr>
              <a:t> </a:t>
            </a:r>
            <a:r>
              <a:rPr lang="en-US" sz="4800" b="1" dirty="0" err="1">
                <a:latin typeface="Times New Roman" pitchFamily="18" charset="0"/>
              </a:rPr>
              <a:t>bài</a:t>
            </a:r>
            <a:r>
              <a:rPr lang="en-US" sz="4800" b="1" dirty="0">
                <a:latin typeface="Times New Roman" pitchFamily="18"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blinds(horizontal)">
                                      <p:cBhvr>
                                        <p:cTn id="7" dur="5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2165"/>
                                        </p:tgtEl>
                                        <p:attrNameLst>
                                          <p:attrName>style.visibility</p:attrName>
                                        </p:attrNameLst>
                                      </p:cBhvr>
                                      <p:to>
                                        <p:strVal val="visible"/>
                                      </p:to>
                                    </p:set>
                                    <p:anim calcmode="lin" valueType="num">
                                      <p:cBhvr additive="base">
                                        <p:cTn id="12" dur="500" fill="hold"/>
                                        <p:tgtEl>
                                          <p:spTgt spid="92165"/>
                                        </p:tgtEl>
                                        <p:attrNameLst>
                                          <p:attrName>ppt_x</p:attrName>
                                        </p:attrNameLst>
                                      </p:cBhvr>
                                      <p:tavLst>
                                        <p:tav tm="0">
                                          <p:val>
                                            <p:strVal val="#ppt_x"/>
                                          </p:val>
                                        </p:tav>
                                        <p:tav tm="100000">
                                          <p:val>
                                            <p:strVal val="#ppt_x"/>
                                          </p:val>
                                        </p:tav>
                                      </p:tavLst>
                                    </p:anim>
                                    <p:anim calcmode="lin" valueType="num">
                                      <p:cBhvr additive="base">
                                        <p:cTn id="13" dur="500" fill="hold"/>
                                        <p:tgtEl>
                                          <p:spTgt spid="921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p:bldP spid="225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8" y="-27709"/>
            <a:ext cx="9221788"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3657600" y="2752725"/>
            <a:ext cx="4038600" cy="2152650"/>
          </a:xfrm>
          <a:prstGeom prst="rect">
            <a:avLst/>
          </a:prstGeom>
        </p:spPr>
        <p:txBody>
          <a:bodyPr wrap="none" fromWordArt="1">
            <a:prstTxWarp prst="textPlain">
              <a:avLst>
                <a:gd name="adj" fmla="val 46569"/>
              </a:avLst>
            </a:prstTxWarp>
          </a:bodyPr>
          <a:lstStyle/>
          <a:p>
            <a:pPr algn="ctr"/>
            <a:r>
              <a:rPr lang="en-US" sz="5400" b="1" kern="10" dirty="0" err="1" smtClean="0">
                <a:ln w="9525">
                  <a:solidFill>
                    <a:srgbClr val="FFFF00"/>
                  </a:solidFill>
                  <a:round/>
                  <a:headEnd/>
                  <a:tailEnd/>
                </a:ln>
                <a:solidFill>
                  <a:srgbClr val="FF0000"/>
                </a:solidFill>
                <a:effectLst>
                  <a:outerShdw dist="35921" dir="2700000" algn="ctr" rotWithShape="0">
                    <a:srgbClr val="C0C0C0">
                      <a:alpha val="79999"/>
                    </a:srgbClr>
                  </a:outerShdw>
                </a:effectLst>
                <a:latin typeface="Arial"/>
                <a:cs typeface="Arial"/>
              </a:rPr>
              <a:t>Ôn</a:t>
            </a:r>
            <a:r>
              <a:rPr lang="en-US" sz="5400" b="1" kern="10" dirty="0" smtClean="0">
                <a:ln w="9525">
                  <a:solidFill>
                    <a:srgbClr val="FFFF00"/>
                  </a:solidFill>
                  <a:round/>
                  <a:headEnd/>
                  <a:tailEnd/>
                </a:ln>
                <a:solidFill>
                  <a:srgbClr val="FF0000"/>
                </a:solidFill>
                <a:effectLst>
                  <a:outerShdw dist="35921" dir="2700000" algn="ctr" rotWithShape="0">
                    <a:srgbClr val="C0C0C0">
                      <a:alpha val="79999"/>
                    </a:srgbClr>
                  </a:outerShdw>
                </a:effectLst>
                <a:latin typeface="Arial"/>
                <a:cs typeface="Arial"/>
              </a:rPr>
              <a:t> </a:t>
            </a:r>
            <a:r>
              <a:rPr lang="en-US" sz="5400" b="1" kern="10" dirty="0" err="1" smtClean="0">
                <a:ln w="9525">
                  <a:solidFill>
                    <a:srgbClr val="FFFF00"/>
                  </a:solidFill>
                  <a:round/>
                  <a:headEnd/>
                  <a:tailEnd/>
                </a:ln>
                <a:solidFill>
                  <a:srgbClr val="FF0000"/>
                </a:solidFill>
                <a:effectLst>
                  <a:outerShdw dist="35921" dir="2700000" algn="ctr" rotWithShape="0">
                    <a:srgbClr val="C0C0C0">
                      <a:alpha val="79999"/>
                    </a:srgbClr>
                  </a:outerShdw>
                </a:effectLst>
                <a:latin typeface="Arial"/>
                <a:cs typeface="Arial"/>
              </a:rPr>
              <a:t>bài</a:t>
            </a:r>
            <a:r>
              <a:rPr lang="en-US" sz="5400" b="1" kern="10" dirty="0" smtClean="0">
                <a:ln w="9525">
                  <a:solidFill>
                    <a:srgbClr val="FFFF00"/>
                  </a:solidFill>
                  <a:round/>
                  <a:headEnd/>
                  <a:tailEnd/>
                </a:ln>
                <a:solidFill>
                  <a:srgbClr val="FF0000"/>
                </a:solidFill>
                <a:effectLst>
                  <a:outerShdw dist="35921" dir="2700000" algn="ctr" rotWithShape="0">
                    <a:srgbClr val="C0C0C0">
                      <a:alpha val="79999"/>
                    </a:srgbClr>
                  </a:outerShdw>
                </a:effectLst>
                <a:latin typeface="Arial"/>
                <a:cs typeface="Arial"/>
              </a:rPr>
              <a:t> </a:t>
            </a:r>
            <a:r>
              <a:rPr lang="en-US" sz="5400" b="1" kern="10" dirty="0" err="1" smtClean="0">
                <a:ln w="9525">
                  <a:solidFill>
                    <a:srgbClr val="FFFF00"/>
                  </a:solidFill>
                  <a:round/>
                  <a:headEnd/>
                  <a:tailEnd/>
                </a:ln>
                <a:solidFill>
                  <a:srgbClr val="FF0000"/>
                </a:solidFill>
                <a:effectLst>
                  <a:outerShdw dist="35921" dir="2700000" algn="ctr" rotWithShape="0">
                    <a:srgbClr val="C0C0C0">
                      <a:alpha val="79999"/>
                    </a:srgbClr>
                  </a:outerShdw>
                </a:effectLst>
                <a:latin typeface="Arial"/>
                <a:cs typeface="Arial"/>
              </a:rPr>
              <a:t>cũ</a:t>
            </a:r>
            <a:endParaRPr lang="en-US" sz="5400" b="1" kern="10" dirty="0">
              <a:ln w="9525">
                <a:solidFill>
                  <a:srgbClr val="FFFF00"/>
                </a:solidFill>
                <a:round/>
                <a:headEnd/>
                <a:tailEnd/>
              </a:ln>
              <a:solidFill>
                <a:srgbClr val="FF0000"/>
              </a:solidFill>
              <a:effectLst>
                <a:outerShdw dist="35921" dir="2700000" algn="ctr" rotWithShape="0">
                  <a:srgbClr val="C0C0C0">
                    <a:alpha val="79999"/>
                  </a:srgbClr>
                </a:outerShdw>
              </a:effectLst>
              <a:latin typeface="Arial"/>
              <a:cs typeface="Arial"/>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inh-nen-power-point-dep-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ordArt 81"/>
          <p:cNvSpPr>
            <a:spLocks noChangeArrowheads="1" noChangeShapeType="1" noTextEdit="1"/>
          </p:cNvSpPr>
          <p:nvPr/>
        </p:nvSpPr>
        <p:spPr bwMode="auto">
          <a:xfrm>
            <a:off x="1219200" y="1752600"/>
            <a:ext cx="6705600" cy="1371600"/>
          </a:xfrm>
          <a:prstGeom prst="rect">
            <a:avLst/>
          </a:prstGeom>
        </p:spPr>
        <p:txBody>
          <a:bodyPr wrap="none" fromWordArt="1">
            <a:prstTxWarp prst="textPlain">
              <a:avLst>
                <a:gd name="adj" fmla="val 50000"/>
              </a:avLst>
            </a:prstTxWarp>
          </a:bodyPr>
          <a:lstStyle/>
          <a:p>
            <a:pPr algn="ctr"/>
            <a:r>
              <a:rPr lang="en-US" sz="3200" b="1" kern="10">
                <a:ln w="12700">
                  <a:solidFill>
                    <a:srgbClr val="0000FF"/>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LUYỆN ĐỌC DIỄN CẢM</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Line 5"/>
          <p:cNvSpPr>
            <a:spLocks noChangeShapeType="1"/>
          </p:cNvSpPr>
          <p:nvPr/>
        </p:nvSpPr>
        <p:spPr bwMode="auto">
          <a:xfrm>
            <a:off x="4648200" y="1600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79" name="Rectangle 21"/>
          <p:cNvSpPr>
            <a:spLocks noChangeArrowheads="1"/>
          </p:cNvSpPr>
          <p:nvPr/>
        </p:nvSpPr>
        <p:spPr bwMode="auto">
          <a:xfrm>
            <a:off x="381000" y="1752600"/>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a:t>      </a:t>
            </a:r>
          </a:p>
        </p:txBody>
      </p:sp>
      <p:sp>
        <p:nvSpPr>
          <p:cNvPr id="24580" name="Rectangle 43"/>
          <p:cNvSpPr>
            <a:spLocks noChangeArrowheads="1"/>
          </p:cNvSpPr>
          <p:nvPr/>
        </p:nvSpPr>
        <p:spPr bwMode="auto">
          <a:xfrm>
            <a:off x="638175" y="609600"/>
            <a:ext cx="7848600" cy="550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US" sz="2800" b="1"/>
              <a:t>     </a:t>
            </a:r>
            <a:r>
              <a:rPr lang="en-US" sz="3200" b="1"/>
              <a:t>Được phát động từ tháng 4-2001 nhằm </a:t>
            </a:r>
            <a:r>
              <a:rPr lang="en-US" sz="3200" b="1" i="1">
                <a:solidFill>
                  <a:srgbClr val="FF0000"/>
                </a:solidFill>
              </a:rPr>
              <a:t>nâng cao</a:t>
            </a:r>
            <a:r>
              <a:rPr lang="en-US" sz="3200" b="1"/>
              <a:t> ý thức phòng tránh tai nạn cho </a:t>
            </a:r>
            <a:r>
              <a:rPr lang="en-US" sz="3200" b="1">
                <a:solidFill>
                  <a:srgbClr val="FF0000"/>
                </a:solidFill>
              </a:rPr>
              <a:t>trẻ</a:t>
            </a:r>
            <a:r>
              <a:rPr lang="en-US" sz="3200" b="1"/>
              <a:t> </a:t>
            </a:r>
            <a:r>
              <a:rPr lang="en-US" sz="3200" b="1">
                <a:solidFill>
                  <a:srgbClr val="FF0000"/>
                </a:solidFill>
              </a:rPr>
              <a:t>em</a:t>
            </a:r>
            <a:r>
              <a:rPr lang="en-US" sz="3200" b="1"/>
              <a:t>, cuộc thi đã nhận được sự hưởng ứng của </a:t>
            </a:r>
            <a:r>
              <a:rPr lang="en-US" sz="3200" b="1" i="1">
                <a:solidFill>
                  <a:srgbClr val="FF0000"/>
                </a:solidFill>
              </a:rPr>
              <a:t>đông đảo</a:t>
            </a:r>
            <a:r>
              <a:rPr lang="en-US" sz="3200" b="1"/>
              <a:t> thiếu nhi cả nước. Chỉ trong vòng </a:t>
            </a:r>
            <a:r>
              <a:rPr lang="en-US" sz="3200" b="1" i="1">
                <a:solidFill>
                  <a:srgbClr val="FF0000"/>
                </a:solidFill>
              </a:rPr>
              <a:t>4 tháng</a:t>
            </a:r>
            <a:r>
              <a:rPr lang="en-US" sz="3200" b="1"/>
              <a:t>, Ban tổ chức cuộc thi đã nhận được </a:t>
            </a:r>
            <a:r>
              <a:rPr lang="en-US" sz="3200" b="1" i="1">
                <a:solidFill>
                  <a:srgbClr val="FF0000"/>
                </a:solidFill>
              </a:rPr>
              <a:t>50 000</a:t>
            </a:r>
            <a:r>
              <a:rPr lang="en-US" sz="3200"/>
              <a:t> </a:t>
            </a:r>
            <a:r>
              <a:rPr lang="en-US" sz="3200" b="1"/>
              <a:t>bức tranh gửi về từ Hà Nội, Thành phố Hồ Chí Minh, Hải Phòng, Đà Nẵng, Sơn La, Hà Giang, Hải Dương, Nghệ An, Đắk Lắk, Tây Ninh, Cần Thơ, Kiên Giang,…</a:t>
            </a:r>
          </a:p>
        </p:txBody>
      </p:sp>
    </p:spTree>
  </p:cSld>
  <p:clrMapOvr>
    <a:masterClrMapping/>
  </p:clrMapOvr>
  <p:transition>
    <p:comb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626" name="Picture 4" descr="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67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5" descr="293994_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390106"/>
            <a:ext cx="4876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6" descr="IMG_26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90106"/>
            <a:ext cx="4267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9" descr="IMG_26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0"/>
            <a:ext cx="48768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8"/>
          <p:cNvSpPr txBox="1">
            <a:spLocks noChangeArrowheads="1"/>
          </p:cNvSpPr>
          <p:nvPr/>
        </p:nvSpPr>
        <p:spPr bwMode="auto">
          <a:xfrm>
            <a:off x="0" y="1509713"/>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Em</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hãy</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đọc</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thuộc</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lòng</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bài</a:t>
            </a:r>
            <a:r>
              <a:rPr lang="en-US" sz="3200" b="1" dirty="0">
                <a:solidFill>
                  <a:srgbClr val="FF0000"/>
                </a:solidFill>
                <a:latin typeface="Times New Roman" pitchFamily="18" charset="0"/>
              </a:rPr>
              <a:t> </a:t>
            </a:r>
            <a:r>
              <a:rPr lang="en-US" sz="3200" b="1" dirty="0" err="1" smtClean="0">
                <a:solidFill>
                  <a:srgbClr val="FF0000"/>
                </a:solidFill>
                <a:latin typeface="Times New Roman" pitchFamily="18" charset="0"/>
              </a:rPr>
              <a:t>thơ</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khúc</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hát</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ru</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những</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em</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bé</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lớn</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trên</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lưng</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mẹ</a:t>
            </a:r>
            <a:r>
              <a:rPr lang="en-US" sz="3200" b="1" dirty="0" smtClean="0">
                <a:solidFill>
                  <a:srgbClr val="FF0000"/>
                </a:solidFill>
                <a:latin typeface="Times New Roman" pitchFamily="18" charset="0"/>
              </a:rPr>
              <a:t>.</a:t>
            </a:r>
            <a:endParaRPr lang="en-US" sz="3200" b="1" dirty="0">
              <a:solidFill>
                <a:srgbClr val="FF0000"/>
              </a:solidFill>
              <a:latin typeface="Times New Roman" pitchFamily="18" charset="0"/>
            </a:endParaRPr>
          </a:p>
        </p:txBody>
      </p:sp>
      <p:sp>
        <p:nvSpPr>
          <p:cNvPr id="4099" name="Text Box 16"/>
          <p:cNvSpPr txBox="1">
            <a:spLocks noChangeArrowheads="1"/>
          </p:cNvSpPr>
          <p:nvPr/>
        </p:nvSpPr>
        <p:spPr bwMode="auto">
          <a:xfrm>
            <a:off x="152400" y="2815389"/>
            <a:ext cx="89916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Em</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hãy</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nêu</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nội</a:t>
            </a:r>
            <a:r>
              <a:rPr lang="en-US" sz="3200" b="1" dirty="0">
                <a:solidFill>
                  <a:srgbClr val="FF0000"/>
                </a:solidFill>
                <a:latin typeface="Times New Roman" pitchFamily="18" charset="0"/>
              </a:rPr>
              <a:t> dung </a:t>
            </a:r>
            <a:r>
              <a:rPr lang="en-US" sz="3200" b="1" dirty="0" err="1">
                <a:solidFill>
                  <a:srgbClr val="FF0000"/>
                </a:solidFill>
                <a:latin typeface="Times New Roman" pitchFamily="18" charset="0"/>
              </a:rPr>
              <a:t>của</a:t>
            </a:r>
            <a:r>
              <a:rPr lang="en-US" sz="3200" b="1" dirty="0">
                <a:solidFill>
                  <a:srgbClr val="FF0000"/>
                </a:solidFill>
                <a:latin typeface="Times New Roman" pitchFamily="18" charset="0"/>
              </a:rPr>
              <a:t> </a:t>
            </a:r>
            <a:r>
              <a:rPr lang="en-US" sz="3200" b="1" dirty="0" err="1" smtClean="0">
                <a:solidFill>
                  <a:srgbClr val="FF0000"/>
                </a:solidFill>
                <a:latin typeface="Times New Roman" pitchFamily="18" charset="0"/>
              </a:rPr>
              <a:t>bài</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thơ</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khúc</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hát</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ru</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những</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em</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bé</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lớn</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trên</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lưng</a:t>
            </a:r>
            <a:r>
              <a:rPr lang="en-US" sz="3200" b="1" dirty="0">
                <a:solidFill>
                  <a:srgbClr val="FF0000"/>
                </a:solidFill>
                <a:latin typeface="Times New Roman" pitchFamily="18" charset="0"/>
              </a:rPr>
              <a:t> </a:t>
            </a:r>
            <a:r>
              <a:rPr lang="en-US" sz="3200" b="1" dirty="0" err="1" smtClean="0">
                <a:solidFill>
                  <a:srgbClr val="FF0000"/>
                </a:solidFill>
                <a:latin typeface="Times New Roman" pitchFamily="18" charset="0"/>
              </a:rPr>
              <a:t>mẹ</a:t>
            </a:r>
            <a:r>
              <a:rPr lang="en-US" sz="3200" b="1" dirty="0" smtClean="0">
                <a:solidFill>
                  <a:srgbClr val="FF0000"/>
                </a:solidFill>
                <a:latin typeface="Times New Roman" pitchFamily="18" charset="0"/>
              </a:rPr>
              <a:t> ?</a:t>
            </a:r>
            <a:endParaRPr lang="en-US" sz="3200" b="1" dirty="0">
              <a:solidFill>
                <a:srgbClr val="FF0000"/>
              </a:solidFill>
              <a:latin typeface="Times New Roman" pitchFamily="18" charset="0"/>
            </a:endParaRPr>
          </a:p>
          <a:p>
            <a:pPr eaLnBrk="1" hangingPunct="1">
              <a:spcBef>
                <a:spcPct val="50000"/>
              </a:spcBef>
            </a:pPr>
            <a:r>
              <a:rPr lang="en-US" sz="3200" b="1" dirty="0" smtClean="0">
                <a:solidFill>
                  <a:srgbClr val="FF0000"/>
                </a:solidFill>
                <a:latin typeface="Times New Roman" pitchFamily="18" charset="0"/>
              </a:rPr>
              <a:t> </a:t>
            </a:r>
            <a:endParaRPr lang="en-US" sz="3200" b="1" dirty="0">
              <a:solidFill>
                <a:srgbClr val="FF0000"/>
              </a:solidFill>
              <a:latin typeface="Times New Roman" pitchFamily="18" charset="0"/>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barn(inVertical)">
                                      <p:cBhvr>
                                        <p:cTn id="14"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0.1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638" y="2047875"/>
            <a:ext cx="7094537"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WordArt 7"/>
          <p:cNvSpPr>
            <a:spLocks noChangeArrowheads="1" noChangeShapeType="1" noTextEdit="1"/>
          </p:cNvSpPr>
          <p:nvPr/>
        </p:nvSpPr>
        <p:spPr bwMode="auto">
          <a:xfrm>
            <a:off x="3124200" y="1323975"/>
            <a:ext cx="3205163" cy="695325"/>
          </a:xfrm>
          <a:prstGeom prst="rect">
            <a:avLst/>
          </a:prstGeom>
        </p:spPr>
        <p:txBody>
          <a:bodyPr wrap="none" fromWordArt="1">
            <a:prstTxWarp prst="textPlain">
              <a:avLst>
                <a:gd name="adj" fmla="val 50000"/>
              </a:avLst>
            </a:prstTxWarp>
          </a:bodyPr>
          <a:lstStyle/>
          <a:p>
            <a:pPr algn="ctr"/>
            <a:r>
              <a:rPr lang="en-US" sz="5400" kern="10" dirty="0" err="1">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SGK</a:t>
            </a:r>
            <a:r>
              <a:rPr lang="en-US" sz="5400"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 54</a:t>
            </a:r>
          </a:p>
        </p:txBody>
      </p:sp>
      <p:sp>
        <p:nvSpPr>
          <p:cNvPr id="5124" name="TextBox 11"/>
          <p:cNvSpPr txBox="1">
            <a:spLocks noChangeArrowheads="1"/>
          </p:cNvSpPr>
          <p:nvPr/>
        </p:nvSpPr>
        <p:spPr bwMode="auto">
          <a:xfrm>
            <a:off x="2408238" y="444500"/>
            <a:ext cx="3813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r>
              <a:rPr lang="en-US" sz="3200" b="1" dirty="0" err="1">
                <a:solidFill>
                  <a:srgbClr val="0000FF"/>
                </a:solidFill>
                <a:cs typeface="Arial" charset="0"/>
              </a:rPr>
              <a:t>Tranh</a:t>
            </a:r>
            <a:r>
              <a:rPr lang="en-US" sz="3200" b="1" dirty="0">
                <a:solidFill>
                  <a:srgbClr val="0000FF"/>
                </a:solidFill>
                <a:cs typeface="Arial" charset="0"/>
              </a:rPr>
              <a:t> </a:t>
            </a:r>
            <a:r>
              <a:rPr lang="en-US" sz="3200" b="1" dirty="0" err="1">
                <a:solidFill>
                  <a:srgbClr val="0000FF"/>
                </a:solidFill>
                <a:cs typeface="Arial" charset="0"/>
              </a:rPr>
              <a:t>vẽ</a:t>
            </a:r>
            <a:r>
              <a:rPr lang="en-US" sz="3200" b="1" dirty="0">
                <a:solidFill>
                  <a:srgbClr val="0000FF"/>
                </a:solidFill>
                <a:cs typeface="Arial" charset="0"/>
              </a:rPr>
              <a:t> </a:t>
            </a:r>
            <a:r>
              <a:rPr lang="en-US" sz="3200" b="1" dirty="0" err="1">
                <a:solidFill>
                  <a:srgbClr val="0000FF"/>
                </a:solidFill>
                <a:cs typeface="Arial" charset="0"/>
              </a:rPr>
              <a:t>gì</a:t>
            </a:r>
            <a:r>
              <a:rPr lang="en-US" sz="3200" b="1" dirty="0">
                <a:solidFill>
                  <a:srgbClr val="0000FF"/>
                </a:solidFill>
                <a:cs typeface="Arial" charset="0"/>
              </a:rPr>
              <a:t>?</a:t>
            </a:r>
          </a:p>
        </p:txBody>
      </p:sp>
      <p:sp>
        <p:nvSpPr>
          <p:cNvPr id="13" name="WordArt 4"/>
          <p:cNvSpPr>
            <a:spLocks noChangeArrowheads="1" noChangeShapeType="1" noTextEdit="1"/>
          </p:cNvSpPr>
          <p:nvPr/>
        </p:nvSpPr>
        <p:spPr bwMode="auto">
          <a:xfrm>
            <a:off x="1676400" y="252412"/>
            <a:ext cx="7239000" cy="968375"/>
          </a:xfrm>
          <a:prstGeom prst="rect">
            <a:avLst/>
          </a:prstGeom>
        </p:spPr>
        <p:txBody>
          <a:bodyPr wrap="none" fromWordArt="1">
            <a:prstTxWarp prst="textPlain">
              <a:avLst>
                <a:gd name="adj" fmla="val 50000"/>
              </a:avLst>
            </a:prstTxWarp>
          </a:bodyPr>
          <a:lstStyle/>
          <a:p>
            <a:pPr algn="ctr"/>
            <a:r>
              <a:rPr lang="en-US" sz="3600" b="1" i="1" kern="10" dirty="0" err="1">
                <a:ln w="9525">
                  <a:solidFill>
                    <a:srgbClr val="000000"/>
                  </a:solidFill>
                  <a:round/>
                  <a:headEnd/>
                  <a:tailEnd/>
                </a:ln>
                <a:solidFill>
                  <a:srgbClr val="FF0000"/>
                </a:solidFill>
                <a:latin typeface="Times New Roman"/>
                <a:cs typeface="Times New Roman"/>
              </a:rPr>
              <a:t>Vẽ</a:t>
            </a:r>
            <a:r>
              <a:rPr lang="en-US" sz="3600" b="1" i="1" kern="10" dirty="0">
                <a:ln w="9525">
                  <a:solidFill>
                    <a:srgbClr val="000000"/>
                  </a:solidFill>
                  <a:round/>
                  <a:headEnd/>
                  <a:tailEnd/>
                </a:ln>
                <a:solidFill>
                  <a:srgbClr val="FF0000"/>
                </a:solidFill>
                <a:latin typeface="Times New Roman"/>
                <a:cs typeface="Times New Roman"/>
              </a:rPr>
              <a:t> </a:t>
            </a:r>
            <a:r>
              <a:rPr lang="en-US" sz="3600" b="1" i="1" kern="10" dirty="0" err="1">
                <a:ln w="9525">
                  <a:solidFill>
                    <a:srgbClr val="000000"/>
                  </a:solidFill>
                  <a:round/>
                  <a:headEnd/>
                  <a:tailEnd/>
                </a:ln>
                <a:solidFill>
                  <a:srgbClr val="FF0000"/>
                </a:solidFill>
                <a:latin typeface="Times New Roman"/>
                <a:cs typeface="Times New Roman"/>
              </a:rPr>
              <a:t>về</a:t>
            </a:r>
            <a:r>
              <a:rPr lang="en-US" sz="3600" b="1" i="1" kern="10" dirty="0">
                <a:ln w="9525">
                  <a:solidFill>
                    <a:srgbClr val="000000"/>
                  </a:solidFill>
                  <a:round/>
                  <a:headEnd/>
                  <a:tailEnd/>
                </a:ln>
                <a:solidFill>
                  <a:srgbClr val="FF0000"/>
                </a:solidFill>
                <a:latin typeface="Times New Roman"/>
                <a:cs typeface="Times New Roman"/>
              </a:rPr>
              <a:t> </a:t>
            </a:r>
            <a:r>
              <a:rPr lang="en-US" sz="3600" b="1" i="1" kern="10" dirty="0" err="1">
                <a:ln w="9525">
                  <a:solidFill>
                    <a:srgbClr val="000000"/>
                  </a:solidFill>
                  <a:round/>
                  <a:headEnd/>
                  <a:tailEnd/>
                </a:ln>
                <a:solidFill>
                  <a:srgbClr val="FF0000"/>
                </a:solidFill>
                <a:latin typeface="Times New Roman"/>
                <a:cs typeface="Times New Roman"/>
              </a:rPr>
              <a:t>cuộc</a:t>
            </a:r>
            <a:r>
              <a:rPr lang="en-US" sz="3600" b="1" i="1" kern="10" dirty="0">
                <a:ln w="9525">
                  <a:solidFill>
                    <a:srgbClr val="000000"/>
                  </a:solidFill>
                  <a:round/>
                  <a:headEnd/>
                  <a:tailEnd/>
                </a:ln>
                <a:solidFill>
                  <a:srgbClr val="FF0000"/>
                </a:solidFill>
                <a:latin typeface="Times New Roman"/>
                <a:cs typeface="Times New Roman"/>
              </a:rPr>
              <a:t> </a:t>
            </a:r>
            <a:r>
              <a:rPr lang="en-US" sz="3600" b="1" i="1" kern="10" dirty="0" err="1">
                <a:ln w="9525">
                  <a:solidFill>
                    <a:srgbClr val="000000"/>
                  </a:solidFill>
                  <a:round/>
                  <a:headEnd/>
                  <a:tailEnd/>
                </a:ln>
                <a:solidFill>
                  <a:srgbClr val="FF0000"/>
                </a:solidFill>
                <a:latin typeface="Times New Roman"/>
                <a:cs typeface="Times New Roman"/>
              </a:rPr>
              <a:t>sống</a:t>
            </a:r>
            <a:r>
              <a:rPr lang="en-US" sz="3600" b="1" i="1" kern="10" dirty="0">
                <a:ln w="9525">
                  <a:solidFill>
                    <a:srgbClr val="000000"/>
                  </a:solidFill>
                  <a:round/>
                  <a:headEnd/>
                  <a:tailEnd/>
                </a:ln>
                <a:solidFill>
                  <a:srgbClr val="FF0000"/>
                </a:solidFill>
                <a:latin typeface="Times New Roman"/>
                <a:cs typeface="Times New Roman"/>
              </a:rPr>
              <a:t> an </a:t>
            </a:r>
            <a:r>
              <a:rPr lang="en-US" sz="3600" b="1" i="1" kern="10" dirty="0" err="1">
                <a:ln w="9525">
                  <a:solidFill>
                    <a:srgbClr val="000000"/>
                  </a:solidFill>
                  <a:round/>
                  <a:headEnd/>
                  <a:tailEnd/>
                </a:ln>
                <a:solidFill>
                  <a:srgbClr val="FF0000"/>
                </a:solidFill>
                <a:latin typeface="Times New Roman"/>
                <a:cs typeface="Times New Roman"/>
              </a:rPr>
              <a:t>toàn</a:t>
            </a:r>
            <a:endParaRPr lang="en-US" sz="3600" b="1" i="1" kern="10" dirty="0">
              <a:ln w="9525">
                <a:solidFill>
                  <a:srgbClr val="000000"/>
                </a:solidFill>
                <a:round/>
                <a:headEnd/>
                <a:tailEnd/>
              </a:ln>
              <a:solidFill>
                <a:srgbClr val="FF0000"/>
              </a:solidFill>
              <a:latin typeface="Times New Roman"/>
              <a:cs typeface="Times New Roman"/>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5124"/>
                                        </p:tgtEl>
                                      </p:cBhvr>
                                    </p:animEffect>
                                    <p:set>
                                      <p:cBhvr>
                                        <p:cTn id="7" dur="1" fill="hold">
                                          <p:stCondLst>
                                            <p:cond delay="499"/>
                                          </p:stCondLst>
                                        </p:cTn>
                                        <p:tgtEl>
                                          <p:spTgt spid="512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124"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01"/>
          <p:cNvSpPr txBox="1">
            <a:spLocks noChangeArrowheads="1"/>
          </p:cNvSpPr>
          <p:nvPr/>
        </p:nvSpPr>
        <p:spPr bwMode="auto">
          <a:xfrm>
            <a:off x="48126" y="125005"/>
            <a:ext cx="80772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b="1" dirty="0" err="1">
                <a:latin typeface="Times New Roman" pitchFamily="18" charset="0"/>
                <a:cs typeface="Arial" charset="0"/>
              </a:rPr>
              <a:t>Bài</a:t>
            </a:r>
            <a:r>
              <a:rPr lang="en-US" sz="4000" b="1" dirty="0">
                <a:latin typeface="Times New Roman" pitchFamily="18" charset="0"/>
                <a:cs typeface="Arial" charset="0"/>
              </a:rPr>
              <a:t> </a:t>
            </a:r>
            <a:r>
              <a:rPr lang="en-US" sz="4000" b="1" dirty="0" err="1">
                <a:latin typeface="Times New Roman" pitchFamily="18" charset="0"/>
                <a:cs typeface="Arial" charset="0"/>
              </a:rPr>
              <a:t>này</a:t>
            </a:r>
            <a:r>
              <a:rPr lang="en-US" sz="4000" b="1" dirty="0">
                <a:latin typeface="Times New Roman" pitchFamily="18" charset="0"/>
                <a:cs typeface="Arial" charset="0"/>
              </a:rPr>
              <a:t> </a:t>
            </a:r>
            <a:r>
              <a:rPr lang="en-US" sz="4000" b="1" dirty="0" err="1">
                <a:latin typeface="Times New Roman" pitchFamily="18" charset="0"/>
                <a:cs typeface="Arial" charset="0"/>
              </a:rPr>
              <a:t>được</a:t>
            </a:r>
            <a:r>
              <a:rPr lang="en-US" sz="4000" b="1" dirty="0">
                <a:latin typeface="Times New Roman" pitchFamily="18" charset="0"/>
                <a:cs typeface="Arial" charset="0"/>
              </a:rPr>
              <a:t> chia </a:t>
            </a:r>
            <a:r>
              <a:rPr lang="en-US" sz="4000" b="1" dirty="0" err="1" smtClean="0">
                <a:latin typeface="Times New Roman" pitchFamily="18" charset="0"/>
                <a:cs typeface="Arial" charset="0"/>
              </a:rPr>
              <a:t>làm</a:t>
            </a:r>
            <a:r>
              <a:rPr lang="en-US" sz="4000" b="1" dirty="0" smtClean="0">
                <a:latin typeface="Times New Roman" pitchFamily="18" charset="0"/>
                <a:cs typeface="Arial" charset="0"/>
              </a:rPr>
              <a:t>…</a:t>
            </a:r>
            <a:r>
              <a:rPr lang="en-US" sz="4000" b="1" dirty="0" smtClean="0">
                <a:solidFill>
                  <a:srgbClr val="FF0000"/>
                </a:solidFill>
                <a:latin typeface="Times New Roman" pitchFamily="18" charset="0"/>
                <a:cs typeface="Arial" charset="0"/>
              </a:rPr>
              <a:t>3</a:t>
            </a:r>
            <a:r>
              <a:rPr lang="en-US" sz="4000" b="1" dirty="0" smtClean="0">
                <a:latin typeface="Times New Roman" pitchFamily="18" charset="0"/>
                <a:cs typeface="Arial" charset="0"/>
              </a:rPr>
              <a:t>.. </a:t>
            </a:r>
            <a:r>
              <a:rPr lang="en-US" sz="4000" b="1" dirty="0" err="1">
                <a:latin typeface="Times New Roman" pitchFamily="18" charset="0"/>
                <a:cs typeface="Arial" charset="0"/>
              </a:rPr>
              <a:t>đoạn</a:t>
            </a:r>
            <a:r>
              <a:rPr lang="en-US" sz="4000" b="1" dirty="0">
                <a:latin typeface="Times New Roman" pitchFamily="18" charset="0"/>
                <a:cs typeface="Arial" charset="0"/>
              </a:rPr>
              <a:t>.</a:t>
            </a:r>
          </a:p>
        </p:txBody>
      </p:sp>
      <p:sp>
        <p:nvSpPr>
          <p:cNvPr id="6" name="TextBox 5"/>
          <p:cNvSpPr txBox="1">
            <a:spLocks noChangeArrowheads="1"/>
          </p:cNvSpPr>
          <p:nvPr/>
        </p:nvSpPr>
        <p:spPr bwMode="auto">
          <a:xfrm>
            <a:off x="-16042" y="990600"/>
            <a:ext cx="916004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r>
              <a:rPr lang="en-US" sz="4400" b="1" dirty="0" err="1">
                <a:solidFill>
                  <a:srgbClr val="FF0000"/>
                </a:solidFill>
                <a:effectLst>
                  <a:outerShdw blurRad="38100" dist="38100" dir="2700000" algn="tl">
                    <a:srgbClr val="000000">
                      <a:alpha val="43137"/>
                    </a:srgbClr>
                  </a:outerShdw>
                </a:effectLst>
                <a:cs typeface="Arial" charset="0"/>
              </a:rPr>
              <a:t>Đoạn</a:t>
            </a:r>
            <a:r>
              <a:rPr lang="en-US" sz="4400" b="1" dirty="0">
                <a:solidFill>
                  <a:srgbClr val="FF0000"/>
                </a:solidFill>
                <a:effectLst>
                  <a:outerShdw blurRad="38100" dist="38100" dir="2700000" algn="tl">
                    <a:srgbClr val="000000">
                      <a:alpha val="43137"/>
                    </a:srgbClr>
                  </a:outerShdw>
                </a:effectLst>
                <a:cs typeface="Arial" charset="0"/>
              </a:rPr>
              <a:t> 1: “</a:t>
            </a:r>
            <a:r>
              <a:rPr lang="en-US" sz="4400" b="1" dirty="0" err="1">
                <a:solidFill>
                  <a:srgbClr val="FF0000"/>
                </a:solidFill>
                <a:effectLst>
                  <a:outerShdw blurRad="38100" dist="38100" dir="2700000" algn="tl">
                    <a:srgbClr val="000000">
                      <a:alpha val="43137"/>
                    </a:srgbClr>
                  </a:outerShdw>
                </a:effectLst>
                <a:cs typeface="Arial" charset="0"/>
              </a:rPr>
              <a:t>được</a:t>
            </a:r>
            <a:r>
              <a:rPr lang="en-US" sz="4400" b="1" dirty="0">
                <a:solidFill>
                  <a:srgbClr val="FF0000"/>
                </a:solidFill>
                <a:effectLst>
                  <a:outerShdw blurRad="38100" dist="38100" dir="2700000" algn="tl">
                    <a:srgbClr val="000000">
                      <a:alpha val="43137"/>
                    </a:srgbClr>
                  </a:outerShdw>
                </a:effectLst>
                <a:cs typeface="Arial" charset="0"/>
              </a:rPr>
              <a:t> </a:t>
            </a:r>
            <a:r>
              <a:rPr lang="en-US" sz="4400" b="1" dirty="0" err="1">
                <a:solidFill>
                  <a:srgbClr val="FF0000"/>
                </a:solidFill>
                <a:effectLst>
                  <a:outerShdw blurRad="38100" dist="38100" dir="2700000" algn="tl">
                    <a:srgbClr val="000000">
                      <a:alpha val="43137"/>
                    </a:srgbClr>
                  </a:outerShdw>
                </a:effectLst>
                <a:cs typeface="Arial" charset="0"/>
              </a:rPr>
              <a:t>phát</a:t>
            </a:r>
            <a:r>
              <a:rPr lang="en-US" sz="4400" b="1" dirty="0">
                <a:solidFill>
                  <a:srgbClr val="FF0000"/>
                </a:solidFill>
                <a:effectLst>
                  <a:outerShdw blurRad="38100" dist="38100" dir="2700000" algn="tl">
                    <a:srgbClr val="000000">
                      <a:alpha val="43137"/>
                    </a:srgbClr>
                  </a:outerShdw>
                </a:effectLst>
                <a:cs typeface="Arial" charset="0"/>
              </a:rPr>
              <a:t> </a:t>
            </a:r>
            <a:r>
              <a:rPr lang="en-US" sz="4400" b="1" dirty="0" err="1">
                <a:solidFill>
                  <a:srgbClr val="FF0000"/>
                </a:solidFill>
                <a:effectLst>
                  <a:outerShdw blurRad="38100" dist="38100" dir="2700000" algn="tl">
                    <a:srgbClr val="000000">
                      <a:alpha val="43137"/>
                    </a:srgbClr>
                  </a:outerShdw>
                </a:effectLst>
                <a:cs typeface="Arial" charset="0"/>
              </a:rPr>
              <a:t>động</a:t>
            </a:r>
            <a:r>
              <a:rPr lang="en-US" sz="4400" b="1" dirty="0">
                <a:solidFill>
                  <a:srgbClr val="FF0000"/>
                </a:solidFill>
                <a:effectLst>
                  <a:outerShdw blurRad="38100" dist="38100" dir="2700000" algn="tl">
                    <a:srgbClr val="000000">
                      <a:alpha val="43137"/>
                    </a:srgbClr>
                  </a:outerShdw>
                </a:effectLst>
                <a:cs typeface="Arial" charset="0"/>
              </a:rPr>
              <a:t>… </a:t>
            </a:r>
            <a:r>
              <a:rPr lang="en-US" sz="4400" b="1" dirty="0" err="1">
                <a:solidFill>
                  <a:srgbClr val="FF0000"/>
                </a:solidFill>
                <a:effectLst>
                  <a:outerShdw blurRad="38100" dist="38100" dir="2700000" algn="tl">
                    <a:srgbClr val="000000">
                      <a:alpha val="43137"/>
                    </a:srgbClr>
                  </a:outerShdw>
                </a:effectLst>
                <a:cs typeface="Arial" charset="0"/>
              </a:rPr>
              <a:t>Kiêng</a:t>
            </a:r>
            <a:r>
              <a:rPr lang="en-US" sz="4400" b="1" dirty="0">
                <a:solidFill>
                  <a:srgbClr val="FF0000"/>
                </a:solidFill>
                <a:effectLst>
                  <a:outerShdw blurRad="38100" dist="38100" dir="2700000" algn="tl">
                    <a:srgbClr val="000000">
                      <a:alpha val="43137"/>
                    </a:srgbClr>
                  </a:outerShdw>
                </a:effectLst>
                <a:cs typeface="Arial" charset="0"/>
              </a:rPr>
              <a:t> </a:t>
            </a:r>
            <a:r>
              <a:rPr lang="en-US" sz="4400" b="1" dirty="0" err="1">
                <a:solidFill>
                  <a:srgbClr val="FF0000"/>
                </a:solidFill>
                <a:effectLst>
                  <a:outerShdw blurRad="38100" dist="38100" dir="2700000" algn="tl">
                    <a:srgbClr val="000000">
                      <a:alpha val="43137"/>
                    </a:srgbClr>
                  </a:outerShdw>
                </a:effectLst>
                <a:cs typeface="Arial" charset="0"/>
              </a:rPr>
              <a:t>Giang</a:t>
            </a:r>
            <a:r>
              <a:rPr lang="en-US" sz="4400" b="1" dirty="0">
                <a:solidFill>
                  <a:srgbClr val="FF0000"/>
                </a:solidFill>
                <a:effectLst>
                  <a:outerShdw blurRad="38100" dist="38100" dir="2700000" algn="tl">
                    <a:srgbClr val="000000">
                      <a:alpha val="43137"/>
                    </a:srgbClr>
                  </a:outerShdw>
                </a:effectLst>
                <a:cs typeface="Arial" charset="0"/>
              </a:rPr>
              <a:t>.”</a:t>
            </a:r>
          </a:p>
        </p:txBody>
      </p:sp>
      <p:sp>
        <p:nvSpPr>
          <p:cNvPr id="7" name="TextBox 6"/>
          <p:cNvSpPr txBox="1">
            <a:spLocks noChangeArrowheads="1"/>
          </p:cNvSpPr>
          <p:nvPr/>
        </p:nvSpPr>
        <p:spPr bwMode="auto">
          <a:xfrm>
            <a:off x="48126" y="5562600"/>
            <a:ext cx="8763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r>
              <a:rPr lang="en-US" sz="4400" b="1" dirty="0" err="1">
                <a:solidFill>
                  <a:srgbClr val="FF0000"/>
                </a:solidFill>
                <a:effectLst>
                  <a:outerShdw blurRad="38100" dist="38100" dir="2700000" algn="tl">
                    <a:srgbClr val="000000">
                      <a:alpha val="43137"/>
                    </a:srgbClr>
                  </a:outerShdw>
                </a:effectLst>
                <a:cs typeface="Arial" charset="0"/>
              </a:rPr>
              <a:t>Đoạn</a:t>
            </a:r>
            <a:r>
              <a:rPr lang="en-US" sz="4400" b="1" dirty="0">
                <a:solidFill>
                  <a:srgbClr val="FF0000"/>
                </a:solidFill>
                <a:effectLst>
                  <a:outerShdw blurRad="38100" dist="38100" dir="2700000" algn="tl">
                    <a:srgbClr val="000000">
                      <a:alpha val="43137"/>
                    </a:srgbClr>
                  </a:outerShdw>
                </a:effectLst>
                <a:cs typeface="Arial" charset="0"/>
              </a:rPr>
              <a:t> 3: </a:t>
            </a:r>
            <a:r>
              <a:rPr lang="en-US" sz="4400" b="1" dirty="0" err="1">
                <a:solidFill>
                  <a:srgbClr val="FF0000"/>
                </a:solidFill>
                <a:effectLst>
                  <a:outerShdw blurRad="38100" dist="38100" dir="2700000" algn="tl">
                    <a:srgbClr val="000000">
                      <a:alpha val="43137"/>
                    </a:srgbClr>
                  </a:outerShdw>
                </a:effectLst>
                <a:cs typeface="Arial" charset="0"/>
              </a:rPr>
              <a:t>Đoạn</a:t>
            </a:r>
            <a:r>
              <a:rPr lang="en-US" sz="4400" b="1" dirty="0">
                <a:solidFill>
                  <a:srgbClr val="FF0000"/>
                </a:solidFill>
                <a:effectLst>
                  <a:outerShdw blurRad="38100" dist="38100" dir="2700000" algn="tl">
                    <a:srgbClr val="000000">
                      <a:alpha val="43137"/>
                    </a:srgbClr>
                  </a:outerShdw>
                </a:effectLst>
                <a:cs typeface="Arial" charset="0"/>
              </a:rPr>
              <a:t> </a:t>
            </a:r>
            <a:r>
              <a:rPr lang="en-US" sz="4400" b="1" dirty="0" err="1">
                <a:solidFill>
                  <a:srgbClr val="FF0000"/>
                </a:solidFill>
                <a:effectLst>
                  <a:outerShdw blurRad="38100" dist="38100" dir="2700000" algn="tl">
                    <a:srgbClr val="000000">
                      <a:alpha val="43137"/>
                    </a:srgbClr>
                  </a:outerShdw>
                </a:effectLst>
                <a:cs typeface="Arial" charset="0"/>
              </a:rPr>
              <a:t>còn</a:t>
            </a:r>
            <a:r>
              <a:rPr lang="en-US" sz="4400" b="1" dirty="0">
                <a:solidFill>
                  <a:srgbClr val="FF0000"/>
                </a:solidFill>
                <a:effectLst>
                  <a:outerShdw blurRad="38100" dist="38100" dir="2700000" algn="tl">
                    <a:srgbClr val="000000">
                      <a:alpha val="43137"/>
                    </a:srgbClr>
                  </a:outerShdw>
                </a:effectLst>
                <a:cs typeface="Arial" charset="0"/>
              </a:rPr>
              <a:t> </a:t>
            </a:r>
            <a:r>
              <a:rPr lang="en-US" sz="4400" b="1" dirty="0" err="1">
                <a:solidFill>
                  <a:srgbClr val="FF0000"/>
                </a:solidFill>
                <a:effectLst>
                  <a:outerShdw blurRad="38100" dist="38100" dir="2700000" algn="tl">
                    <a:srgbClr val="000000">
                      <a:alpha val="43137"/>
                    </a:srgbClr>
                  </a:outerShdw>
                </a:effectLst>
                <a:cs typeface="Arial" charset="0"/>
              </a:rPr>
              <a:t>lại</a:t>
            </a:r>
            <a:r>
              <a:rPr lang="en-US" sz="4400" b="1" dirty="0">
                <a:solidFill>
                  <a:srgbClr val="FF0000"/>
                </a:solidFill>
                <a:effectLst>
                  <a:outerShdw blurRad="38100" dist="38100" dir="2700000" algn="tl">
                    <a:srgbClr val="000000">
                      <a:alpha val="43137"/>
                    </a:srgbClr>
                  </a:outerShdw>
                </a:effectLst>
                <a:cs typeface="Arial" charset="0"/>
              </a:rPr>
              <a:t>.</a:t>
            </a:r>
          </a:p>
        </p:txBody>
      </p:sp>
      <p:sp>
        <p:nvSpPr>
          <p:cNvPr id="8" name="TextBox 7"/>
          <p:cNvSpPr txBox="1">
            <a:spLocks noChangeArrowheads="1"/>
          </p:cNvSpPr>
          <p:nvPr/>
        </p:nvSpPr>
        <p:spPr bwMode="auto">
          <a:xfrm>
            <a:off x="-97347" y="3160425"/>
            <a:ext cx="8077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r>
              <a:rPr lang="en-US" sz="4400" b="1" dirty="0" err="1">
                <a:solidFill>
                  <a:srgbClr val="FF0000"/>
                </a:solidFill>
                <a:effectLst>
                  <a:outerShdw blurRad="38100" dist="38100" dir="2700000" algn="tl">
                    <a:srgbClr val="000000">
                      <a:alpha val="43137"/>
                    </a:srgbClr>
                  </a:outerShdw>
                </a:effectLst>
                <a:cs typeface="Arial" charset="0"/>
              </a:rPr>
              <a:t>Đoạn</a:t>
            </a:r>
            <a:r>
              <a:rPr lang="en-US" sz="4400" b="1" dirty="0">
                <a:solidFill>
                  <a:srgbClr val="FF0000"/>
                </a:solidFill>
                <a:effectLst>
                  <a:outerShdw blurRad="38100" dist="38100" dir="2700000" algn="tl">
                    <a:srgbClr val="000000">
                      <a:alpha val="43137"/>
                    </a:srgbClr>
                  </a:outerShdw>
                </a:effectLst>
                <a:cs typeface="Arial" charset="0"/>
              </a:rPr>
              <a:t> 1: “</a:t>
            </a:r>
            <a:r>
              <a:rPr lang="en-US" sz="4400" b="1" dirty="0" err="1">
                <a:solidFill>
                  <a:srgbClr val="FF0000"/>
                </a:solidFill>
                <a:effectLst>
                  <a:outerShdw blurRad="38100" dist="38100" dir="2700000" algn="tl">
                    <a:srgbClr val="000000">
                      <a:alpha val="43137"/>
                    </a:srgbClr>
                  </a:outerShdw>
                </a:effectLst>
                <a:cs typeface="Arial" charset="0"/>
              </a:rPr>
              <a:t>Chỉ</a:t>
            </a:r>
            <a:r>
              <a:rPr lang="en-US" sz="4400" b="1" dirty="0">
                <a:solidFill>
                  <a:srgbClr val="FF0000"/>
                </a:solidFill>
                <a:effectLst>
                  <a:outerShdw blurRad="38100" dist="38100" dir="2700000" algn="tl">
                    <a:srgbClr val="000000">
                      <a:alpha val="43137"/>
                    </a:srgbClr>
                  </a:outerShdw>
                </a:effectLst>
                <a:cs typeface="Arial" charset="0"/>
              </a:rPr>
              <a:t> </a:t>
            </a:r>
            <a:r>
              <a:rPr lang="en-US" sz="4400" b="1" dirty="0" err="1">
                <a:solidFill>
                  <a:srgbClr val="FF0000"/>
                </a:solidFill>
                <a:effectLst>
                  <a:outerShdw blurRad="38100" dist="38100" dir="2700000" algn="tl">
                    <a:srgbClr val="000000">
                      <a:alpha val="43137"/>
                    </a:srgbClr>
                  </a:outerShdw>
                </a:effectLst>
                <a:cs typeface="Arial" charset="0"/>
              </a:rPr>
              <a:t>cần</a:t>
            </a:r>
            <a:r>
              <a:rPr lang="en-US" sz="4400" b="1" dirty="0">
                <a:solidFill>
                  <a:srgbClr val="FF0000"/>
                </a:solidFill>
                <a:effectLst>
                  <a:outerShdw blurRad="38100" dist="38100" dir="2700000" algn="tl">
                    <a:srgbClr val="000000">
                      <a:alpha val="43137"/>
                    </a:srgbClr>
                  </a:outerShdw>
                </a:effectLst>
                <a:cs typeface="Arial" charset="0"/>
              </a:rPr>
              <a:t> </a:t>
            </a:r>
            <a:r>
              <a:rPr lang="en-US" sz="4400" b="1" dirty="0" err="1">
                <a:solidFill>
                  <a:srgbClr val="FF0000"/>
                </a:solidFill>
                <a:effectLst>
                  <a:outerShdw blurRad="38100" dist="38100" dir="2700000" algn="tl">
                    <a:srgbClr val="000000">
                      <a:alpha val="43137"/>
                    </a:srgbClr>
                  </a:outerShdw>
                </a:effectLst>
                <a:cs typeface="Arial" charset="0"/>
              </a:rPr>
              <a:t>điểm</a:t>
            </a:r>
            <a:r>
              <a:rPr lang="en-US" sz="4400" b="1" dirty="0">
                <a:solidFill>
                  <a:srgbClr val="FF0000"/>
                </a:solidFill>
                <a:effectLst>
                  <a:outerShdw blurRad="38100" dist="38100" dir="2700000" algn="tl">
                    <a:srgbClr val="000000">
                      <a:alpha val="43137"/>
                    </a:srgbClr>
                  </a:outerShdw>
                </a:effectLst>
                <a:cs typeface="Arial" charset="0"/>
              </a:rPr>
              <a:t> qua… </a:t>
            </a:r>
            <a:r>
              <a:rPr lang="en-US" sz="4400" b="1" dirty="0" err="1">
                <a:solidFill>
                  <a:srgbClr val="FF0000"/>
                </a:solidFill>
                <a:effectLst>
                  <a:outerShdw blurRad="38100" dist="38100" dir="2700000" algn="tl">
                    <a:srgbClr val="000000">
                      <a:alpha val="43137"/>
                    </a:srgbClr>
                  </a:outerShdw>
                </a:effectLst>
                <a:cs typeface="Arial" charset="0"/>
              </a:rPr>
              <a:t>giải</a:t>
            </a:r>
            <a:r>
              <a:rPr lang="en-US" sz="4400" b="1" dirty="0">
                <a:solidFill>
                  <a:srgbClr val="FF0000"/>
                </a:solidFill>
                <a:effectLst>
                  <a:outerShdw blurRad="38100" dist="38100" dir="2700000" algn="tl">
                    <a:srgbClr val="000000">
                      <a:alpha val="43137"/>
                    </a:srgbClr>
                  </a:outerShdw>
                </a:effectLst>
                <a:cs typeface="Arial" charset="0"/>
              </a:rPr>
              <a:t> </a:t>
            </a:r>
            <a:r>
              <a:rPr lang="en-US" sz="4400" b="1" dirty="0" err="1">
                <a:solidFill>
                  <a:srgbClr val="FF0000"/>
                </a:solidFill>
                <a:effectLst>
                  <a:outerShdw blurRad="38100" dist="38100" dir="2700000" algn="tl">
                    <a:srgbClr val="000000">
                      <a:alpha val="43137"/>
                    </a:srgbClr>
                  </a:outerShdw>
                </a:effectLst>
                <a:cs typeface="Arial" charset="0"/>
              </a:rPr>
              <a:t>ba</a:t>
            </a:r>
            <a:r>
              <a:rPr lang="en-US" sz="4400" b="1" dirty="0">
                <a:solidFill>
                  <a:srgbClr val="FF0000"/>
                </a:solidFill>
                <a:effectLst>
                  <a:outerShdw blurRad="38100" dist="38100" dir="2700000" algn="tl">
                    <a:srgbClr val="000000">
                      <a:alpha val="43137"/>
                    </a:srgbClr>
                  </a:outerShdw>
                </a:effectLst>
                <a:cs typeface="Arial" charset="0"/>
              </a:rPr>
              <a:t>.”</a:t>
            </a:r>
          </a:p>
        </p:txBody>
      </p:sp>
      <p:sp>
        <p:nvSpPr>
          <p:cNvPr id="2" name="TextBox 1"/>
          <p:cNvSpPr txBox="1"/>
          <p:nvPr/>
        </p:nvSpPr>
        <p:spPr>
          <a:xfrm>
            <a:off x="-76200" y="51557"/>
            <a:ext cx="9448800" cy="769441"/>
          </a:xfrm>
          <a:prstGeom prst="rect">
            <a:avLst/>
          </a:prstGeom>
          <a:noFill/>
        </p:spPr>
        <p:txBody>
          <a:bodyPr wrap="square" rtlCol="0">
            <a:spAutoFit/>
          </a:bodyPr>
          <a:lstStyle/>
          <a:p>
            <a:r>
              <a:rPr lang="en-US" sz="4400" dirty="0" err="1" smtClean="0">
                <a:solidFill>
                  <a:srgbClr val="FF0000"/>
                </a:solidFill>
              </a:rPr>
              <a:t>Bài</a:t>
            </a:r>
            <a:r>
              <a:rPr lang="en-US" sz="4400" dirty="0" smtClean="0">
                <a:solidFill>
                  <a:srgbClr val="FF0000"/>
                </a:solidFill>
              </a:rPr>
              <a:t> </a:t>
            </a:r>
            <a:r>
              <a:rPr lang="en-US" sz="4400" dirty="0" err="1" smtClean="0">
                <a:solidFill>
                  <a:srgbClr val="FF0000"/>
                </a:solidFill>
              </a:rPr>
              <a:t>này</a:t>
            </a:r>
            <a:r>
              <a:rPr lang="en-US" sz="4400" dirty="0" smtClean="0">
                <a:solidFill>
                  <a:srgbClr val="FF0000"/>
                </a:solidFill>
              </a:rPr>
              <a:t> </a:t>
            </a:r>
            <a:r>
              <a:rPr lang="en-US" sz="4400" dirty="0" err="1" smtClean="0">
                <a:solidFill>
                  <a:srgbClr val="FF0000"/>
                </a:solidFill>
              </a:rPr>
              <a:t>được</a:t>
            </a:r>
            <a:r>
              <a:rPr lang="en-US" sz="4400" dirty="0" smtClean="0">
                <a:solidFill>
                  <a:srgbClr val="FF0000"/>
                </a:solidFill>
              </a:rPr>
              <a:t> chia </a:t>
            </a:r>
            <a:r>
              <a:rPr lang="en-US" sz="4400" dirty="0" err="1" smtClean="0">
                <a:solidFill>
                  <a:srgbClr val="FF0000"/>
                </a:solidFill>
              </a:rPr>
              <a:t>thành</a:t>
            </a:r>
            <a:r>
              <a:rPr lang="en-US" sz="4400" dirty="0" smtClean="0">
                <a:solidFill>
                  <a:srgbClr val="FF0000"/>
                </a:solidFill>
              </a:rPr>
              <a:t> </a:t>
            </a:r>
            <a:r>
              <a:rPr lang="en-US" sz="4400" dirty="0" err="1" smtClean="0">
                <a:solidFill>
                  <a:srgbClr val="FF0000"/>
                </a:solidFill>
              </a:rPr>
              <a:t>mấy</a:t>
            </a:r>
            <a:r>
              <a:rPr lang="en-US" sz="4400" dirty="0" smtClean="0">
                <a:solidFill>
                  <a:srgbClr val="FF0000"/>
                </a:solidFill>
              </a:rPr>
              <a:t> </a:t>
            </a:r>
            <a:r>
              <a:rPr lang="en-US" sz="4400" dirty="0" err="1" smtClean="0">
                <a:solidFill>
                  <a:srgbClr val="FF0000"/>
                </a:solidFill>
              </a:rPr>
              <a:t>đoạn</a:t>
            </a:r>
            <a:r>
              <a:rPr lang="en-US" sz="4400" dirty="0" smtClean="0">
                <a:solidFill>
                  <a:srgbClr val="FF0000"/>
                </a:solidFill>
              </a:rPr>
              <a:t>?</a:t>
            </a:r>
            <a:endParaRPr lang="en-US" sz="4400" dirty="0">
              <a:solidFill>
                <a:srgbClr val="FF0000"/>
              </a:solidFill>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wipe(down)">
                                      <p:cBhvr>
                                        <p:cTn id="14" dur="5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 grpId="0"/>
      <p:bldP spid="7" grpId="0"/>
      <p:bldP spid="8"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gtbrd013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Subtitle 2"/>
          <p:cNvSpPr txBox="1">
            <a:spLocks/>
          </p:cNvSpPr>
          <p:nvPr/>
        </p:nvSpPr>
        <p:spPr bwMode="auto">
          <a:xfrm>
            <a:off x="1520825" y="2563813"/>
            <a:ext cx="61023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n-US" sz="6000" b="1" i="1" dirty="0" err="1">
                <a:solidFill>
                  <a:srgbClr val="0000CC"/>
                </a:solidFill>
                <a:latin typeface="Times New Roman" pitchFamily="18" charset="0"/>
                <a:cs typeface="Times New Roman" pitchFamily="18" charset="0"/>
              </a:rPr>
              <a:t>Luyện</a:t>
            </a:r>
            <a:r>
              <a:rPr lang="en-US" sz="6000" b="1" i="1" dirty="0">
                <a:solidFill>
                  <a:srgbClr val="0000CC"/>
                </a:solidFill>
                <a:latin typeface="Times New Roman" pitchFamily="18" charset="0"/>
                <a:cs typeface="Times New Roman" pitchFamily="18" charset="0"/>
              </a:rPr>
              <a:t> </a:t>
            </a:r>
            <a:r>
              <a:rPr lang="en-US" sz="6000" b="1" i="1" dirty="0" err="1">
                <a:solidFill>
                  <a:srgbClr val="0000CC"/>
                </a:solidFill>
                <a:latin typeface="Times New Roman" pitchFamily="18" charset="0"/>
                <a:cs typeface="Times New Roman" pitchFamily="18" charset="0"/>
              </a:rPr>
              <a:t>đọc</a:t>
            </a:r>
            <a:r>
              <a:rPr lang="en-US" sz="6000" b="1" i="1" dirty="0">
                <a:solidFill>
                  <a:srgbClr val="0000CC"/>
                </a:solidFill>
                <a:latin typeface="Times New Roman" pitchFamily="18" charset="0"/>
                <a:cs typeface="Times New Roman" pitchFamily="18" charset="0"/>
              </a:rPr>
              <a:t> </a:t>
            </a:r>
            <a:r>
              <a:rPr lang="en-US" sz="6000" b="1" i="1" dirty="0" err="1">
                <a:solidFill>
                  <a:srgbClr val="0000CC"/>
                </a:solidFill>
                <a:latin typeface="Times New Roman" pitchFamily="18" charset="0"/>
                <a:cs typeface="Times New Roman" pitchFamily="18" charset="0"/>
              </a:rPr>
              <a:t>đoạn</a:t>
            </a:r>
            <a:endParaRPr lang="en-US" sz="6000" b="1" i="1" dirty="0">
              <a:solidFill>
                <a:srgbClr val="0000CC"/>
              </a:solidFill>
              <a:latin typeface="Times New Roman" pitchFamily="18" charset="0"/>
              <a:cs typeface="Times New Roman" pitchFamily="18" charset="0"/>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arn(inVertical)">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p:cNvSpPr>
            <a:spLocks noChangeArrowheads="1"/>
          </p:cNvSpPr>
          <p:nvPr/>
        </p:nvSpPr>
        <p:spPr bwMode="auto">
          <a:xfrm>
            <a:off x="2439988" y="152400"/>
            <a:ext cx="4038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pPr>
            <a:r>
              <a:rPr lang="en-US" sz="3200" b="1" dirty="0">
                <a:latin typeface="Times New Roman" pitchFamily="18" charset="0"/>
              </a:rPr>
              <a:t>        </a:t>
            </a:r>
            <a:r>
              <a:rPr lang="en-US" sz="3200" b="1" dirty="0" err="1">
                <a:latin typeface="Times New Roman" pitchFamily="18" charset="0"/>
              </a:rPr>
              <a:t>Luyện</a:t>
            </a:r>
            <a:r>
              <a:rPr lang="en-US" sz="3200" b="1" dirty="0">
                <a:latin typeface="Times New Roman" pitchFamily="18" charset="0"/>
              </a:rPr>
              <a:t> </a:t>
            </a:r>
            <a:r>
              <a:rPr lang="en-US" sz="3200" b="1" dirty="0" err="1">
                <a:latin typeface="Times New Roman" pitchFamily="18" charset="0"/>
              </a:rPr>
              <a:t>đọc</a:t>
            </a:r>
            <a:r>
              <a:rPr lang="en-US" sz="3200" b="1" dirty="0">
                <a:latin typeface="Times New Roman" pitchFamily="18" charset="0"/>
              </a:rPr>
              <a:t>           </a:t>
            </a:r>
          </a:p>
        </p:txBody>
      </p:sp>
      <p:sp>
        <p:nvSpPr>
          <p:cNvPr id="118795" name="Rectangle 11"/>
          <p:cNvSpPr>
            <a:spLocks noChangeArrowheads="1"/>
          </p:cNvSpPr>
          <p:nvPr/>
        </p:nvSpPr>
        <p:spPr bwMode="auto">
          <a:xfrm>
            <a:off x="1676400" y="838200"/>
            <a:ext cx="6665913"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4400" b="1" dirty="0">
                <a:solidFill>
                  <a:srgbClr val="3333FF"/>
                </a:solidFill>
                <a:latin typeface="Times New Roman" pitchFamily="18" charset="0"/>
              </a:rPr>
              <a:t>-UNICEF  (U – </a:t>
            </a:r>
            <a:r>
              <a:rPr lang="en-US" sz="4400" b="1" dirty="0" err="1">
                <a:solidFill>
                  <a:srgbClr val="3333FF"/>
                </a:solidFill>
                <a:latin typeface="Times New Roman" pitchFamily="18" charset="0"/>
              </a:rPr>
              <a:t>ni</a:t>
            </a:r>
            <a:r>
              <a:rPr lang="en-US" sz="4400" b="1" dirty="0">
                <a:solidFill>
                  <a:srgbClr val="3333FF"/>
                </a:solidFill>
                <a:latin typeface="Times New Roman" pitchFamily="18" charset="0"/>
              </a:rPr>
              <a:t> - </a:t>
            </a:r>
            <a:r>
              <a:rPr lang="en-US" sz="4400" b="1" dirty="0" err="1">
                <a:solidFill>
                  <a:srgbClr val="3333FF"/>
                </a:solidFill>
                <a:latin typeface="Times New Roman" pitchFamily="18" charset="0"/>
              </a:rPr>
              <a:t>xép</a:t>
            </a:r>
            <a:r>
              <a:rPr lang="en-US" sz="4400" b="1" dirty="0">
                <a:solidFill>
                  <a:srgbClr val="3333FF"/>
                </a:solidFill>
                <a:latin typeface="Times New Roman" pitchFamily="18" charset="0"/>
              </a:rPr>
              <a:t>)</a:t>
            </a:r>
            <a:br>
              <a:rPr lang="en-US" sz="4400" b="1" dirty="0">
                <a:solidFill>
                  <a:srgbClr val="3333FF"/>
                </a:solidFill>
                <a:latin typeface="Times New Roman" pitchFamily="18" charset="0"/>
              </a:rPr>
            </a:br>
            <a:endParaRPr lang="en-US" sz="4400" b="1" dirty="0">
              <a:solidFill>
                <a:srgbClr val="3333FF"/>
              </a:solidFill>
              <a:latin typeface="Times New Roman" pitchFamily="18" charset="0"/>
            </a:endParaRPr>
          </a:p>
          <a:p>
            <a:pPr eaLnBrk="1" hangingPunct="1"/>
            <a:r>
              <a:rPr lang="en-US" sz="4400" b="1" dirty="0">
                <a:solidFill>
                  <a:srgbClr val="3333FF"/>
                </a:solidFill>
                <a:latin typeface="Times New Roman" pitchFamily="18" charset="0"/>
              </a:rPr>
              <a:t>- 50 000</a:t>
            </a:r>
          </a:p>
          <a:p>
            <a:pPr eaLnBrk="1" hangingPunct="1"/>
            <a:endParaRPr lang="en-US" sz="4400" b="1" dirty="0">
              <a:solidFill>
                <a:srgbClr val="3333FF"/>
              </a:solidFill>
              <a:latin typeface="Times New Roman" pitchFamily="18" charset="0"/>
            </a:endParaRPr>
          </a:p>
          <a:p>
            <a:pPr eaLnBrk="1" hangingPunct="1"/>
            <a:r>
              <a:rPr lang="en-US" sz="4400" b="1" dirty="0">
                <a:solidFill>
                  <a:srgbClr val="3333FF"/>
                </a:solidFill>
                <a:latin typeface="Times New Roman" pitchFamily="18" charset="0"/>
              </a:rPr>
              <a:t>-</a:t>
            </a:r>
            <a:r>
              <a:rPr lang="en-US" sz="4400" b="1" dirty="0" err="1">
                <a:solidFill>
                  <a:srgbClr val="3333FF"/>
                </a:solidFill>
                <a:latin typeface="Times New Roman" pitchFamily="18" charset="0"/>
              </a:rPr>
              <a:t>Đắk</a:t>
            </a:r>
            <a:r>
              <a:rPr lang="en-US" sz="4400" b="1" dirty="0">
                <a:solidFill>
                  <a:srgbClr val="3333FF"/>
                </a:solidFill>
                <a:latin typeface="Times New Roman" pitchFamily="18" charset="0"/>
              </a:rPr>
              <a:t> </a:t>
            </a:r>
            <a:r>
              <a:rPr lang="en-US" sz="4400" b="1" dirty="0" err="1">
                <a:solidFill>
                  <a:srgbClr val="3333FF"/>
                </a:solidFill>
                <a:latin typeface="Times New Roman" pitchFamily="18" charset="0"/>
              </a:rPr>
              <a:t>Lắk</a:t>
            </a:r>
            <a:endParaRPr lang="en-US" sz="4400" b="1" dirty="0">
              <a:solidFill>
                <a:srgbClr val="3333FF"/>
              </a:solidFill>
              <a:latin typeface="Times New Roman" pitchFamily="18" charset="0"/>
            </a:endParaRPr>
          </a:p>
          <a:p>
            <a:pPr eaLnBrk="1" hangingPunct="1"/>
            <a:endParaRPr lang="en-US" sz="4400" b="1" dirty="0">
              <a:solidFill>
                <a:srgbClr val="3333FF"/>
              </a:solidFill>
              <a:latin typeface="Times New Roman" pitchFamily="18" charset="0"/>
            </a:endParaRPr>
          </a:p>
          <a:p>
            <a:pPr eaLnBrk="1" hangingPunct="1"/>
            <a:r>
              <a:rPr lang="en-US" sz="4400" b="1" dirty="0">
                <a:solidFill>
                  <a:srgbClr val="3333FF"/>
                </a:solidFill>
                <a:latin typeface="Times New Roman" pitchFamily="18" charset="0"/>
              </a:rPr>
              <a:t>- </a:t>
            </a:r>
            <a:r>
              <a:rPr lang="en-US" sz="4400" b="1" dirty="0" err="1">
                <a:solidFill>
                  <a:srgbClr val="3333FF"/>
                </a:solidFill>
                <a:latin typeface="Times New Roman" pitchFamily="18" charset="0"/>
              </a:rPr>
              <a:t>Đà</a:t>
            </a:r>
            <a:r>
              <a:rPr lang="en-US" sz="4400" b="1" dirty="0">
                <a:solidFill>
                  <a:srgbClr val="3333FF"/>
                </a:solidFill>
                <a:latin typeface="Times New Roman" pitchFamily="18" charset="0"/>
              </a:rPr>
              <a:t> </a:t>
            </a:r>
            <a:r>
              <a:rPr lang="en-US" sz="4400" b="1" dirty="0" err="1">
                <a:solidFill>
                  <a:srgbClr val="3333FF"/>
                </a:solidFill>
                <a:latin typeface="Times New Roman" pitchFamily="18" charset="0"/>
              </a:rPr>
              <a:t>Nẵng</a:t>
            </a:r>
            <a:endParaRPr lang="en-US" sz="4400" b="1" dirty="0">
              <a:solidFill>
                <a:srgbClr val="3333FF"/>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0">
        <p:cut/>
        <p:sndAc>
          <p:endSnd/>
        </p:sndAc>
      </p:transition>
    </mc:Choice>
    <mc:Fallback xmlns="">
      <p:transition>
        <p:cut/>
        <p:sndAc>
          <p:end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8795"/>
                                        </p:tgtEl>
                                        <p:attrNameLst>
                                          <p:attrName>style.visibility</p:attrName>
                                        </p:attrNameLst>
                                      </p:cBhvr>
                                      <p:to>
                                        <p:strVal val="visible"/>
                                      </p:to>
                                    </p:set>
                                    <p:animEffect transition="in" filter="blinds(horizontal)">
                                      <p:cBhvr>
                                        <p:cTn id="7" dur="500"/>
                                        <p:tgtEl>
                                          <p:spTgt spid="11879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a:spLocks noGrp="1" noChangeArrowheads="1"/>
          </p:cNvSpPr>
          <p:nvPr>
            <p:ph idx="1"/>
          </p:nvPr>
        </p:nvSpPr>
        <p:spPr>
          <a:xfrm>
            <a:off x="609600" y="1752600"/>
            <a:ext cx="8077200" cy="4525963"/>
          </a:xfrm>
        </p:spPr>
        <p:txBody>
          <a:bodyPr/>
          <a:lstStyle/>
          <a:p>
            <a:pPr algn="just">
              <a:spcBef>
                <a:spcPct val="50000"/>
              </a:spcBef>
              <a:buFontTx/>
              <a:buNone/>
            </a:pPr>
            <a:r>
              <a:rPr lang="en-US" smtClean="0"/>
              <a:t>       </a:t>
            </a:r>
            <a:r>
              <a:rPr lang="en-US" b="1" smtClean="0">
                <a:latin typeface="Times New Roman" pitchFamily="18" charset="0"/>
              </a:rPr>
              <a:t>UNICEF Việt Nam và báo Thiếu niên Tiền phong  vừa tổng kết cuộc thi vẽ tranh của thiếu nhi với chủ đề  </a:t>
            </a:r>
            <a:r>
              <a:rPr lang="en-US" b="1" smtClean="0">
                <a:solidFill>
                  <a:srgbClr val="FF0000"/>
                </a:solidFill>
                <a:latin typeface="Times New Roman" pitchFamily="18" charset="0"/>
              </a:rPr>
              <a:t>Em muốn sống an toàn.</a:t>
            </a:r>
          </a:p>
        </p:txBody>
      </p:sp>
      <p:sp>
        <p:nvSpPr>
          <p:cNvPr id="83973" name="Text Box 5"/>
          <p:cNvSpPr txBox="1">
            <a:spLocks noChangeArrowheads="1"/>
          </p:cNvSpPr>
          <p:nvPr/>
        </p:nvSpPr>
        <p:spPr bwMode="auto">
          <a:xfrm>
            <a:off x="990600" y="4419600"/>
            <a:ext cx="76200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800"/>
              <a:t>    </a:t>
            </a:r>
            <a:r>
              <a:rPr lang="en-US" sz="3200" b="1">
                <a:latin typeface="Times New Roman" pitchFamily="18" charset="0"/>
              </a:rPr>
              <a:t>Các họa sĩ nhỏ tuổi chẳng những có nhận thức đúng về phòng tránh tai nạn  mà còn biết thể hiện bằng ngôn ngữ hội họa  </a:t>
            </a:r>
            <a:r>
              <a:rPr lang="en-US" sz="3200" b="1" i="1">
                <a:solidFill>
                  <a:srgbClr val="FF0000"/>
                </a:solidFill>
                <a:latin typeface="Times New Roman" pitchFamily="18" charset="0"/>
              </a:rPr>
              <a:t>sáng tạo</a:t>
            </a:r>
            <a:r>
              <a:rPr lang="en-US" sz="3200" b="1">
                <a:latin typeface="Times New Roman" pitchFamily="18" charset="0"/>
              </a:rPr>
              <a:t> đến </a:t>
            </a:r>
            <a:r>
              <a:rPr lang="en-US" sz="3200" b="1" i="1">
                <a:solidFill>
                  <a:srgbClr val="FF0000"/>
                </a:solidFill>
                <a:latin typeface="Times New Roman" pitchFamily="18" charset="0"/>
              </a:rPr>
              <a:t>bất ngờ</a:t>
            </a:r>
            <a:r>
              <a:rPr lang="en-US" sz="3200" b="1">
                <a:latin typeface="Times New Roman" pitchFamily="18" charset="0"/>
              </a:rPr>
              <a:t>.</a:t>
            </a:r>
          </a:p>
        </p:txBody>
      </p:sp>
      <p:sp>
        <p:nvSpPr>
          <p:cNvPr id="83980" name="Line 12"/>
          <p:cNvSpPr>
            <a:spLocks noChangeShapeType="1"/>
          </p:cNvSpPr>
          <p:nvPr/>
        </p:nvSpPr>
        <p:spPr bwMode="auto">
          <a:xfrm flipH="1">
            <a:off x="3124200" y="2362200"/>
            <a:ext cx="15240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1" name="Line 13"/>
          <p:cNvSpPr>
            <a:spLocks noChangeShapeType="1"/>
          </p:cNvSpPr>
          <p:nvPr/>
        </p:nvSpPr>
        <p:spPr bwMode="auto">
          <a:xfrm flipH="1">
            <a:off x="1752600" y="6019800"/>
            <a:ext cx="15240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2" name="Line 14"/>
          <p:cNvSpPr>
            <a:spLocks noChangeShapeType="1"/>
          </p:cNvSpPr>
          <p:nvPr/>
        </p:nvSpPr>
        <p:spPr bwMode="auto">
          <a:xfrm flipH="1">
            <a:off x="8610600" y="5029200"/>
            <a:ext cx="15240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3" name="Line 15"/>
          <p:cNvSpPr>
            <a:spLocks noChangeShapeType="1"/>
          </p:cNvSpPr>
          <p:nvPr/>
        </p:nvSpPr>
        <p:spPr bwMode="auto">
          <a:xfrm flipH="1">
            <a:off x="1905000" y="3352800"/>
            <a:ext cx="15240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4" name="Rectangle 9"/>
          <p:cNvSpPr>
            <a:spLocks noChangeArrowheads="1"/>
          </p:cNvSpPr>
          <p:nvPr/>
        </p:nvSpPr>
        <p:spPr bwMode="auto">
          <a:xfrm>
            <a:off x="1600200" y="304800"/>
            <a:ext cx="5562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pPr>
            <a:r>
              <a:rPr lang="en-US" sz="4000" b="1">
                <a:solidFill>
                  <a:srgbClr val="FF0000"/>
                </a:solidFill>
                <a:latin typeface="Times New Roman" pitchFamily="18" charset="0"/>
              </a:rPr>
              <a:t>        Luyện đọc câu           </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3973"/>
                                        </p:tgtEl>
                                        <p:attrNameLst>
                                          <p:attrName>style.visibility</p:attrName>
                                        </p:attrNameLst>
                                      </p:cBhvr>
                                      <p:to>
                                        <p:strVal val="visible"/>
                                      </p:to>
                                    </p:set>
                                    <p:animEffect transition="in" filter="blinds(horizontal)">
                                      <p:cBhvr>
                                        <p:cTn id="7" dur="500"/>
                                        <p:tgtEl>
                                          <p:spTgt spid="839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3980"/>
                                        </p:tgtEl>
                                        <p:attrNameLst>
                                          <p:attrName>style.visibility</p:attrName>
                                        </p:attrNameLst>
                                      </p:cBhvr>
                                      <p:to>
                                        <p:strVal val="visible"/>
                                      </p:to>
                                    </p:set>
                                    <p:animEffect transition="in" filter="blinds(horizontal)">
                                      <p:cBhvr>
                                        <p:cTn id="12" dur="500"/>
                                        <p:tgtEl>
                                          <p:spTgt spid="839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3983"/>
                                        </p:tgtEl>
                                        <p:attrNameLst>
                                          <p:attrName>style.visibility</p:attrName>
                                        </p:attrNameLst>
                                      </p:cBhvr>
                                      <p:to>
                                        <p:strVal val="visible"/>
                                      </p:to>
                                    </p:set>
                                    <p:animEffect transition="in" filter="blinds(horizontal)">
                                      <p:cBhvr>
                                        <p:cTn id="17" dur="500"/>
                                        <p:tgtEl>
                                          <p:spTgt spid="839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3982"/>
                                        </p:tgtEl>
                                        <p:attrNameLst>
                                          <p:attrName>style.visibility</p:attrName>
                                        </p:attrNameLst>
                                      </p:cBhvr>
                                      <p:to>
                                        <p:strVal val="visible"/>
                                      </p:to>
                                    </p:set>
                                    <p:animEffect transition="in" filter="blinds(horizontal)">
                                      <p:cBhvr>
                                        <p:cTn id="22" dur="500"/>
                                        <p:tgtEl>
                                          <p:spTgt spid="8398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3981"/>
                                        </p:tgtEl>
                                        <p:attrNameLst>
                                          <p:attrName>style.visibility</p:attrName>
                                        </p:attrNameLst>
                                      </p:cBhvr>
                                      <p:to>
                                        <p:strVal val="visible"/>
                                      </p:to>
                                    </p:set>
                                    <p:animEffect transition="in" filter="blinds(horizontal)">
                                      <p:cBhvr>
                                        <p:cTn id="27" dur="500"/>
                                        <p:tgtEl>
                                          <p:spTgt spid="83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p:bldP spid="83980" grpId="0" animBg="1"/>
      <p:bldP spid="83981" grpId="0" animBg="1"/>
      <p:bldP spid="83982" grpId="0" animBg="1"/>
      <p:bldP spid="839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gtbrd013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Subtitle 2"/>
          <p:cNvSpPr txBox="1">
            <a:spLocks/>
          </p:cNvSpPr>
          <p:nvPr/>
        </p:nvSpPr>
        <p:spPr bwMode="auto">
          <a:xfrm>
            <a:off x="1520825" y="2563813"/>
            <a:ext cx="61023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n-US" sz="6000" b="1" i="1" dirty="0" err="1">
                <a:solidFill>
                  <a:srgbClr val="0000CC"/>
                </a:solidFill>
                <a:latin typeface="Times New Roman" pitchFamily="18" charset="0"/>
                <a:cs typeface="Times New Roman" pitchFamily="18" charset="0"/>
              </a:rPr>
              <a:t>Luyện</a:t>
            </a:r>
            <a:r>
              <a:rPr lang="en-US" sz="6000" b="1" i="1" dirty="0">
                <a:solidFill>
                  <a:srgbClr val="0000CC"/>
                </a:solidFill>
                <a:latin typeface="Times New Roman" pitchFamily="18" charset="0"/>
                <a:cs typeface="Times New Roman" pitchFamily="18" charset="0"/>
              </a:rPr>
              <a:t> </a:t>
            </a:r>
            <a:r>
              <a:rPr lang="en-US" sz="6000" b="1" i="1" dirty="0" err="1">
                <a:solidFill>
                  <a:srgbClr val="0000CC"/>
                </a:solidFill>
                <a:latin typeface="Times New Roman" pitchFamily="18" charset="0"/>
                <a:cs typeface="Times New Roman" pitchFamily="18" charset="0"/>
              </a:rPr>
              <a:t>đọc</a:t>
            </a:r>
            <a:r>
              <a:rPr lang="en-US" sz="6000" b="1" i="1" dirty="0">
                <a:solidFill>
                  <a:srgbClr val="0000CC"/>
                </a:solidFill>
                <a:latin typeface="Times New Roman" pitchFamily="18" charset="0"/>
                <a:cs typeface="Times New Roman" pitchFamily="18" charset="0"/>
              </a:rPr>
              <a:t> </a:t>
            </a:r>
            <a:r>
              <a:rPr lang="en-US" sz="6000" b="1" i="1" dirty="0" err="1">
                <a:solidFill>
                  <a:srgbClr val="0000CC"/>
                </a:solidFill>
                <a:latin typeface="Times New Roman" pitchFamily="18" charset="0"/>
                <a:cs typeface="Times New Roman" pitchFamily="18" charset="0"/>
              </a:rPr>
              <a:t>đoạn</a:t>
            </a:r>
            <a:endParaRPr lang="en-US" sz="6000" b="1" i="1" dirty="0">
              <a:solidFill>
                <a:srgbClr val="0000CC"/>
              </a:solidFill>
              <a:latin typeface="Times New Roman" pitchFamily="18" charset="0"/>
              <a:cs typeface="Times New Roman" pitchFamily="18" charset="0"/>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arn(inVertical)">
                                      <p:cBhvr>
                                        <p:cTn id="7"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2792676"/>
  <p:tag name="VIOLETTITLE" val="Tuần 24. Vẽ về cuộc sống an toàn"/>
  <p:tag name="VIOLETLESSON" val="45"/>
  <p:tag name="VIOLETCATID" val="2201"/>
  <p:tag name="VIOLETSUBJECT" val="Tập đọc 4"/>
  <p:tag name="VIOLETSOURCE" val="Giáo án giảm tải theo chương trình BGD thời covid"/>
  <p:tag name="VIOLETAUTHORID" val="6964508"/>
  <p:tag name="VIOLETAUTHORNAME" val="Đoàn Huyền Trang"/>
  <p:tag name="VIOLETAUTHORAVATAR" val="no_avatarf.jpg"/>
  <p:tag name="VIOLETAUTHORADDRESS" val="THPT tràng lương - Quảng Ninh"/>
  <p:tag name="VIOLETDATE" val="2020-04-11 15:18:17"/>
  <p:tag name="VIOLETHIT" val="16"/>
  <p:tag name="VIOLETLIKE"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12&quot;/&gt;&lt;/object&gt;&lt;object type=&quot;3&quot; unique_id=&quot;10005&quot;&gt;&lt;property id=&quot;20148&quot; value=&quot;5&quot;/&gt;&lt;property id=&quot;20300&quot; value=&quot;Slide 2&quot;/&gt;&lt;property id=&quot;20307&quot; value=&quot;285&quot;/&gt;&lt;/object&gt;&lt;object type=&quot;3&quot; unique_id=&quot;10006&quot;&gt;&lt;property id=&quot;20148&quot; value=&quot;5&quot;/&gt;&lt;property id=&quot;20300&quot; value=&quot;Slide 3&quot;/&gt;&lt;property id=&quot;20307&quot; value=&quot;314&quot;/&gt;&lt;/object&gt;&lt;object type=&quot;3&quot; unique_id=&quot;10007&quot;&gt;&lt;property id=&quot;20148&quot; value=&quot;5&quot;/&gt;&lt;property id=&quot;20300&quot; value=&quot;Slide 4&quot;/&gt;&lt;property id=&quot;20307&quot; value=&quot;317&quot;/&gt;&lt;/object&gt;&lt;object type=&quot;3&quot; unique_id=&quot;10008&quot;&gt;&lt;property id=&quot;20148&quot; value=&quot;5&quot;/&gt;&lt;property id=&quot;20300&quot; value=&quot;Slide 5&quot;/&gt;&lt;property id=&quot;20307&quot; value=&quot;313&quot;/&gt;&lt;/object&gt;&lt;object type=&quot;3&quot; unique_id=&quot;10009&quot;&gt;&lt;property id=&quot;20148&quot; value=&quot;5&quot;/&gt;&lt;property id=&quot;20300&quot; value=&quot;Slide 6&quot;/&gt;&lt;property id=&quot;20307&quot; value=&quot;307&quot;/&gt;&lt;/object&gt;&lt;object type=&quot;3&quot; unique_id=&quot;10010&quot;&gt;&lt;property id=&quot;20148&quot; value=&quot;5&quot;/&gt;&lt;property id=&quot;20300&quot; value=&quot;Slide 7&quot;/&gt;&lt;property id=&quot;20307&quot; value=&quot;298&quot;/&gt;&lt;/object&gt;&lt;object type=&quot;3&quot; unique_id=&quot;10011&quot;&gt;&lt;property id=&quot;20148&quot; value=&quot;5&quot;/&gt;&lt;property id=&quot;20300&quot; value=&quot;Slide 8&quot;/&gt;&lt;property id=&quot;20307&quot; value=&quot;318&quot;/&gt;&lt;/object&gt;&lt;object type=&quot;3&quot; unique_id=&quot;10012&quot;&gt;&lt;property id=&quot;20148&quot; value=&quot;5&quot;/&gt;&lt;property id=&quot;20300&quot; value=&quot;Slide 9&quot;/&gt;&lt;property id=&quot;20307&quot; value=&quot;319&quot;/&gt;&lt;/object&gt;&lt;object type=&quot;3&quot; unique_id=&quot;10013&quot;&gt;&lt;property id=&quot;20148&quot; value=&quot;5&quot;/&gt;&lt;property id=&quot;20300&quot; value=&quot;Slide 10&quot;/&gt;&lt;property id=&quot;20307&quot; value=&quot;320&quot;/&gt;&lt;/object&gt;&lt;object type=&quot;3&quot; unique_id=&quot;10014&quot;&gt;&lt;property id=&quot;20148&quot; value=&quot;5&quot;/&gt;&lt;property id=&quot;20300&quot; value=&quot;Slide 11&quot;/&gt;&lt;property id=&quot;20307&quot; value=&quot;322&quot;/&gt;&lt;/object&gt;&lt;object type=&quot;3&quot; unique_id=&quot;10015&quot;&gt;&lt;property id=&quot;20148&quot; value=&quot;5&quot;/&gt;&lt;property id=&quot;20300&quot; value=&quot;Slide 12&quot;/&gt;&lt;property id=&quot;20307&quot; value=&quot;324&quot;/&gt;&lt;/object&gt;&lt;object type=&quot;3&quot; unique_id=&quot;10016&quot;&gt;&lt;property id=&quot;20148&quot; value=&quot;5&quot;/&gt;&lt;property id=&quot;20300&quot; value=&quot;Slide 13&quot;/&gt;&lt;property id=&quot;20307&quot; value=&quot;315&quot;/&gt;&lt;/object&gt;&lt;object type=&quot;3&quot; unique_id=&quot;10017&quot;&gt;&lt;property id=&quot;20148&quot; value=&quot;5&quot;/&gt;&lt;property id=&quot;20300&quot; value=&quot;Slide 14&quot;/&gt;&lt;property id=&quot;20307&quot; value=&quot;258&quot;/&gt;&lt;/object&gt;&lt;object type=&quot;3&quot; unique_id=&quot;10018&quot;&gt;&lt;property id=&quot;20148&quot; value=&quot;5&quot;/&gt;&lt;property id=&quot;20300&quot; value=&quot;Slide 15&quot;/&gt;&lt;property id=&quot;20307&quot; value=&quot;328&quot;/&gt;&lt;/object&gt;&lt;object type=&quot;3&quot; unique_id=&quot;10019&quot;&gt;&lt;property id=&quot;20148&quot; value=&quot;5&quot;/&gt;&lt;property id=&quot;20300&quot; value=&quot;Slide 16&quot;/&gt;&lt;property id=&quot;20307&quot; value=&quot;259&quot;/&gt;&lt;/object&gt;&lt;object type=&quot;3&quot; unique_id=&quot;10020&quot;&gt;&lt;property id=&quot;20148&quot; value=&quot;5&quot;/&gt;&lt;property id=&quot;20300&quot; value=&quot;Slide 17&quot;/&gt;&lt;property id=&quot;20307&quot; value=&quot;308&quot;/&gt;&lt;/object&gt;&lt;object type=&quot;3&quot; unique_id=&quot;10021&quot;&gt;&lt;property id=&quot;20148&quot; value=&quot;5&quot;/&gt;&lt;property id=&quot;20300&quot; value=&quot;Slide 18&quot;/&gt;&lt;property id=&quot;20307&quot; value=&quot;304&quot;/&gt;&lt;/object&gt;&lt;object type=&quot;3&quot; unique_id=&quot;10022&quot;&gt;&lt;property id=&quot;20148&quot; value=&quot;5&quot;/&gt;&lt;property id=&quot;20300&quot; value=&quot;Slide 19&quot;/&gt;&lt;property id=&quot;20307&quot; value=&quot;325&quot;/&gt;&lt;/object&gt;&lt;object type=&quot;3&quot; unique_id=&quot;10023&quot;&gt;&lt;property id=&quot;20148&quot; value=&quot;5&quot;/&gt;&lt;property id=&quot;20300&quot; value=&quot;Slide 20&quot;/&gt;&lt;property id=&quot;20307&quot; value=&quot;277&quot;/&gt;&lt;/object&gt;&lt;object type=&quot;3&quot; unique_id=&quot;10024&quot;&gt;&lt;property id=&quot;20148&quot; value=&quot;5&quot;/&gt;&lt;property id=&quot;20300&quot; value=&quot;Slide 21&quot;/&gt;&lt;property id=&quot;20307&quot; value=&quot;30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1490</TotalTime>
  <Words>631</Words>
  <Application>Microsoft Office PowerPoint</Application>
  <PresentationFormat>On-screen Show (4:3)</PresentationFormat>
  <Paragraphs>67</Paragraphs>
  <Slides>22</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.VnTimeH</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Users</dc:creator>
  <cp:lastModifiedBy>Admin</cp:lastModifiedBy>
  <cp:revision>170</cp:revision>
  <dcterms:created xsi:type="dcterms:W3CDTF">2010-02-01T15:49:32Z</dcterms:created>
  <dcterms:modified xsi:type="dcterms:W3CDTF">2021-03-25T07:12:44Z</dcterms:modified>
</cp:coreProperties>
</file>