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</p:sldMasterIdLst>
  <p:notesMasterIdLst>
    <p:notesMasterId r:id="rId17"/>
  </p:notesMasterIdLst>
  <p:sldIdLst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2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293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21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7057A-3CB6-4482-95B3-991E6705BD35}" type="datetimeFigureOut">
              <a:rPr lang="en-US" smtClean="0"/>
              <a:pPr/>
              <a:t>26/3/2021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26/3/2021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26/3/2021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audio" Target="../media/audio1.wav"/><Relationship Id="rId10" Type="http://schemas.openxmlformats.org/officeDocument/2006/relationships/image" Target="../media/image16.png"/><Relationship Id="rId19" Type="http://schemas.openxmlformats.org/officeDocument/2006/relationships/slide" Target="slide11.xml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OA\Ảnh\kids-diploma-certificate-background-design-vector-895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" b="1185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1608" y="914400"/>
            <a:ext cx="11182392" cy="20574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75447" y="3192960"/>
            <a:ext cx="344113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TIẾNG VIỆT – </a:t>
            </a: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549870" y="3697069"/>
            <a:ext cx="30992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Tập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Đi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học</a:t>
            </a:r>
            <a:endParaRPr lang="en-US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4143" y="86380"/>
            <a:ext cx="45736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NG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ái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dirty="0" err="1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mộ</a:t>
            </a:r>
            <a:r>
              <a:rPr lang="en-US" sz="2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8218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hôm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nay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lớp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1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mẹ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bận</a:t>
            </a:r>
            <a:r>
              <a:rPr lang="en-US" sz="32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lên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5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Trường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nhỏ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ở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đâu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Nằm</a:t>
            </a:r>
            <a:r>
              <a:rPr kumimoji="0" lang="en-US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lặng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giữa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rừng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6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694" y="594912"/>
            <a:ext cx="7148819" cy="455732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7436" y="1690688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7436" y="2225407"/>
            <a:ext cx="429658" cy="4796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6077901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defTabSz="45720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835" y="177800"/>
            <a:ext cx="7934325" cy="650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Đi</a:t>
            </a:r>
            <a:r>
              <a:rPr lang="en-US" sz="4000" dirty="0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UTM Avo" panose="02040603050506020204" charset="0"/>
                <a:cs typeface="UTM Avo" panose="02040603050506020204" charset="0"/>
              </a:rPr>
              <a:t>học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Box 2"/>
          <p:cNvSpPr txBox="1"/>
          <p:nvPr/>
        </p:nvSpPr>
        <p:spPr>
          <a:xfrm>
            <a:off x="2497138" y="311150"/>
            <a:ext cx="7607300" cy="1600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  ngày  tháng   năm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11263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417546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6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393" y="462455"/>
            <a:ext cx="5885793" cy="5738320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496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955" y="118334"/>
            <a:ext cx="6949439" cy="66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6151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/>
          </a:p>
        </p:txBody>
      </p:sp>
      <p:pic>
        <p:nvPicPr>
          <p:cNvPr id="53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773" y="210207"/>
            <a:ext cx="6821214" cy="6484882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 flipH="1">
            <a:off x="5892966" y="130328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6" name="Straight Connector 55"/>
          <p:cNvCxnSpPr/>
          <p:nvPr/>
        </p:nvCxnSpPr>
        <p:spPr>
          <a:xfrm flipH="1">
            <a:off x="5991527" y="130328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" name="Straight Connector 56"/>
          <p:cNvCxnSpPr/>
          <p:nvPr/>
        </p:nvCxnSpPr>
        <p:spPr>
          <a:xfrm flipH="1">
            <a:off x="5802971" y="159019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8" name="Straight Connector 57"/>
          <p:cNvCxnSpPr/>
          <p:nvPr/>
        </p:nvCxnSpPr>
        <p:spPr>
          <a:xfrm flipH="1">
            <a:off x="5885110" y="164169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9" name="Straight Connector 58"/>
          <p:cNvCxnSpPr/>
          <p:nvPr/>
        </p:nvCxnSpPr>
        <p:spPr>
          <a:xfrm flipH="1">
            <a:off x="5901532" y="192860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0" name="Straight Connector 59"/>
          <p:cNvCxnSpPr/>
          <p:nvPr/>
        </p:nvCxnSpPr>
        <p:spPr>
          <a:xfrm flipH="1">
            <a:off x="6016515" y="1970647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1" name="Straight Connector 60"/>
          <p:cNvCxnSpPr/>
          <p:nvPr/>
        </p:nvCxnSpPr>
        <p:spPr>
          <a:xfrm flipH="1">
            <a:off x="5709719" y="2358971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 flipH="1">
            <a:off x="5819393" y="239635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 flipH="1">
            <a:off x="5774095" y="286724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 flipH="1">
            <a:off x="5874679" y="290463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 flipH="1">
            <a:off x="6016515" y="3199798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 flipH="1">
            <a:off x="6106589" y="3208052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 flipH="1">
            <a:off x="5512597" y="349583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8" name="Straight Connector 67"/>
          <p:cNvCxnSpPr/>
          <p:nvPr/>
        </p:nvCxnSpPr>
        <p:spPr>
          <a:xfrm flipH="1">
            <a:off x="5605849" y="3504116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9" name="Straight Connector 68"/>
          <p:cNvCxnSpPr/>
          <p:nvPr/>
        </p:nvCxnSpPr>
        <p:spPr>
          <a:xfrm flipH="1">
            <a:off x="5576973" y="386893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0" name="Straight Connector 69"/>
          <p:cNvCxnSpPr/>
          <p:nvPr/>
        </p:nvCxnSpPr>
        <p:spPr>
          <a:xfrm flipH="1">
            <a:off x="5675534" y="3906322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1" name="Straight Connector 70"/>
          <p:cNvCxnSpPr/>
          <p:nvPr/>
        </p:nvCxnSpPr>
        <p:spPr>
          <a:xfrm flipH="1">
            <a:off x="6301767" y="4445457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/>
          <p:nvPr/>
        </p:nvCxnSpPr>
        <p:spPr>
          <a:xfrm flipH="1">
            <a:off x="6400328" y="444858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/>
          <p:nvPr/>
        </p:nvCxnSpPr>
        <p:spPr>
          <a:xfrm flipH="1">
            <a:off x="6034305" y="4808114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/>
          <p:nvPr/>
        </p:nvCxnSpPr>
        <p:spPr>
          <a:xfrm flipH="1">
            <a:off x="6135521" y="4819500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/>
          <p:nvPr/>
        </p:nvCxnSpPr>
        <p:spPr>
          <a:xfrm flipH="1">
            <a:off x="5491602" y="5138555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/>
          <p:nvPr/>
        </p:nvCxnSpPr>
        <p:spPr>
          <a:xfrm flipH="1">
            <a:off x="5576973" y="5175943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7" name="Straight Connector 76"/>
          <p:cNvCxnSpPr/>
          <p:nvPr/>
        </p:nvCxnSpPr>
        <p:spPr>
          <a:xfrm flipH="1">
            <a:off x="5877334" y="5466579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8" name="Straight Connector 77"/>
          <p:cNvCxnSpPr/>
          <p:nvPr/>
        </p:nvCxnSpPr>
        <p:spPr>
          <a:xfrm flipH="1">
            <a:off x="5971217" y="5501318"/>
            <a:ext cx="197122" cy="286911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09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108</Words>
  <Application>Microsoft Office PowerPoint</Application>
  <PresentationFormat>Widescreen</PresentationFormat>
  <Paragraphs>24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SimSun</vt:lpstr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VNI-Avo</vt:lpstr>
      <vt:lpstr>等线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6</cp:revision>
  <dcterms:created xsi:type="dcterms:W3CDTF">2021-01-19T03:16:12Z</dcterms:created>
  <dcterms:modified xsi:type="dcterms:W3CDTF">2021-03-26T10:03:23Z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