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72" r:id="rId13"/>
    <p:sldId id="266" r:id="rId14"/>
    <p:sldId id="271" r:id="rId15"/>
    <p:sldId id="270" r:id="rId16"/>
    <p:sldId id="265" r:id="rId17"/>
    <p:sldId id="268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4" d="100"/>
          <a:sy n="64" d="100"/>
        </p:scale>
        <p:origin x="9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54B8-05ED-40FD-A934-2384DAEA97E1}" type="datetimeFigureOut">
              <a:rPr lang="en-US" smtClean="0"/>
              <a:t>26/4/2021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84C-D7CD-48BC-847C-D6BD57D23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0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20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20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624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808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589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8613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852558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830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838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316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77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105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233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479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4002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411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2663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26751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243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017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8131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1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97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05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439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802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0081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49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26/4/2021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3289664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8807" y="-1904585"/>
            <a:ext cx="5861155" cy="1041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057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355834"/>
            <a:ext cx="7937446" cy="3011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037" y="1355834"/>
            <a:ext cx="78105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046" y="605307"/>
            <a:ext cx="8075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4472C4">
                    <a:lumMod val="75000"/>
                  </a:srgbClr>
                </a:solidFill>
              </a:rPr>
              <a:t>Trò</a:t>
            </a:r>
            <a:r>
              <a:rPr lang="en-US" sz="54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5400" b="1" dirty="0" err="1" smtClean="0">
                <a:solidFill>
                  <a:srgbClr val="4472C4">
                    <a:lumMod val="75000"/>
                  </a:srgbClr>
                </a:solidFill>
              </a:rPr>
              <a:t>chơi</a:t>
            </a:r>
            <a:r>
              <a:rPr lang="en-US" sz="5400" b="1" dirty="0" smtClean="0">
                <a:solidFill>
                  <a:srgbClr val="4472C4">
                    <a:lumMod val="75000"/>
                  </a:srgbClr>
                </a:solidFill>
              </a:rPr>
              <a:t> :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Ai </a:t>
            </a:r>
            <a:r>
              <a:rPr lang="en-US" sz="5400" dirty="0" err="1" smtClean="0">
                <a:solidFill>
                  <a:srgbClr val="FF0000"/>
                </a:solidFill>
              </a:rPr>
              <a:t>giỏi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Tiếng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Việt</a:t>
            </a:r>
            <a:r>
              <a:rPr lang="en-US" sz="5400" dirty="0" smtClean="0">
                <a:solidFill>
                  <a:srgbClr val="FF0000"/>
                </a:solidFill>
              </a:rPr>
              <a:t> 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256" y="2950923"/>
            <a:ext cx="9486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Tìm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từ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chứa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vần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uôi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, </a:t>
            </a:r>
            <a:r>
              <a:rPr lang="en-US" sz="6600" b="1" dirty="0" err="1" smtClean="0">
                <a:solidFill>
                  <a:srgbClr val="4472C4">
                    <a:lumMod val="75000"/>
                  </a:srgbClr>
                </a:solidFill>
              </a:rPr>
              <a:t>uây</a:t>
            </a:r>
            <a:r>
              <a:rPr lang="en-US" sz="6600" b="1" dirty="0" smtClean="0">
                <a:solidFill>
                  <a:srgbClr val="4472C4">
                    <a:lumMod val="75000"/>
                  </a:srgbClr>
                </a:solidFill>
              </a:rPr>
              <a:t>.</a:t>
            </a:r>
            <a:endParaRPr lang="en-US" sz="66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50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046" y="605307"/>
            <a:ext cx="8075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Trò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75000"/>
                  </a:schemeClr>
                </a:solidFill>
              </a:rPr>
              <a:t>chơi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Ai </a:t>
            </a:r>
            <a:r>
              <a:rPr lang="en-US" sz="5400" dirty="0" err="1" smtClean="0">
                <a:solidFill>
                  <a:srgbClr val="FF0000"/>
                </a:solidFill>
              </a:rPr>
              <a:t>giỏi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Tiếng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Việt</a:t>
            </a:r>
            <a:r>
              <a:rPr lang="en-US" sz="5400" dirty="0" smtClean="0">
                <a:solidFill>
                  <a:srgbClr val="FF0000"/>
                </a:solidFill>
              </a:rPr>
              <a:t> 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1256" y="2950923"/>
            <a:ext cx="84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chứa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vần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5">
                    <a:lumMod val="75000"/>
                  </a:schemeClr>
                </a:solidFill>
              </a:rPr>
              <a:t>ai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</a:rPr>
              <a:t>, ay.</a:t>
            </a: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44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tiếng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3737" y="2192907"/>
            <a:ext cx="3465917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đuôi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uây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13737" y="2192907"/>
            <a:ext cx="3465917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UTM Avo" panose="02040603050506020204" charset="0"/>
                <a:cs typeface="UTM Avo" panose="02040603050506020204" charset="0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guẩy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7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11213452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KHÔÛI ÑOÄNG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6034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81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256013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cuộc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thành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 smtClean="0">
                <a:solidFill>
                  <a:srgbClr val="FFFFFF"/>
                </a:solidFill>
                <a:latin typeface="UTM Avo" panose="02040603050506020204" charset="0"/>
              </a:rPr>
              <a:t>Ai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trọng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tài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cuộc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 smtClean="0">
                <a:solidFill>
                  <a:srgbClr val="FFFFFF"/>
                </a:solidFill>
                <a:latin typeface="UTM Avo" panose="02040603050506020204" charset="0"/>
              </a:rPr>
              <a:t>thi</a:t>
            </a:r>
            <a:r>
              <a:rPr lang="en-US" altLang="en-US" sz="4400" dirty="0" smtClean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054315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bác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rùa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13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Tôm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quen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Giật</a:t>
            </a:r>
            <a:r>
              <a:rPr kumimoji="0" lang="en-US" altLang="x-none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lùi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4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688201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Cá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chỉ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biết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78313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Phóng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thẳng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77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6785130" y="2900589"/>
            <a:ext cx="1101387" cy="8810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6906" y="988219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Cua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bơi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4533"/>
            <a:ext cx="8242738" cy="4042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6576" y="3048725"/>
            <a:ext cx="213552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Bò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ngang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39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913673" cy="54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4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913673" cy="545924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740203" y="2923504"/>
            <a:ext cx="2137893" cy="128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27053" y="3552423"/>
            <a:ext cx="2137893" cy="128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671256" y="4170608"/>
            <a:ext cx="1700012" cy="279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60992" y="4799526"/>
            <a:ext cx="2192808" cy="359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93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109</Words>
  <Application>Microsoft Office PowerPoint</Application>
  <PresentationFormat>Widescreen</PresentationFormat>
  <Paragraphs>24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SimSun</vt:lpstr>
      <vt:lpstr>.VnAvant</vt:lpstr>
      <vt:lpstr>Arial</vt:lpstr>
      <vt:lpstr>Calibri</vt:lpstr>
      <vt:lpstr>Calibri Light</vt:lpstr>
      <vt:lpstr>Tahoma</vt:lpstr>
      <vt:lpstr>UTM Avo</vt:lpstr>
      <vt:lpstr>VNI-Avo</vt:lpstr>
      <vt:lpstr>VNI-Zap</vt:lpstr>
      <vt:lpstr>等线</vt:lpstr>
      <vt:lpstr>等线 Light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2021-01-19T08:38:44Z</dcterms:created>
  <dcterms:modified xsi:type="dcterms:W3CDTF">2021-04-26T10:07:35Z</dcterms:modified>
</cp:coreProperties>
</file>