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8" r:id="rId4"/>
    <p:sldId id="260" r:id="rId5"/>
    <p:sldId id="264" r:id="rId6"/>
    <p:sldId id="273" r:id="rId7"/>
    <p:sldId id="265" r:id="rId8"/>
    <p:sldId id="268" r:id="rId9"/>
    <p:sldId id="266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B4FB-9715-481E-953E-F50B6C02E41B}" type="datetimeFigureOut">
              <a:rPr lang="en-US" smtClean="0"/>
              <a:t>23/4/2021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438AC-21BF-4D04-A6E2-BB42D221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7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46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06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8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79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731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76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69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2296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1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65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72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14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08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96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45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8284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09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8614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1"/>
          <a:stretch/>
        </p:blipFill>
        <p:spPr>
          <a:xfrm>
            <a:off x="0" y="0"/>
            <a:ext cx="122852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5498" y="2639019"/>
            <a:ext cx="7641002" cy="38570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HỘI THI 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 THƠ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25416"/>
            <a:ext cx="2052637" cy="135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0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263326" y="3031065"/>
            <a:ext cx="7589148" cy="123110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R="0" lvl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72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Vận</a:t>
            </a:r>
            <a:r>
              <a:rPr lang="en-US" altLang="en-US" sz="7200" b="1" noProof="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72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2524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2" r="28193"/>
          <a:stretch/>
        </p:blipFill>
        <p:spPr>
          <a:xfrm>
            <a:off x="247650" y="342900"/>
            <a:ext cx="3810000" cy="605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74" y="342900"/>
            <a:ext cx="4016376" cy="60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 r="27988"/>
          <a:stretch/>
        </p:blipFill>
        <p:spPr>
          <a:xfrm>
            <a:off x="4248150" y="381000"/>
            <a:ext cx="4438650" cy="60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2778"/>
          <a:stretch/>
        </p:blipFill>
        <p:spPr>
          <a:xfrm>
            <a:off x="1790700" y="819150"/>
            <a:ext cx="88963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9" y="190166"/>
            <a:ext cx="6534483" cy="65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81310260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0"/>
            <a:ext cx="942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1466850"/>
            <a:ext cx="1118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04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378823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009650"/>
            <a:ext cx="1118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0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9293336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757084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50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378823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</Words>
  <Application>Microsoft Office PowerPoint</Application>
  <PresentationFormat>Widescreen</PresentationFormat>
  <Paragraphs>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2021-01-19T07:26:30Z</dcterms:created>
  <dcterms:modified xsi:type="dcterms:W3CDTF">2021-04-23T02:23:50Z</dcterms:modified>
</cp:coreProperties>
</file>