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</p:sldMasterIdLst>
  <p:notesMasterIdLst>
    <p:notesMasterId r:id="rId18"/>
  </p:notesMasterIdLst>
  <p:sldIdLst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18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8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134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26/3/2021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26/3/2021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26/3/2021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26/3/2021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26/3/2021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\Ảnh\kids-diploma-certificate-background-design-vector-895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18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608" y="914400"/>
            <a:ext cx="11182392" cy="20574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5447" y="3192960"/>
            <a:ext cx="34411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TIẾNG VIỆT 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8529" y="3697069"/>
            <a:ext cx="61219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Tập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đọc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Món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quà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quý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nhất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4143" y="86380"/>
            <a:ext cx="45736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mộ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47007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Khi mở hộp quà bà nói gì?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không thấy gì ở bên trong cháu 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32100" y="307975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Huệ trả lời thế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4865" y="2305050"/>
            <a:ext cx="8816975" cy="17024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Đây không phải hộp rỗng đâu ạ. Cháu đã gửi rất nhiều nụ hôn vào đó đến đầy ắp mới thôi.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35965"/>
            <a:ext cx="9729470" cy="2739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78735" y="636270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Thay câu cháu ngoan quá bằng lời cảm ơn của bà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cảm ơn cháu rất nhiều vì món quà ý nghĩa.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18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algn="ctr" eaLnBrk="1" hangingPunct="1"/>
            <a:endParaRPr lang="en-US" altLang="x-none" sz="1400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5897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Chuột con đến tr.......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33350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ường</a:t>
            </a:r>
            <a:endParaRPr lang="en-US" altLang="en-US" sz="4000" b="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</a:rPr>
              <a:t>Chuột con ..... được to như con voi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ước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150" y="795338"/>
            <a:ext cx="714629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Các bạn gọi ch... là tí teo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300037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uột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112547" y="3341968"/>
            <a:ext cx="1101386" cy="88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1"/>
          <p:cNvSpPr txBox="1"/>
          <p:nvPr/>
        </p:nvSpPr>
        <p:spPr>
          <a:xfrm>
            <a:off x="1073150" y="795338"/>
            <a:ext cx="94665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Vì yêu mẹ, nó vẫn m.... làm chuột.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249363" y="3300413"/>
            <a:ext cx="318643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uốn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Món quà quý nhất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05" y="0"/>
            <a:ext cx="7905750" cy="685736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</Words>
  <Application>Microsoft Office PowerPoint</Application>
  <PresentationFormat>Widescreen</PresentationFormat>
  <Paragraphs>23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SimSun</vt:lpstr>
      <vt:lpstr>.VnAvant</vt:lpstr>
      <vt:lpstr>Arial</vt:lpstr>
      <vt:lpstr>Calibri</vt:lpstr>
      <vt:lpstr>Calibri Light</vt:lpstr>
      <vt:lpstr>Tahoma</vt:lpstr>
      <vt:lpstr>Times New Roman</vt:lpstr>
      <vt:lpstr>UTM Avo</vt:lpstr>
      <vt:lpstr>VNI-Avo</vt:lpstr>
      <vt:lpstr>VNI-Zap</vt:lpstr>
      <vt:lpstr>等线</vt:lpstr>
      <vt:lpstr>等线 Light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</cp:revision>
  <dcterms:created xsi:type="dcterms:W3CDTF">2021-01-19T01:25:56Z</dcterms:created>
  <dcterms:modified xsi:type="dcterms:W3CDTF">2021-03-26T09:54:13Z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