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5" r:id="rId3"/>
    <p:sldId id="286" r:id="rId4"/>
    <p:sldId id="268" r:id="rId5"/>
    <p:sldId id="260" r:id="rId6"/>
    <p:sldId id="277" r:id="rId7"/>
    <p:sldId id="278" r:id="rId8"/>
    <p:sldId id="282" r:id="rId9"/>
    <p:sldId id="281" r:id="rId10"/>
    <p:sldId id="279" r:id="rId11"/>
    <p:sldId id="283" r:id="rId12"/>
    <p:sldId id="284" r:id="rId13"/>
    <p:sldId id="28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0099"/>
    <a:srgbClr val="3D08C2"/>
    <a:srgbClr val="D3CC39"/>
    <a:srgbClr val="EAA722"/>
    <a:srgbClr val="FC7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5F8B-CC82-4A87-956F-85BF8B864D5F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F9F4C-01D9-4A09-BF53-A2FE72C20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3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95997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8</a:t>
            </a:fld>
            <a:endParaRPr lang="vi-V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1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10</a:t>
            </a:fld>
            <a:endParaRPr lang="vi-V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0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DF7E-8534-4F1F-B1DB-EE9AED4E5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35976"/>
      </p:ext>
    </p:extLst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EF07-A29F-4BEA-8F49-5A5CBAF769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01702"/>
      </p:ext>
    </p:extLst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3E4EF-79A1-49C0-93B8-85FB841D1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07238"/>
      </p:ext>
    </p:extLst>
  </p:cSld>
  <p:clrMapOvr>
    <a:masterClrMapping/>
  </p:clrMapOvr>
  <p:transition spd="med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D69A-1B01-4686-844D-940552D729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54554"/>
      </p:ext>
    </p:extLst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01EA-F784-4965-BCB8-EE73337EF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92770"/>
      </p:ext>
    </p:extLst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8518-3BBA-4FAC-9609-71E048229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60527"/>
      </p:ext>
    </p:extLst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55D0-C030-40F2-B61F-FDB40D5C44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73924"/>
      </p:ext>
    </p:extLst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44354-AF45-4689-AFE0-BB23B67DF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50731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F494-F1B6-4DDF-9FFC-914DA8B2FF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68695"/>
      </p:ext>
    </p:extLst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7BC1-3442-4553-99F7-F61D1414AE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51143"/>
      </p:ext>
    </p:extLst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C539-7211-45CE-9A46-C54CB3A08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16828"/>
      </p:ext>
    </p:extLst>
  </p:cSld>
  <p:clrMapOvr>
    <a:masterClrMapping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1C92-2179-4ECC-827A-AF661D1D9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06393"/>
      </p:ext>
    </p:extLst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4C20B-DE7D-421C-B5AF-80E55EEAC5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1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flower928299"/>
          <p:cNvPicPr>
            <a:picLocks noChangeAspect="1" noChangeArrowheads="1"/>
          </p:cNvPicPr>
          <p:nvPr/>
        </p:nvPicPr>
        <p:blipFill>
          <a:blip r:embed="rId3">
            <a:lum bright="-2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1038225" y="457200"/>
            <a:ext cx="6905625" cy="2603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58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NhiÖt liÖt chµo mõng</a:t>
            </a:r>
          </a:p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c¸c thÇy c« gi¸o vÒ dù </a:t>
            </a:r>
            <a:r>
              <a:rPr lang="en-US" sz="28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giê</a:t>
            </a:r>
            <a:endParaRPr lang="en-US" sz="28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fani HeavyH"/>
            </a:endParaRPr>
          </a:p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</a:t>
            </a:r>
          </a:p>
        </p:txBody>
      </p:sp>
      <p:pic>
        <p:nvPicPr>
          <p:cNvPr id="2053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16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2438400" y="31242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MÔN: TNXH</a:t>
            </a:r>
            <a:r>
              <a:rPr lang="en-US" sz="4800" dirty="0" smtClean="0">
                <a:solidFill>
                  <a:srgbClr val="CC0099"/>
                </a:solidFill>
                <a:latin typeface=".VnSouthern" pitchFamily="34" charset="0"/>
              </a:rPr>
              <a:t> </a:t>
            </a:r>
            <a:endParaRPr lang="en-US" sz="4800" dirty="0">
              <a:solidFill>
                <a:srgbClr val="CC0099"/>
              </a:solidFill>
              <a:latin typeface=".VnSouthern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05000" y="45720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4800" dirty="0">
              <a:solidFill>
                <a:srgbClr val="FF0000"/>
              </a:solidFill>
              <a:latin typeface=".VnSouther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3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Làm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tập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2971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99"/>
                </a:solidFill>
              </a:rPr>
              <a:t>Vở</a:t>
            </a:r>
            <a:r>
              <a:rPr lang="en-US" sz="2400" b="1" dirty="0" smtClean="0">
                <a:solidFill>
                  <a:srgbClr val="000099"/>
                </a:solidFill>
              </a:rPr>
              <a:t> BTTNXH </a:t>
            </a:r>
            <a:r>
              <a:rPr lang="en-US" sz="2400" b="1" dirty="0" err="1" smtClean="0">
                <a:solidFill>
                  <a:srgbClr val="000099"/>
                </a:solidFill>
              </a:rPr>
              <a:t>trang</a:t>
            </a:r>
            <a:r>
              <a:rPr lang="en-US" sz="2400" b="1" dirty="0" smtClean="0">
                <a:solidFill>
                  <a:srgbClr val="000099"/>
                </a:solidFill>
              </a:rPr>
              <a:t> 62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95563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Câu</a:t>
            </a:r>
            <a:r>
              <a:rPr lang="en-US" sz="2800" b="1" dirty="0" smtClean="0"/>
              <a:t> 1. </a:t>
            </a:r>
            <a:r>
              <a:rPr lang="en-US" sz="2800" b="1" dirty="0" err="1" smtClean="0"/>
              <a:t>Quan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dưới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7740" y="3133904"/>
            <a:ext cx="88562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AutoNum type="alphaLcParenR"/>
            </a:pPr>
            <a:r>
              <a:rPr lang="en-US" sz="3600" b="1" dirty="0" err="1" smtClean="0">
                <a:solidFill>
                  <a:srgbClr val="000099"/>
                </a:solidFill>
              </a:rPr>
              <a:t>Em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nhìn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bằng</a:t>
            </a:r>
            <a:r>
              <a:rPr lang="en-US" sz="3600" b="1" dirty="0" smtClean="0">
                <a:solidFill>
                  <a:srgbClr val="000099"/>
                </a:solidFill>
              </a:rPr>
              <a:t>…………………………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en-US" sz="3600" b="1" dirty="0" err="1" smtClean="0">
                <a:solidFill>
                  <a:srgbClr val="000099"/>
                </a:solidFill>
              </a:rPr>
              <a:t>Em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nghe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bằng</a:t>
            </a:r>
            <a:r>
              <a:rPr lang="en-US" sz="3600" b="1" dirty="0" smtClean="0">
                <a:solidFill>
                  <a:srgbClr val="000099"/>
                </a:solidFill>
              </a:rPr>
              <a:t>…………………………</a:t>
            </a:r>
          </a:p>
          <a:p>
            <a:pPr marL="514350" indent="-514350">
              <a:spcBef>
                <a:spcPts val="600"/>
              </a:spcBef>
              <a:buFontTx/>
              <a:buAutoNum type="alphaLcParenR"/>
            </a:pPr>
            <a:r>
              <a:rPr lang="en-US" sz="3600" b="1" dirty="0" err="1">
                <a:solidFill>
                  <a:srgbClr val="000099"/>
                </a:solidFill>
              </a:rPr>
              <a:t>Em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err="1">
                <a:solidFill>
                  <a:srgbClr val="000099"/>
                </a:solidFill>
              </a:rPr>
              <a:t>nếm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err="1">
                <a:solidFill>
                  <a:srgbClr val="000099"/>
                </a:solidFill>
              </a:rPr>
              <a:t>bằng</a:t>
            </a:r>
            <a:r>
              <a:rPr lang="en-US" sz="3600" b="1" dirty="0">
                <a:solidFill>
                  <a:srgbClr val="000099"/>
                </a:solidFill>
              </a:rPr>
              <a:t>…………………………</a:t>
            </a:r>
          </a:p>
          <a:p>
            <a:pPr marL="514350" indent="-514350">
              <a:spcBef>
                <a:spcPts val="600"/>
              </a:spcBef>
              <a:buFontTx/>
              <a:buAutoNum type="alphaLcParenR"/>
            </a:pPr>
            <a:r>
              <a:rPr lang="en-US" sz="3600" b="1" dirty="0" err="1">
                <a:solidFill>
                  <a:srgbClr val="000099"/>
                </a:solidFill>
              </a:rPr>
              <a:t>Em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ngửi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>
                <a:solidFill>
                  <a:srgbClr val="000099"/>
                </a:solidFill>
              </a:rPr>
              <a:t>bằng</a:t>
            </a:r>
            <a:r>
              <a:rPr lang="en-US" sz="3600" b="1" dirty="0">
                <a:solidFill>
                  <a:srgbClr val="000099"/>
                </a:solidFill>
              </a:rPr>
              <a:t>…………………………</a:t>
            </a:r>
          </a:p>
          <a:p>
            <a:pPr marL="514350" indent="-514350">
              <a:spcBef>
                <a:spcPts val="600"/>
              </a:spcBef>
              <a:buFontTx/>
              <a:buAutoNum type="alphaLcParenR"/>
            </a:pPr>
            <a:r>
              <a:rPr lang="en-US" sz="3600" b="1" dirty="0" err="1">
                <a:solidFill>
                  <a:srgbClr val="000099"/>
                </a:solidFill>
              </a:rPr>
              <a:t>Em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cảm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nhận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được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sự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êm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dịu</a:t>
            </a:r>
            <a:r>
              <a:rPr lang="en-US" sz="3600" b="1" dirty="0" smtClean="0">
                <a:solidFill>
                  <a:srgbClr val="000099"/>
                </a:solidFill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</a:rPr>
              <a:t>đau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đớn</a:t>
            </a:r>
            <a:r>
              <a:rPr lang="en-US" sz="3600" b="1" dirty="0" smtClean="0">
                <a:solidFill>
                  <a:srgbClr val="000099"/>
                </a:solidFill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</a:rPr>
              <a:t>nóng</a:t>
            </a:r>
            <a:r>
              <a:rPr lang="en-US" sz="3600" b="1" dirty="0" smtClean="0">
                <a:solidFill>
                  <a:srgbClr val="000099"/>
                </a:solidFill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</a:rPr>
              <a:t>lạnh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bằng</a:t>
            </a:r>
            <a:r>
              <a:rPr lang="en-US" sz="3600" b="1" dirty="0" smtClean="0">
                <a:solidFill>
                  <a:srgbClr val="000099"/>
                </a:solidFill>
              </a:rPr>
              <a:t> ……………………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3020704"/>
            <a:ext cx="1341120" cy="91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 err="1" smtClean="0">
                <a:solidFill>
                  <a:srgbClr val="FF0000"/>
                </a:solidFill>
              </a:rPr>
              <a:t>mắt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3710025"/>
            <a:ext cx="1341120" cy="91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tai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3213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 err="1" smtClean="0">
                <a:solidFill>
                  <a:srgbClr val="FF0000"/>
                </a:solidFill>
              </a:rPr>
              <a:t>lưỡi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4232" y="4937663"/>
            <a:ext cx="1341120" cy="91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 err="1" smtClean="0">
                <a:solidFill>
                  <a:srgbClr val="FF0000"/>
                </a:solidFill>
              </a:rPr>
              <a:t>mũi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6094311"/>
            <a:ext cx="1341120" cy="91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da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0" y="485340"/>
            <a:ext cx="8627660" cy="262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4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</a:rPr>
              <a:t> 2. </a:t>
            </a:r>
            <a:r>
              <a:rPr lang="en-US" sz="3200" b="1" dirty="0" err="1" smtClean="0">
                <a:solidFill>
                  <a:prstClr val="black"/>
                </a:solidFill>
              </a:rPr>
              <a:t>Tô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màu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vào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hình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vừa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nhìn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thấy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chúng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vừa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nghe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được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âm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thanh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chúng</a:t>
            </a:r>
            <a:r>
              <a:rPr lang="en-US" sz="3200" b="1" dirty="0" smtClean="0">
                <a:solidFill>
                  <a:prstClr val="black"/>
                </a:solidFill>
              </a:rPr>
              <a:t>.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" y="1301212"/>
            <a:ext cx="9134901" cy="463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7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28600" y="2209800"/>
            <a:ext cx="8610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2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Kính chúc các thầy cô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mạnh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khoẻ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em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sinh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chăm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ngoan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OA\Ảnh\kids-diploma-certificate-background-design-vector-895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" b="11852"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6206" y="1543050"/>
            <a:ext cx="8386794" cy="154305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5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  <a:endParaRPr lang="en-US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4184" y="3072325"/>
            <a:ext cx="473084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Tự</a:t>
            </a:r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nhiên</a:t>
            </a:r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xã</a:t>
            </a:r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hội</a:t>
            </a:r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en-US" sz="3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3259" y="3678348"/>
            <a:ext cx="482273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Bài</a:t>
            </a:r>
            <a:r>
              <a:rPr lang="en-US" sz="3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15: </a:t>
            </a:r>
            <a:r>
              <a:rPr lang="en-US" sz="3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Các</a:t>
            </a:r>
            <a:r>
              <a:rPr lang="en-US" sz="3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giác</a:t>
            </a:r>
            <a:r>
              <a:rPr lang="en-US" sz="3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quan</a:t>
            </a:r>
            <a:r>
              <a:rPr lang="en-US" sz="3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( </a:t>
            </a:r>
            <a:r>
              <a:rPr lang="en-US" sz="3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Tiết</a:t>
            </a:r>
            <a:r>
              <a:rPr lang="en-US" sz="3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1)</a:t>
            </a:r>
            <a:endParaRPr lang="en-US" sz="3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5425" y="922035"/>
            <a:ext cx="3475631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21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</a:t>
            </a:r>
            <a:r>
              <a:rPr lang="en-US" sz="21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NG </a:t>
            </a:r>
            <a:r>
              <a:rPr lang="en-US" sz="21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tiểu</a:t>
            </a:r>
            <a:r>
              <a:rPr lang="en-US" sz="21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1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21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1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ái</a:t>
            </a:r>
            <a:r>
              <a:rPr lang="en-US" sz="21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1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mộ</a:t>
            </a:r>
            <a:r>
              <a:rPr lang="en-US" sz="21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4785118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1: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Tìm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hiểu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về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giác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quan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4501"/>
            <a:ext cx="7467600" cy="595349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" y="31545"/>
            <a:ext cx="867090" cy="88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76200"/>
            <a:ext cx="797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1. </a:t>
            </a:r>
            <a:r>
              <a:rPr lang="en-US" sz="2400" b="1" dirty="0" err="1" smtClean="0">
                <a:solidFill>
                  <a:srgbClr val="000099"/>
                </a:solidFill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bạn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hình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có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nhìn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nghe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được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gì</a:t>
            </a:r>
            <a:r>
              <a:rPr lang="en-US" sz="2400" b="1" dirty="0" smtClean="0">
                <a:solidFill>
                  <a:srgbClr val="000099"/>
                </a:solidFill>
              </a:rPr>
              <a:t>?</a:t>
            </a:r>
          </a:p>
          <a:p>
            <a:r>
              <a:rPr lang="en-US" sz="2400" b="1" dirty="0" smtClean="0">
                <a:solidFill>
                  <a:srgbClr val="000099"/>
                </a:solidFill>
              </a:rPr>
              <a:t>2. </a:t>
            </a:r>
            <a:r>
              <a:rPr lang="en-US" sz="2400" b="1" dirty="0" err="1" smtClean="0">
                <a:solidFill>
                  <a:srgbClr val="000099"/>
                </a:solidFill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bạn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đó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đã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nhìn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nghe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bằng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bộ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phận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nào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cơ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</a:rPr>
              <a:t>?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" y="31545"/>
            <a:ext cx="867090" cy="88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1600200"/>
            <a:ext cx="2514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1. </a:t>
            </a:r>
            <a:r>
              <a:rPr lang="en-US" sz="2400" b="1" dirty="0" err="1" smtClean="0">
                <a:solidFill>
                  <a:srgbClr val="000099"/>
                </a:solidFill>
              </a:rPr>
              <a:t>Bà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mẹ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bạn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hình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dưới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đây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đang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làm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gì</a:t>
            </a:r>
            <a:r>
              <a:rPr lang="en-US" sz="2400" b="1" dirty="0" smtClean="0">
                <a:solidFill>
                  <a:srgbClr val="000099"/>
                </a:solidFill>
              </a:rPr>
              <a:t>?</a:t>
            </a:r>
          </a:p>
          <a:p>
            <a:endParaRPr lang="en-US" sz="2400" b="1" dirty="0" smtClean="0">
              <a:solidFill>
                <a:srgbClr val="000099"/>
              </a:solidFill>
            </a:endParaRPr>
          </a:p>
          <a:p>
            <a:r>
              <a:rPr lang="en-US" sz="2400" b="1" dirty="0" smtClean="0">
                <a:solidFill>
                  <a:srgbClr val="000099"/>
                </a:solidFill>
              </a:rPr>
              <a:t>2. </a:t>
            </a:r>
            <a:r>
              <a:rPr lang="en-US" sz="2400" b="1" dirty="0" err="1" smtClean="0">
                <a:solidFill>
                  <a:srgbClr val="000099"/>
                </a:solidFill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bộ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phận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nào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cơ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giúp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nhận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biết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được</a:t>
            </a:r>
            <a:r>
              <a:rPr lang="en-US" sz="2400" b="1" dirty="0" smtClean="0">
                <a:solidFill>
                  <a:srgbClr val="000099"/>
                </a:solidFill>
              </a:rPr>
              <a:t>: </a:t>
            </a:r>
            <a:r>
              <a:rPr lang="en-US" sz="2400" b="1" dirty="0" err="1" smtClean="0">
                <a:solidFill>
                  <a:srgbClr val="000099"/>
                </a:solidFill>
              </a:rPr>
              <a:t>vỏ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mít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xù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xì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mùi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thơm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vị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ngọt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múi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mít</a:t>
            </a:r>
            <a:r>
              <a:rPr lang="en-US" sz="2400" b="1" dirty="0" smtClean="0">
                <a:solidFill>
                  <a:srgbClr val="000099"/>
                </a:solidFill>
              </a:rPr>
              <a:t>?</a:t>
            </a: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29" y="0"/>
            <a:ext cx="64594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0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22763"/>
            <a:ext cx="7620000" cy="61505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76200"/>
            <a:ext cx="797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nhìn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nghe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ngửi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nếm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sờ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vật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xung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quanh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bằng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bộ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phận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nào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cơ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</a:rPr>
              <a:t>?</a:t>
            </a: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160" cy="86661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96904" y="1371600"/>
            <a:ext cx="3657600" cy="2286000"/>
          </a:xfrm>
          <a:prstGeom prst="line">
            <a:avLst/>
          </a:prstGeom>
          <a:ln w="38100">
            <a:solidFill>
              <a:srgbClr val="3D08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070866" y="1219200"/>
            <a:ext cx="3683638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70866" y="3798032"/>
            <a:ext cx="3683638" cy="11430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70866" y="4941032"/>
            <a:ext cx="3683638" cy="1154968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96904" y="2514600"/>
            <a:ext cx="3657600" cy="3657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515938" y="650875"/>
            <a:ext cx="7723187" cy="24050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 smtClean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0244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690563" y="2139950"/>
            <a:ext cx="22701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0252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02348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00" y="-58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00" y="4338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2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Làm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tập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4369974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1905000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</a:rPr>
              <a:t>Hãy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tên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bộ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phận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cơ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phù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hợp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với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thông</a:t>
            </a:r>
            <a:r>
              <a:rPr lang="en-US" sz="2800" b="1" dirty="0" smtClean="0">
                <a:solidFill>
                  <a:srgbClr val="000099"/>
                </a:solidFill>
              </a:rPr>
              <a:t> tin </a:t>
            </a:r>
            <a:r>
              <a:rPr lang="en-US" sz="2800" b="1" dirty="0" err="1" smtClean="0">
                <a:solidFill>
                  <a:srgbClr val="000099"/>
                </a:solidFill>
              </a:rPr>
              <a:t>trong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hình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dưới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đây</a:t>
            </a:r>
            <a:r>
              <a:rPr lang="en-US" sz="2800" b="1" dirty="0" smtClean="0">
                <a:solidFill>
                  <a:srgbClr val="000099"/>
                </a:solidFill>
              </a:rPr>
              <a:t>.</a:t>
            </a:r>
            <a:endParaRPr lang="en-US" sz="2800" b="1" dirty="0">
              <a:solidFill>
                <a:srgbClr val="000099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433"/>
            <a:ext cx="6019800" cy="684443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" y="152400"/>
            <a:ext cx="11622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2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287</Words>
  <Application>Microsoft Office PowerPoint</Application>
  <PresentationFormat>On-screen Show (4:3)</PresentationFormat>
  <Paragraphs>37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.VnSouthern</vt:lpstr>
      <vt:lpstr>.VnTifani HeavyH</vt:lpstr>
      <vt:lpstr>Arial</vt:lpstr>
      <vt:lpstr>Ariston</vt:lpstr>
      <vt:lpstr>Calibri</vt:lpstr>
      <vt:lpstr>Tahoma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38</cp:revision>
  <dcterms:created xsi:type="dcterms:W3CDTF">2020-08-07T14:18:09Z</dcterms:created>
  <dcterms:modified xsi:type="dcterms:W3CDTF">2021-03-31T04:40:03Z</dcterms:modified>
</cp:coreProperties>
</file>