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57" r:id="rId4"/>
    <p:sldId id="266" r:id="rId5"/>
    <p:sldId id="267" r:id="rId6"/>
    <p:sldId id="268" r:id="rId7"/>
    <p:sldId id="270" r:id="rId8"/>
    <p:sldId id="258" r:id="rId9"/>
    <p:sldId id="259" r:id="rId10"/>
    <p:sldId id="260" r:id="rId11"/>
    <p:sldId id="271" r:id="rId12"/>
    <p:sldId id="261" r:id="rId13"/>
    <p:sldId id="262" r:id="rId14"/>
    <p:sldId id="26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2A2FCE71-FC15-4881-9E38-5187A6F44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TOÁN LỚP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Ôn tập các số trong phạm vi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909955" y="3513455"/>
            <a:ext cx="8816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Sắp xếp các số trên theo thứ tự từ bé đến lớn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55" y="4559935"/>
            <a:ext cx="2456815" cy="1769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160" y="4477385"/>
            <a:ext cx="2183130" cy="1934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30" y="4404360"/>
            <a:ext cx="2459990" cy="1808480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15" y="4522470"/>
            <a:ext cx="2155825" cy="1690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342" y="265430"/>
            <a:ext cx="9785985" cy="2795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1280" y="1417955"/>
            <a:ext cx="9828530" cy="3373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280" y="1615440"/>
            <a:ext cx="9828530" cy="303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435" y="399415"/>
            <a:ext cx="8820150" cy="61639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67965" y="1048385"/>
            <a:ext cx="753110" cy="6070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18305" y="1655445"/>
            <a:ext cx="753110" cy="6070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94020" y="1284605"/>
            <a:ext cx="753110" cy="6070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84695" y="1284605"/>
            <a:ext cx="753110" cy="6070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25315" y="4915535"/>
            <a:ext cx="753110" cy="6070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44335" y="4915535"/>
            <a:ext cx="753110" cy="6070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89146" y="756267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Vân</a:t>
            </a:r>
            <a:r>
              <a:rPr lang="en-US" sz="45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5436" y="2112135"/>
            <a:ext cx="998112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67, 68)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+ 20 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99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	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54 -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54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55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53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260" y="-635"/>
            <a:ext cx="7827010" cy="658622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690620" y="698500"/>
            <a:ext cx="504825" cy="55308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845050" y="650240"/>
            <a:ext cx="3751580" cy="50482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78555" y="1359535"/>
            <a:ext cx="1478915" cy="76962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11900" y="1407795"/>
            <a:ext cx="2356485" cy="32448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90620" y="1347470"/>
            <a:ext cx="3138170" cy="6737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187690" y="1576070"/>
            <a:ext cx="468630" cy="4210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90620" y="2369820"/>
            <a:ext cx="457200" cy="20447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26735" y="2574290"/>
            <a:ext cx="2993390" cy="19240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02685" y="2393950"/>
            <a:ext cx="3065780" cy="78168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103235" y="2754630"/>
            <a:ext cx="504825" cy="32448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690620" y="3355975"/>
            <a:ext cx="2224405" cy="2159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454265" y="3271520"/>
            <a:ext cx="1165860" cy="30035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678555" y="4257675"/>
            <a:ext cx="421005" cy="204470"/>
          </a:xfrm>
          <a:prstGeom prst="straightConnector1">
            <a:avLst/>
          </a:prstGeom>
          <a:ln>
            <a:solidFill>
              <a:srgbClr val="00B0F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022975" y="3932555"/>
            <a:ext cx="2609215" cy="43307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678555" y="4678045"/>
            <a:ext cx="2548890" cy="204470"/>
          </a:xfrm>
          <a:prstGeom prst="straightConnector1">
            <a:avLst/>
          </a:prstGeom>
          <a:ln>
            <a:solidFill>
              <a:srgbClr val="00B0F0"/>
            </a:solidFill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8103235" y="4559121"/>
            <a:ext cx="493396" cy="34752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654425" y="5399405"/>
            <a:ext cx="493395" cy="19240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155690" y="5351780"/>
            <a:ext cx="2500630" cy="26416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714750" y="6109335"/>
            <a:ext cx="2885440" cy="180340"/>
          </a:xfrm>
          <a:prstGeom prst="straightConnector1">
            <a:avLst/>
          </a:prstGeom>
          <a:ln>
            <a:solidFill>
              <a:srgbClr val="00B0F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972023" y="6109335"/>
            <a:ext cx="696362" cy="2641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24610"/>
            <a:ext cx="10623550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24610"/>
            <a:ext cx="10325100" cy="304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065" y="563880"/>
            <a:ext cx="9785985" cy="27959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53795" y="3536950"/>
            <a:ext cx="3594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70" y="4416425"/>
            <a:ext cx="2687320" cy="193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065" y="563880"/>
            <a:ext cx="9785985" cy="27959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53795" y="3536950"/>
            <a:ext cx="3594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572" y="4120515"/>
            <a:ext cx="2625090" cy="205803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639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127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1_Default Design</vt:lpstr>
      <vt:lpstr>2_Office Theme</vt:lpstr>
      <vt:lpstr>1_Office Theme</vt:lpstr>
      <vt:lpstr>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</dc:title>
  <dc:creator>Administrator</dc:creator>
  <cp:lastModifiedBy>Admin</cp:lastModifiedBy>
  <cp:revision>6</cp:revision>
  <dcterms:created xsi:type="dcterms:W3CDTF">2020-10-01T14:46:34Z</dcterms:created>
  <dcterms:modified xsi:type="dcterms:W3CDTF">2021-05-04T05:38:02Z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