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8" r:id="rId2"/>
    <p:sldId id="308" r:id="rId3"/>
    <p:sldId id="260" r:id="rId4"/>
    <p:sldId id="257" r:id="rId5"/>
    <p:sldId id="259" r:id="rId6"/>
    <p:sldId id="311" r:id="rId7"/>
    <p:sldId id="307" r:id="rId8"/>
    <p:sldId id="261" r:id="rId9"/>
    <p:sldId id="263" r:id="rId10"/>
    <p:sldId id="262" r:id="rId11"/>
    <p:sldId id="312" r:id="rId12"/>
    <p:sldId id="271" r:id="rId13"/>
    <p:sldId id="272" r:id="rId14"/>
    <p:sldId id="264" r:id="rId15"/>
    <p:sldId id="267" r:id="rId16"/>
    <p:sldId id="269" r:id="rId17"/>
    <p:sldId id="273" r:id="rId18"/>
    <p:sldId id="268" r:id="rId19"/>
    <p:sldId id="310" r:id="rId20"/>
    <p:sldId id="270" r:id="rId21"/>
    <p:sldId id="301" r:id="rId22"/>
    <p:sldId id="302" r:id="rId23"/>
    <p:sldId id="276" r:id="rId24"/>
    <p:sldId id="277" r:id="rId25"/>
    <p:sldId id="279" r:id="rId26"/>
    <p:sldId id="278" r:id="rId27"/>
    <p:sldId id="303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305" r:id="rId37"/>
    <p:sldId id="295" r:id="rId38"/>
    <p:sldId id="296" r:id="rId39"/>
    <p:sldId id="297" r:id="rId40"/>
    <p:sldId id="298" r:id="rId41"/>
    <p:sldId id="313" r:id="rId42"/>
    <p:sldId id="300" r:id="rId43"/>
    <p:sldId id="317" r:id="rId44"/>
    <p:sldId id="304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737" autoAdjust="0"/>
  </p:normalViewPr>
  <p:slideViewPr>
    <p:cSldViewPr>
      <p:cViewPr varScale="1">
        <p:scale>
          <a:sx n="82" d="100"/>
          <a:sy n="82" d="100"/>
        </p:scale>
        <p:origin x="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A67EFE-AA86-4640-82B7-EF4181B45782}" type="slidenum">
              <a:rPr lang="vi-VN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vi-VN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6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5088" y="0"/>
            <a:ext cx="9137651" cy="1143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PHÒNG GIÁO DỤC VÀ ĐÀO TẠO QUẬN LONG BIÊN</a:t>
            </a:r>
          </a:p>
          <a:p>
            <a:pPr algn="ctr">
              <a:lnSpc>
                <a:spcPts val="3799"/>
              </a:lnSpc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TIỂU HỌC ÁI MỘ A</a:t>
            </a: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685800" y="2057400"/>
            <a:ext cx="7848600" cy="3785634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1" rIns="91422" bIns="45711">
            <a:spAutoFit/>
          </a:bodyPr>
          <a:lstStyle/>
          <a:p>
            <a:pPr>
              <a:lnSpc>
                <a:spcPts val="3599"/>
              </a:lnSpc>
              <a:defRPr/>
            </a:pP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Môn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Tự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nhiên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xã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hội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3</a:t>
            </a:r>
          </a:p>
          <a:p>
            <a:pPr>
              <a:lnSpc>
                <a:spcPts val="3599"/>
              </a:lnSpc>
              <a:defRPr/>
            </a:pPr>
            <a:endParaRPr lang="en-US" sz="3600" b="1" i="1" dirty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3</a:t>
            </a:r>
          </a:p>
          <a:p>
            <a:pPr>
              <a:lnSpc>
                <a:spcPts val="3599"/>
              </a:lnSpc>
              <a:defRPr/>
            </a:pPr>
            <a:endParaRPr lang="en-US" sz="3600" b="1" i="1" dirty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Tuần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30: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Sự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chuyển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động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của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Trái</a:t>
            </a:r>
            <a:r>
              <a:rPr lang="en-US" sz="3600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ea typeface="BankGothic-Medium"/>
                <a:cs typeface="BankGothic-Medium"/>
              </a:rPr>
              <a:t>đất</a:t>
            </a:r>
            <a:endParaRPr lang="en-US" sz="3600" i="1" dirty="0" smtClean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endParaRPr lang="en-US" sz="3600" b="1" i="1" dirty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Giáo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viên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: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Nguyễn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Thị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Lệ</a:t>
            </a:r>
            <a:r>
              <a:rPr lang="en-US" sz="3600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Hằng</a:t>
            </a:r>
            <a:endParaRPr lang="en-US" sz="3600" i="1" dirty="0">
              <a:solidFill>
                <a:srgbClr val="FF0000"/>
              </a:solidFill>
              <a:ea typeface="BankGothic-Medium"/>
              <a:cs typeface="BankGothic-Medium"/>
            </a:endParaRPr>
          </a:p>
          <a:p>
            <a:pPr>
              <a:lnSpc>
                <a:spcPts val="3599"/>
              </a:lnSpc>
              <a:defRPr/>
            </a:pPr>
            <a:endParaRPr lang="en-US" sz="3600" b="1" i="1" dirty="0">
              <a:solidFill>
                <a:srgbClr val="FF0000"/>
              </a:solidFill>
              <a:ea typeface="BankGothic-Medium"/>
              <a:cs typeface="BankGothic-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348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như thế nào?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theo hướng cùng chiều hay ngược chiều kim đồng hồ?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1" y="19050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Trái 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3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50526" y="820456"/>
            <a:ext cx="3795932" cy="585655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371600" y="600288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ặt Cười 8"/>
          <p:cNvSpPr/>
          <p:nvPr/>
        </p:nvSpPr>
        <p:spPr>
          <a:xfrm>
            <a:off x="5648178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0288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641 C -0.04566 0.15237 0.11841 0.29087 0.32344 0.29087 C 0.52813 0.29087 0.69566 0.15237 0.69566 -0.01641 C 0.69566 -0.1852 0.52813 -0.32 0.32344 -0.32 C 0.11841 -0.32 -0.04566 -0.18474 -0.04566 -0.01641 Z " pathEditMode="relative" rAng="-16200000" ptsTypes="fffff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SGK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ội dung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68" y="2392606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1772530" y="4800600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14 C -0.05417 0.14038 0.10069 0.2796 0.29427 0.2796 C 0.4875 0.2796 0.64583 0.14038 0.64583 -0.02914 C 0.64583 -0.19843 0.4875 -0.33372 0.29427 -0.33372 C 0.10069 -0.33372 -0.05417 -0.19797 -0.05417 -0.02914 Z " pathEditMode="relative" rAng="-16200000" ptsTypes="fffff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76200" y="533400"/>
            <a:ext cx="89916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al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49688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8" descr="Copernicu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27525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895350" y="5486400"/>
            <a:ext cx="3124200" cy="1141413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Cô-pec-nich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(1473 – 1543)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638800" y="5486400"/>
            <a:ext cx="2590800" cy="105727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Ga-li-lê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(1564 – 1642)</a:t>
            </a:r>
          </a:p>
        </p:txBody>
      </p:sp>
    </p:spTree>
    <p:extLst>
      <p:ext uri="{BB962C8B-B14F-4D97-AF65-F5344CB8AC3E}">
        <p14:creationId xmlns:p14="http://schemas.microsoft.com/office/powerpoint/2010/main" val="367589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quay”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m 4"/>
          <p:cNvSpPr/>
          <p:nvPr/>
        </p:nvSpPr>
        <p:spPr>
          <a:xfrm>
            <a:off x="158848" y="696351"/>
            <a:ext cx="685800" cy="533400"/>
          </a:xfrm>
          <a:prstGeom prst="hear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IMG_0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1962328"/>
            <a:ext cx="906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304800" y="1951892"/>
            <a:ext cx="975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9600" b="1" cap="none" spc="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9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2209800"/>
            <a:ext cx="929640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</a:t>
            </a:r>
            <a:endParaRPr lang="vi-VN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64723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75449" y="2967335"/>
            <a:ext cx="9494907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 chung ấy</a:t>
            </a:r>
          </a:p>
          <a:p>
            <a:pPr algn="ctr"/>
            <a:r>
              <a:rPr lang="en-US" sz="9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….</a:t>
            </a:r>
            <a:endParaRPr lang="vi-VN" sz="9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4142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53006" y="2967335"/>
            <a:ext cx="9450023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9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…..</a:t>
            </a:r>
            <a:endParaRPr lang="vi-VN" sz="9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984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65769" y="2667000"/>
            <a:ext cx="8345554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9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23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41968" y="609600"/>
            <a:ext cx="962795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chúng ta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964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17585"/>
            <a:ext cx="9144000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</a:p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 hoại </a:t>
            </a:r>
          </a:p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</a:p>
          <a:p>
            <a:pPr algn="ctr"/>
            <a:r>
              <a:rPr lang="en-US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….</a:t>
            </a:r>
            <a:endParaRPr lang="vi-VN" sz="1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81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42601" y="1524000"/>
            <a:ext cx="8759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7984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0" y="1676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0" y="844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42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76440" y="2743200"/>
            <a:ext cx="9696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Hạn hán…</a:t>
            </a:r>
            <a:endParaRPr lang="vi-VN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666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1112565" y="1219200"/>
            <a:ext cx="691888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Băng tan</a:t>
            </a:r>
          </a:p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hai cực</a:t>
            </a:r>
            <a:endParaRPr lang="vi-VN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6515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4043" y="2819400"/>
            <a:ext cx="875592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8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lốc……</a:t>
            </a:r>
            <a:endParaRPr lang="vi-VN" sz="8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7746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40601" y="2438400"/>
            <a:ext cx="890500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1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1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183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41479" y="1524000"/>
            <a:ext cx="775725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 ra </a:t>
            </a:r>
          </a:p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0701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765455" y="3251200"/>
            <a:ext cx="7859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10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23083" y="2897880"/>
            <a:ext cx="6872009" cy="3416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SINH TIỂU HỌC</a:t>
            </a:r>
          </a:p>
          <a:p>
            <a:pPr algn="ctr">
              <a:lnSpc>
                <a:spcPct val="150000"/>
              </a:lnSpc>
            </a:pPr>
            <a:r>
              <a:rPr lang="en-US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HÃY…</a:t>
            </a:r>
            <a:endParaRPr lang="vi-VN" sz="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553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8145" y="2967335"/>
            <a:ext cx="85277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</a:p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74165" y="-2345"/>
            <a:ext cx="79880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CÁCH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0968" y="3261326"/>
            <a:ext cx="935345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 RÁC VÀO THÙNG</a:t>
            </a:r>
          </a:p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10674" y="2667000"/>
            <a:ext cx="847732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XANH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vi-VN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74" y="560607"/>
            <a:ext cx="4200302" cy="5300381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4498403" y="58387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420763" y="56137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-251855" y="2287895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449213" y="58367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-251855" y="1269260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25363" y="3878046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5051336" y="-622762"/>
            <a:ext cx="461677" cy="2950797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 rot="8585540">
            <a:off x="2537512" y="4826717"/>
            <a:ext cx="3209478" cy="3546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4597531" y="2745220"/>
            <a:ext cx="3292142" cy="84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3240214" y="2212800"/>
            <a:ext cx="1542698" cy="1501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3079044" y="1405724"/>
            <a:ext cx="3204303" cy="30499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3050352" y="3514246"/>
            <a:ext cx="2578891" cy="32428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797800" y="4579406"/>
            <a:ext cx="134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6108403" y="4937932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̃i tên Phải 27"/>
          <p:cNvSpPr/>
          <p:nvPr/>
        </p:nvSpPr>
        <p:spPr>
          <a:xfrm rot="4326445">
            <a:off x="7378131" y="3747205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531896" y="1113955"/>
            <a:ext cx="1426873" cy="3148514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7013932" y="443071"/>
            <a:ext cx="398713" cy="62559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122302" y="4262470"/>
            <a:ext cx="409591" cy="77205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Mũi tên Phải 33"/>
          <p:cNvSpPr/>
          <p:nvPr/>
        </p:nvSpPr>
        <p:spPr>
          <a:xfrm rot="2390494">
            <a:off x="7276422" y="770040"/>
            <a:ext cx="1700735" cy="302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_Văn_Bản 23"/>
          <p:cNvSpPr txBox="1"/>
          <p:nvPr/>
        </p:nvSpPr>
        <p:spPr>
          <a:xfrm>
            <a:off x="7877284" y="1239676"/>
            <a:ext cx="1731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83825" y="2057400"/>
            <a:ext cx="762401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 GÌN</a:t>
            </a:r>
          </a:p>
          <a:p>
            <a:pPr algn="ctr"/>
            <a:r>
              <a:rPr lang="en-US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VỆ SINH CHUNG</a:t>
            </a:r>
            <a:endParaRPr lang="vi-VN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5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352800"/>
            <a:ext cx="9448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17638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sự chuyển động của Trái Đất quanh mình nó và quanh Mặt Trời.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141257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quả địa cầu theo đúng chiều quay của Trái Đất quanh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 nó.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220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805332" y="940713"/>
            <a:ext cx="121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rgbClr val="7030A0"/>
                </a:solidFill>
              </a:rPr>
              <a:t>KẾT</a:t>
            </a:r>
            <a:endParaRPr lang="en-US" sz="9600" b="1" i="1" dirty="0">
              <a:solidFill>
                <a:srgbClr val="7030A0"/>
              </a:solidFill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5029200" y="694492"/>
            <a:ext cx="121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smtClean="0">
                <a:solidFill>
                  <a:srgbClr val="7030A0"/>
                </a:solidFill>
              </a:rPr>
              <a:t>THÚC</a:t>
            </a:r>
            <a:endParaRPr lang="en-US" sz="8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  <p:sndAc>
          <p:stSnd>
            <p:snd r:embed="rId2" name="applause.wav"/>
          </p:stSnd>
        </p:sndAc>
      </p:transition>
    </mc:Choice>
    <mc:Fallback xmlns="">
      <p:transition spd="slow" advTm="3000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 algn="ctr">
              <a:buNone/>
            </a:pPr>
            <a:endParaRPr lang="en-US" sz="4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60: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5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660066"/>
              </a:solidFill>
            </a:endParaRPr>
          </a:p>
        </p:txBody>
      </p:sp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5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48800" cy="4525963"/>
          </a:xfrm>
        </p:spPr>
        <p:txBody>
          <a:bodyPr>
            <a:noAutofit/>
          </a:bodyPr>
          <a:lstStyle/>
          <a:p>
            <a:pPr lvl="0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Trái Đất quanh mình nó và quanh Mặt Trời.</a:t>
            </a:r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quả địa cầu theo đúng chiều quay của Trái Đất quanh mình nó.</a:t>
            </a:r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21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sát hình 1 SGK và trả lời câu hỏi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56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3033991" y="1680008"/>
            <a:ext cx="3886200" cy="403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3678154" y="2057783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5873667" y="1264033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3130467" y="5229608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140469" flipV="1">
            <a:off x="3640917" y="1828065"/>
            <a:ext cx="1897777" cy="4355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42 w 37755"/>
              <a:gd name="T1" fmla="*/ 38495 h 38495"/>
              <a:gd name="T2" fmla="*/ 37755 w 37755"/>
              <a:gd name="T3" fmla="*/ 7262 h 38495"/>
              <a:gd name="T4" fmla="*/ 21600 w 37755"/>
              <a:gd name="T5" fmla="*/ 21600 h 38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1140469" flipV="1">
            <a:off x="2017382" y="3823206"/>
            <a:ext cx="2226169" cy="72201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26 w 34215"/>
              <a:gd name="T1" fmla="*/ 41202 h 41202"/>
              <a:gd name="T2" fmla="*/ 34215 w 34215"/>
              <a:gd name="T3" fmla="*/ 4066 h 41202"/>
              <a:gd name="T4" fmla="*/ 21600 w 34215"/>
              <a:gd name="T5" fmla="*/ 21600 h 4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rot="1140469" flipV="1">
            <a:off x="2377992" y="2713706"/>
            <a:ext cx="3182662" cy="77467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13 w 36400"/>
              <a:gd name="T1" fmla="*/ 38472 h 38472"/>
              <a:gd name="T2" fmla="*/ 36400 w 36400"/>
              <a:gd name="T3" fmla="*/ 5868 h 38472"/>
              <a:gd name="T4" fmla="*/ 21600 w 36400"/>
              <a:gd name="T5" fmla="*/ 21600 h 3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Hộp_Văn_Bản 11"/>
          <p:cNvSpPr txBox="1"/>
          <p:nvPr/>
        </p:nvSpPr>
        <p:spPr>
          <a:xfrm>
            <a:off x="191289" y="2770873"/>
            <a:ext cx="166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3416217" y="5705488"/>
            <a:ext cx="291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7125489" y="335321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4189336" y="879312"/>
            <a:ext cx="28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62498"/>
  <p:tag name="VIOLETTITLE" val="Bài 60. Sự chuyển động của Trái Đất"/>
  <p:tag name="VIOLETLESSON" val="55"/>
  <p:tag name="VIOLETCATID" val="2219"/>
  <p:tag name="VIOLETSUBJECT" val="Tự nhiên và Xã hội 3"/>
  <p:tag name="VIOLETAUTHORID" val="12258129"/>
  <p:tag name="VIOLETAUTHORNAME" val="Nguyễn Thị Lan"/>
  <p:tag name="VIOLETAUTHORAVATAR" val="no_avatarf.jpg"/>
  <p:tag name="VIOLETAUTHORADDRESS" val="Trường THCS Quang Trung - Yên Bái"/>
  <p:tag name="VIOLETDATE" val="2018-05-18 20:52:54"/>
  <p:tag name="VIOLETHIT" val="67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10C2E839-06D5-4E6F-A6D4-AED00BF7FA7B}"/>
  <p:tag name="GENSWF_ADVANCE_TIME" val="37.997"/>
  <p:tag name="ISPRING_SLIDE_ID" val="{EE82096E-7A0F-4041-9BFE-6A9F3300EABF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486</Words>
  <Application>Microsoft Office PowerPoint</Application>
  <PresentationFormat>On-screen Show (4:3)</PresentationFormat>
  <Paragraphs>96</Paragraphs>
  <Slides>44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BankGothic-Medium</vt:lpstr>
      <vt:lpstr>Calibri</vt:lpstr>
      <vt:lpstr>Times New Roman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Admin</cp:lastModifiedBy>
  <cp:revision>102</cp:revision>
  <dcterms:created xsi:type="dcterms:W3CDTF">2014-05-26T12:13:11Z</dcterms:created>
  <dcterms:modified xsi:type="dcterms:W3CDTF">2021-04-12T07:56:11Z</dcterms:modified>
</cp:coreProperties>
</file>