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03" r:id="rId3"/>
    <p:sldId id="273" r:id="rId4"/>
    <p:sldId id="294" r:id="rId5"/>
    <p:sldId id="297" r:id="rId6"/>
    <p:sldId id="298" r:id="rId7"/>
    <p:sldId id="323" r:id="rId8"/>
    <p:sldId id="301" r:id="rId9"/>
    <p:sldId id="318" r:id="rId10"/>
    <p:sldId id="325" r:id="rId11"/>
    <p:sldId id="305" r:id="rId12"/>
    <p:sldId id="306" r:id="rId13"/>
    <p:sldId id="307" r:id="rId14"/>
    <p:sldId id="308" r:id="rId15"/>
    <p:sldId id="309" r:id="rId16"/>
    <p:sldId id="313" r:id="rId17"/>
    <p:sldId id="321" r:id="rId18"/>
    <p:sldId id="310" r:id="rId19"/>
    <p:sldId id="316" r:id="rId20"/>
    <p:sldId id="319" r:id="rId21"/>
    <p:sldId id="279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CCEC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660"/>
  </p:normalViewPr>
  <p:slideViewPr>
    <p:cSldViewPr>
      <p:cViewPr>
        <p:scale>
          <a:sx n="76" d="100"/>
          <a:sy n="76" d="100"/>
        </p:scale>
        <p:origin x="-1594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3FABF-1125-4DB7-A80C-304EA26CCF4F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014C6-316F-4A06-891C-465D58E48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014C6-316F-4A06-891C-465D58E48F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86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992C71-320A-4FB8-A20A-1817BB54E7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E691F1-A394-4532-ADBF-F72B0273F8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100E9B-2D1B-4FD1-BB19-B52C140D24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B2CAE-916B-4305-8E47-7263D5DBDEAF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4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04372-8CC1-4C4A-A786-48E2D285B8B7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00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9C26F-9513-4C3E-A07C-6C7141F2B31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17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9A4D7-C162-47F1-95C8-69F24BCD9A27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53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C3AF1-791C-43AF-B367-84700BDF930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74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DBEA3-0D37-4835-BCC4-E42BDFE614EB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53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6D0E-51DD-4C2E-B9C7-30B5116A4845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79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571AC-766F-44E0-B02F-FEA0B4A4BA44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1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11413-7A95-45DE-98ED-B6AD12E1ED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36AEC-8012-4681-B5FB-EFF1AD693584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84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75BEA-591E-461B-95FE-52B343C5F54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55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6A2F1-6A81-484E-922B-DC531C8D449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47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FC8C5-0005-4F29-8CE2-AB38A59F40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2EF59-08FA-431A-BEA6-7F91FF9F62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50F530-927C-4E48-A654-E0766710FC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757246-BA3C-4594-A9C8-9B88DCFCD3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12BB3-DEBA-4502-BFF7-87DBC7E26A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42F84-09C2-4A5F-929F-38343F1D69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ADD98-3692-4914-A399-00F42990D7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9F0FDA23-4EB9-404D-8DB1-20B70811F1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CDC0666-F5E2-4606-85F2-9C4222C398E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gif"/><Relationship Id="rId2" Type="http://schemas.openxmlformats.org/officeDocument/2006/relationships/audio" Target="file:///D:\BAI%20GIANG%20DIEN%20TU%20LOP%204%20MOI%20CHUAN\BOOK%202\Unit%2011\HAT.mp3" TargetMode="External"/><Relationship Id="rId1" Type="http://schemas.microsoft.com/office/2007/relationships/media" Target="file:///D:\BAI%20GIANG%20DIEN%20TU%20LOP%204%20MOI%20CHUAN\BOOK%202\Unit%2011\HAT.mp3" TargetMode="Externa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10" Type="http://schemas.openxmlformats.org/officeDocument/2006/relationships/image" Target="../media/image32.jpg"/><Relationship Id="rId4" Type="http://schemas.openxmlformats.org/officeDocument/2006/relationships/hyperlink" Target="BAI%20%20GIANG/HAT+2.wav" TargetMode="External"/><Relationship Id="rId9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2" Type="http://schemas.openxmlformats.org/officeDocument/2006/relationships/audio" Target="file:///C:\My%20Documents\Youth\Millionaire\thinking.wav" TargetMode="External"/><Relationship Id="rId1" Type="http://schemas.microsoft.com/office/2007/relationships/media" Target="file:///C:\My%20Documents\Youth\Millionaire\thinking.wav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C:\My%20Documents\Youth\Millionaire\thinking.wav" TargetMode="External"/><Relationship Id="rId1" Type="http://schemas.microsoft.com/office/2007/relationships/media" Target="file:///C:\My%20Documents\Youth\Millionaire\thinking.wav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C:\My%20Documents\Youth\Millionaire\thinking.wav" TargetMode="External"/><Relationship Id="rId1" Type="http://schemas.microsoft.com/office/2007/relationships/media" Target="file:///C:\My%20Documents\Youth\Millionaire\thinking.wav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file:///C:\My%20Documents\Youth\Millionaire\thinking.wav" TargetMode="External"/><Relationship Id="rId1" Type="http://schemas.microsoft.com/office/2007/relationships/media" Target="file:///C:\My%20Documents\Youth\Millionaire\thinking.wav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audio" Target="../media/audio3.wav"/><Relationship Id="rId10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2466" y="838200"/>
            <a:ext cx="8559074" cy="92333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CLASS 4A</a:t>
            </a:r>
          </a:p>
        </p:txBody>
      </p:sp>
      <p:sp>
        <p:nvSpPr>
          <p:cNvPr id="5" name="Rectangle 4"/>
          <p:cNvSpPr/>
          <p:nvPr/>
        </p:nvSpPr>
        <p:spPr>
          <a:xfrm>
            <a:off x="708222" y="1548138"/>
            <a:ext cx="7727561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 Mo A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PRIMARY SCHOOL</a:t>
            </a:r>
          </a:p>
        </p:txBody>
      </p:sp>
      <p:pic>
        <p:nvPicPr>
          <p:cNvPr id="205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36947" y="2514600"/>
            <a:ext cx="68701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u="sng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Teacher</a:t>
            </a:r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: </a:t>
            </a:r>
            <a:r>
              <a:rPr lang="en-US" sz="32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Hoang </a:t>
            </a:r>
            <a:r>
              <a:rPr lang="en-US" sz="32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</a:t>
            </a:r>
            <a:r>
              <a:rPr lang="en-US" sz="32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Hong</a:t>
            </a:r>
            <a:endParaRPr lang="en-US" sz="3200" b="1" i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15.2112" end="68988.5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2109651"/>
            <a:ext cx="457200" cy="457200"/>
          </a:xfrm>
          <a:prstGeom prst="rect">
            <a:avLst/>
          </a:prstGeom>
        </p:spPr>
      </p:pic>
      <p:pic>
        <p:nvPicPr>
          <p:cNvPr id="14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755.2768" end="49785.53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4060" y="6417129"/>
            <a:ext cx="381000" cy="381000"/>
          </a:xfrm>
          <a:prstGeom prst="rect">
            <a:avLst/>
          </a:prstGeom>
        </p:spPr>
      </p:pic>
      <p:pic>
        <p:nvPicPr>
          <p:cNvPr id="15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86.3672" end="50022.61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9760" y="-76200"/>
            <a:ext cx="609600" cy="609600"/>
          </a:xfrm>
          <a:prstGeom prst="rect">
            <a:avLst/>
          </a:prstGeom>
        </p:spPr>
      </p:pic>
      <p:pic>
        <p:nvPicPr>
          <p:cNvPr id="16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87.3648" end="80605.15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406" y="644434"/>
            <a:ext cx="609600" cy="609600"/>
          </a:xfrm>
          <a:prstGeom prst="rect">
            <a:avLst/>
          </a:prstGeom>
        </p:spPr>
      </p:pic>
      <p:pic>
        <p:nvPicPr>
          <p:cNvPr id="17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28.8448" end="77523.19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" y="1238794"/>
            <a:ext cx="609600" cy="609600"/>
          </a:xfrm>
          <a:prstGeom prst="rect">
            <a:avLst/>
          </a:prstGeom>
        </p:spPr>
      </p:pic>
      <p:pic>
        <p:nvPicPr>
          <p:cNvPr id="19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04.9856" end="65195.34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8417" y="3587931"/>
            <a:ext cx="609600" cy="609600"/>
          </a:xfrm>
          <a:prstGeom prst="rect">
            <a:avLst/>
          </a:prstGeom>
        </p:spPr>
      </p:pic>
      <p:pic>
        <p:nvPicPr>
          <p:cNvPr id="20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75.7248" end="61165.09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131" y="4197531"/>
            <a:ext cx="609600" cy="609600"/>
          </a:xfrm>
          <a:prstGeom prst="rect">
            <a:avLst/>
          </a:prstGeom>
        </p:spPr>
      </p:pic>
      <p:pic>
        <p:nvPicPr>
          <p:cNvPr id="21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47.4624" end="53578.72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4460" y="3587931"/>
            <a:ext cx="609600" cy="609600"/>
          </a:xfrm>
          <a:prstGeom prst="rect">
            <a:avLst/>
          </a:prstGeom>
        </p:spPr>
      </p:pic>
      <p:pic>
        <p:nvPicPr>
          <p:cNvPr id="22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3.2496" end="73018.78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4960" y="694508"/>
            <a:ext cx="609600" cy="609600"/>
          </a:xfrm>
          <a:prstGeom prst="rect">
            <a:avLst/>
          </a:prstGeom>
        </p:spPr>
      </p:pic>
      <p:pic>
        <p:nvPicPr>
          <p:cNvPr id="23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168.9088" end="58794.34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006" y="5643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7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7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60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37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50.2912" end="77523.19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86000" y="-1219200"/>
            <a:ext cx="609600" cy="609600"/>
          </a:xfrm>
          <a:prstGeom prst="rect">
            <a:avLst/>
          </a:prstGeom>
        </p:spPr>
      </p:pic>
      <p:pic>
        <p:nvPicPr>
          <p:cNvPr id="9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50.2912" end="81316.37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582706"/>
            <a:ext cx="304800" cy="304800"/>
          </a:xfrm>
          <a:prstGeom prst="rect">
            <a:avLst/>
          </a:prstGeom>
        </p:spPr>
      </p:pic>
      <p:pic>
        <p:nvPicPr>
          <p:cNvPr id="10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77.1392" end="77523.19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1752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4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70.3232" end="73492.9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738051"/>
            <a:ext cx="457200" cy="457200"/>
          </a:xfrm>
          <a:prstGeom prst="rect">
            <a:avLst/>
          </a:prstGeom>
        </p:spPr>
      </p:pic>
      <p:pic>
        <p:nvPicPr>
          <p:cNvPr id="5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15.2112" end="68988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00" y="18810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7086600"/>
          </a:xfrm>
          <a:prstGeom prst="rect">
            <a:avLst/>
          </a:prstGeom>
        </p:spPr>
      </p:pic>
      <p:pic>
        <p:nvPicPr>
          <p:cNvPr id="4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79.136" end="65195.34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" y="76200"/>
            <a:ext cx="457200" cy="457200"/>
          </a:xfrm>
          <a:prstGeom prst="rect">
            <a:avLst/>
          </a:prstGeom>
        </p:spPr>
      </p:pic>
      <p:pic>
        <p:nvPicPr>
          <p:cNvPr id="5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12.8" end="61165.09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" y="838200"/>
            <a:ext cx="457200" cy="457200"/>
          </a:xfrm>
          <a:prstGeom prst="rect">
            <a:avLst/>
          </a:prstGeom>
        </p:spPr>
      </p:pic>
      <p:pic>
        <p:nvPicPr>
          <p:cNvPr id="6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931.8368" end="57846.05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6210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7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8508274" y="-21771"/>
            <a:ext cx="431074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21.6128" end="53341.6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609600"/>
            <a:ext cx="381000" cy="381000"/>
          </a:xfrm>
          <a:prstGeom prst="rect">
            <a:avLst/>
          </a:prstGeom>
        </p:spPr>
      </p:pic>
      <p:pic>
        <p:nvPicPr>
          <p:cNvPr id="6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755.2768" end="49785.539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82686" y="603612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4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4542" y="1426056"/>
            <a:ext cx="7195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prstClr val="black"/>
                </a:solidFill>
              </a:rPr>
              <a:t>1. Look, listen and repeat.</a:t>
            </a:r>
            <a:endParaRPr lang="en-US" sz="4000" b="1" i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4541" y="2355947"/>
            <a:ext cx="4757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prstClr val="black"/>
                </a:solidFill>
              </a:rPr>
              <a:t>2</a:t>
            </a:r>
            <a:r>
              <a:rPr lang="en-US" sz="4000" b="1" i="1" dirty="0" smtClean="0">
                <a:solidFill>
                  <a:prstClr val="black"/>
                </a:solidFill>
              </a:rPr>
              <a:t>. Point and say.</a:t>
            </a:r>
            <a:endParaRPr lang="en-US" sz="40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3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pic>
        <p:nvPicPr>
          <p:cNvPr id="9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77.1392" end="77523.19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1752600"/>
            <a:ext cx="304800" cy="304800"/>
          </a:xfrm>
          <a:prstGeom prst="rect">
            <a:avLst/>
          </a:prstGeom>
        </p:spPr>
      </p:pic>
      <p:pic>
        <p:nvPicPr>
          <p:cNvPr id="10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15.2112" end="68988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2109651"/>
            <a:ext cx="457200" cy="457200"/>
          </a:xfrm>
          <a:prstGeom prst="rect">
            <a:avLst/>
          </a:prstGeom>
        </p:spPr>
      </p:pic>
      <p:pic>
        <p:nvPicPr>
          <p:cNvPr id="14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755.2768" end="49785.53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4060" y="6417129"/>
            <a:ext cx="381000" cy="381000"/>
          </a:xfrm>
          <a:prstGeom prst="rect">
            <a:avLst/>
          </a:prstGeom>
        </p:spPr>
      </p:pic>
      <p:pic>
        <p:nvPicPr>
          <p:cNvPr id="15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86.3672" end="50022.61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9760" y="-76200"/>
            <a:ext cx="609600" cy="609600"/>
          </a:xfrm>
          <a:prstGeom prst="rect">
            <a:avLst/>
          </a:prstGeom>
        </p:spPr>
      </p:pic>
      <p:pic>
        <p:nvPicPr>
          <p:cNvPr id="16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87.3648" end="80605.15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406" y="644434"/>
            <a:ext cx="609600" cy="609600"/>
          </a:xfrm>
          <a:prstGeom prst="rect">
            <a:avLst/>
          </a:prstGeom>
        </p:spPr>
      </p:pic>
      <p:pic>
        <p:nvPicPr>
          <p:cNvPr id="17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28.8448" end="77523.19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" y="1238794"/>
            <a:ext cx="609600" cy="609600"/>
          </a:xfrm>
          <a:prstGeom prst="rect">
            <a:avLst/>
          </a:prstGeom>
        </p:spPr>
      </p:pic>
      <p:pic>
        <p:nvPicPr>
          <p:cNvPr id="19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04.9856" end="65195.34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417" y="3587931"/>
            <a:ext cx="609600" cy="609600"/>
          </a:xfrm>
          <a:prstGeom prst="rect">
            <a:avLst/>
          </a:prstGeom>
        </p:spPr>
      </p:pic>
      <p:pic>
        <p:nvPicPr>
          <p:cNvPr id="20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75.7248" end="61165.09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131" y="4197531"/>
            <a:ext cx="609600" cy="609600"/>
          </a:xfrm>
          <a:prstGeom prst="rect">
            <a:avLst/>
          </a:prstGeom>
        </p:spPr>
      </p:pic>
      <p:pic>
        <p:nvPicPr>
          <p:cNvPr id="21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47.4624" end="53578.72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4460" y="3587931"/>
            <a:ext cx="609600" cy="609600"/>
          </a:xfrm>
          <a:prstGeom prst="rect">
            <a:avLst/>
          </a:prstGeom>
        </p:spPr>
      </p:pic>
      <p:pic>
        <p:nvPicPr>
          <p:cNvPr id="22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3.2496" end="73018.78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4960" y="694508"/>
            <a:ext cx="609600" cy="609600"/>
          </a:xfrm>
          <a:prstGeom prst="rect">
            <a:avLst/>
          </a:prstGeom>
        </p:spPr>
      </p:pic>
      <p:pic>
        <p:nvPicPr>
          <p:cNvPr id="23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168.9088" end="58794.34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006" y="5643154"/>
            <a:ext cx="609600" cy="609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59631" y="3200400"/>
            <a:ext cx="3177540" cy="1225731"/>
          </a:xfrm>
          <a:prstGeom prst="ellipse">
            <a:avLst/>
          </a:prstGeom>
          <a:noFill/>
          <a:ln w="50800" cmpd="sng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7809411" y="3621132"/>
            <a:ext cx="343989" cy="384266"/>
          </a:xfrm>
          <a:prstGeom prst="flowChartConnector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2 10"/>
          <p:cNvSpPr/>
          <p:nvPr/>
        </p:nvSpPr>
        <p:spPr>
          <a:xfrm>
            <a:off x="4572000" y="5477691"/>
            <a:ext cx="1242060" cy="1189809"/>
          </a:xfrm>
          <a:prstGeom prst="irregularSeal2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urved Connector 35"/>
          <p:cNvCxnSpPr/>
          <p:nvPr/>
        </p:nvCxnSpPr>
        <p:spPr>
          <a:xfrm rot="10800000" flipV="1">
            <a:off x="5394961" y="3892730"/>
            <a:ext cx="2586445" cy="2055223"/>
          </a:xfrm>
          <a:prstGeom prst="curvedConnector3">
            <a:avLst/>
          </a:prstGeom>
          <a:ln w="3810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004560" y="6252754"/>
            <a:ext cx="2606040" cy="777240"/>
          </a:xfrm>
          <a:prstGeom prst="ellipse">
            <a:avLst/>
          </a:prstGeom>
          <a:noFill/>
          <a:ln w="50800" cmpd="sng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7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17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7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60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08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37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11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10400"/>
          </a:xfrm>
          <a:prstGeom prst="rect">
            <a:avLst/>
          </a:prstGeom>
        </p:spPr>
      </p:pic>
      <p:pic>
        <p:nvPicPr>
          <p:cNvPr id="3" name="52 Track 5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393.3472" end="36509.39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685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3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851" y="533400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  <a:latin typeface="Goudy Stout" pitchFamily="18" charset="0"/>
              </a:rPr>
              <a:t>Role play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Goudy Stou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68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133600"/>
            <a:ext cx="8915400" cy="2123658"/>
          </a:xfrm>
          <a:prstGeom prst="rect">
            <a:avLst/>
          </a:prstGeom>
          <a:noFill/>
          <a:ln w="6985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At home</a:t>
            </a:r>
            <a:r>
              <a:rPr lang="en-US" sz="4400" dirty="0" smtClean="0"/>
              <a:t>:</a:t>
            </a:r>
          </a:p>
          <a:p>
            <a:r>
              <a:rPr lang="en-US" sz="4400" b="1" dirty="0" smtClean="0"/>
              <a:t>1, </a:t>
            </a:r>
            <a:r>
              <a:rPr lang="en-US" sz="4000" i="1" dirty="0" smtClean="0"/>
              <a:t>Learn by heart all the new words.</a:t>
            </a:r>
          </a:p>
          <a:p>
            <a:r>
              <a:rPr lang="en-US" sz="4400" b="1" dirty="0" smtClean="0"/>
              <a:t>2, </a:t>
            </a:r>
            <a:r>
              <a:rPr lang="en-US" sz="4000" i="1" dirty="0" smtClean="0"/>
              <a:t>Prepare the next lesson ( lesson 2).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87516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1446213" y="1824038"/>
            <a:ext cx="6629400" cy="2514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4373563"/>
            <a:ext cx="28956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4373563"/>
            <a:ext cx="28956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38638"/>
            <a:ext cx="28956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ngo nghinh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25425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1" descr="mouse3"/>
          <p:cNvPicPr>
            <a:picLocks noChangeAspect="1" noChangeArrowheads="1" noCrop="1"/>
          </p:cNvPicPr>
          <p:nvPr/>
        </p:nvPicPr>
        <p:blipFill>
          <a:blip r:embed="rId7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HAT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287524"/>
            <a:ext cx="3254275" cy="2098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516534"/>
            <a:ext cx="3733800" cy="347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276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b="7143"/>
          <a:stretch>
            <a:fillRect/>
          </a:stretch>
        </p:blipFill>
        <p:spPr bwMode="auto">
          <a:xfrm>
            <a:off x="0" y="3276600"/>
            <a:ext cx="914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09600" y="1143000"/>
            <a:ext cx="8001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chemeClr val="bg1"/>
              </a:solidFill>
              <a:latin typeface=".VnTime" pitchFamily="34" charset="0"/>
              <a:cs typeface="Arial" charset="0"/>
            </a:endParaRPr>
          </a:p>
          <a:p>
            <a:pPr algn="ctr"/>
            <a:endParaRPr lang="en-US" sz="2800" b="1">
              <a:latin typeface="Lucida Sans" pitchFamily="34" charset="0"/>
              <a:cs typeface="Arial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3" descr="biglogo">
            <a:hlinkClick r:id="" action="ppaction://noaction">
              <a:snd r:embed="rId7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30"/>
          <p:cNvSpPr>
            <a:spLocks noChangeShapeType="1"/>
          </p:cNvSpPr>
          <p:nvPr/>
        </p:nvSpPr>
        <p:spPr bwMode="auto">
          <a:xfrm>
            <a:off x="1524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WordArt 31"/>
          <p:cNvSpPr>
            <a:spLocks noChangeArrowheads="1" noChangeShapeType="1" noTextEdit="1"/>
          </p:cNvSpPr>
          <p:nvPr/>
        </p:nvSpPr>
        <p:spPr bwMode="auto">
          <a:xfrm>
            <a:off x="1600200" y="3962400"/>
            <a:ext cx="6019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sp>
        <p:nvSpPr>
          <p:cNvPr id="4104" name="WordArt 8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6934200" cy="2438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Let's play</a:t>
            </a:r>
          </a:p>
        </p:txBody>
      </p:sp>
    </p:spTree>
  </p:cSld>
  <p:clrMapOvr>
    <a:masterClrMapping/>
  </p:clrMapOvr>
  <p:transition spd="slow">
    <p:wipe dir="d"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audi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09600" y="1143000"/>
            <a:ext cx="8001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chemeClr val="bg1"/>
              </a:solidFill>
              <a:latin typeface=".VnTime" pitchFamily="34" charset="0"/>
              <a:cs typeface="Arial" charset="0"/>
            </a:endParaRPr>
          </a:p>
          <a:p>
            <a:pPr algn="ctr"/>
            <a:endParaRPr lang="en-US" sz="2800" b="1">
              <a:latin typeface="Lucida Sans" pitchFamily="34" charset="0"/>
              <a:cs typeface="Arial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572000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34000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34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A.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zoo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53000" y="4608513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B.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school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5334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C.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supermarket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49530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D.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bookshop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201386" y="5352256"/>
            <a:ext cx="4419600" cy="6096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rgbClr val="FF0066"/>
                </a:solidFill>
                <a:latin typeface="Tahoma" pitchFamily="34" charset="0"/>
                <a:cs typeface="Arial" charset="0"/>
              </a:rPr>
              <a:t>C. </a:t>
            </a:r>
            <a:r>
              <a:rPr lang="en-US" sz="2800" b="1" dirty="0" smtClean="0">
                <a:solidFill>
                  <a:srgbClr val="FF0066"/>
                </a:solidFill>
                <a:latin typeface="Tahoma" pitchFamily="34" charset="0"/>
                <a:cs typeface="Arial" charset="0"/>
              </a:rPr>
              <a:t>supermarket</a:t>
            </a:r>
            <a:endParaRPr lang="en-US" sz="2800" b="1" dirty="0">
              <a:solidFill>
                <a:srgbClr val="FF0066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6159" name="Line 30"/>
          <p:cNvSpPr>
            <a:spLocks noChangeShapeType="1"/>
          </p:cNvSpPr>
          <p:nvPr/>
        </p:nvSpPr>
        <p:spPr bwMode="auto">
          <a:xfrm>
            <a:off x="1524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WordArt 31"/>
          <p:cNvSpPr>
            <a:spLocks noChangeArrowheads="1" noChangeShapeType="1" noTextEdit="1"/>
          </p:cNvSpPr>
          <p:nvPr/>
        </p:nvSpPr>
        <p:spPr bwMode="auto">
          <a:xfrm>
            <a:off x="2190750" y="1289050"/>
            <a:ext cx="398145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Let’s go to the ……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FFFFFF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8" name="WordArt 31"/>
          <p:cNvSpPr>
            <a:spLocks noChangeArrowheads="1" noChangeShapeType="1" noTextEdit="1"/>
          </p:cNvSpPr>
          <p:nvPr/>
        </p:nvSpPr>
        <p:spPr bwMode="auto">
          <a:xfrm>
            <a:off x="2190750" y="2058987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I want to buy some food and drink .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FFFFFF"/>
              </a:soli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slow">
    <p:wipe dir="d"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04" grpId="0"/>
      <p:bldP spid="4105" grpId="0"/>
      <p:bldP spid="4106" grpId="0"/>
      <p:bldP spid="4107" grpId="0"/>
      <p:bldP spid="41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292225"/>
            <a:ext cx="9144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9600" y="1143000"/>
            <a:ext cx="8001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chemeClr val="bg1"/>
              </a:solidFill>
              <a:latin typeface=".VnTime" pitchFamily="34" charset="0"/>
              <a:cs typeface="Arial" charset="0"/>
            </a:endParaRPr>
          </a:p>
          <a:p>
            <a:pPr algn="ctr"/>
            <a:endParaRPr lang="en-US" sz="2800" b="1">
              <a:latin typeface="Lucida Sans" pitchFamily="34" charset="0"/>
              <a:cs typeface="Arial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572000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34000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34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A.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eighty/forty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776788" y="4608513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B.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seventy/forty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5334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C.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seventy/fifty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49530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D.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twenty/thirty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4533900" y="4572000"/>
            <a:ext cx="4724400" cy="609600"/>
          </a:xfrm>
          <a:prstGeom prst="hexagon">
            <a:avLst>
              <a:gd name="adj" fmla="val 65875"/>
              <a:gd name="vf" fmla="val 115470"/>
            </a:avLst>
          </a:prstGeom>
          <a:solidFill>
            <a:srgbClr val="FF99FF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 dirty="0">
                <a:solidFill>
                  <a:schemeClr val="tx2"/>
                </a:solidFill>
                <a:latin typeface="Tahoma" pitchFamily="34" charset="0"/>
                <a:cs typeface="Arial" charset="0"/>
              </a:rPr>
              <a:t>B. </a:t>
            </a:r>
            <a:r>
              <a:rPr lang="en-US" sz="2400" b="1" dirty="0" smtClean="0">
                <a:solidFill>
                  <a:schemeClr val="tx2"/>
                </a:solidFill>
                <a:latin typeface="Tahoma" pitchFamily="34" charset="0"/>
                <a:cs typeface="Arial" charset="0"/>
              </a:rPr>
              <a:t>seventy/forty</a:t>
            </a:r>
            <a:endParaRPr lang="en-US" sz="2400" b="1" dirty="0">
              <a:solidFill>
                <a:schemeClr val="tx2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7192" name="Line 30"/>
          <p:cNvSpPr>
            <a:spLocks noChangeShapeType="1"/>
          </p:cNvSpPr>
          <p:nvPr/>
        </p:nvSpPr>
        <p:spPr bwMode="auto">
          <a:xfrm>
            <a:off x="1524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3" name="WordArt 27"/>
          <p:cNvSpPr>
            <a:spLocks noChangeArrowheads="1" noChangeShapeType="1" noTextEdit="1"/>
          </p:cNvSpPr>
          <p:nvPr/>
        </p:nvSpPr>
        <p:spPr bwMode="auto">
          <a:xfrm>
            <a:off x="1490793" y="1402393"/>
            <a:ext cx="6324600" cy="60855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10,30,50,….,90</a:t>
            </a:r>
          </a:p>
        </p:txBody>
      </p:sp>
      <p:sp>
        <p:nvSpPr>
          <p:cNvPr id="17" name="WordArt 27"/>
          <p:cNvSpPr>
            <a:spLocks noChangeArrowheads="1" noChangeShapeType="1" noTextEdit="1"/>
          </p:cNvSpPr>
          <p:nvPr/>
        </p:nvSpPr>
        <p:spPr bwMode="auto">
          <a:xfrm>
            <a:off x="1524000" y="2590799"/>
            <a:ext cx="6324600" cy="612731"/>
          </a:xfrm>
          <a:prstGeom prst="rect">
            <a:avLst/>
          </a:prstGeom>
          <a:noFill/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20,…,60,80,100</a:t>
            </a:r>
            <a:endParaRPr lang="en-US" sz="3600" kern="10" dirty="0">
              <a:solidFill>
                <a:schemeClr val="accent2">
                  <a:lumMod val="75000"/>
                </a:scheme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 spd="slow">
    <p:wipe dir="d"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04" grpId="0"/>
      <p:bldP spid="4105" grpId="0"/>
      <p:bldP spid="4106" grpId="0"/>
      <p:bldP spid="4107" grpId="0"/>
      <p:bldP spid="41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609600" y="1143000"/>
            <a:ext cx="8001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1" smtClean="0">
              <a:solidFill>
                <a:prstClr val="white"/>
              </a:solidFill>
              <a:latin typeface=".VnTime" pitchFamily="34" charset="0"/>
              <a:cs typeface="Arial" pitchFamily="34" charset="0"/>
            </a:endParaRPr>
          </a:p>
          <a:p>
            <a:pPr algn="ctr"/>
            <a:endParaRPr lang="en-US" sz="2800" b="1" smtClean="0">
              <a:solidFill>
                <a:prstClr val="black"/>
              </a:solidFill>
              <a:latin typeface="Lucida Sans" pitchFamily="34" charset="0"/>
              <a:cs typeface="Arial" pitchFamily="34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572000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34000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34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smtClean="0">
                <a:solidFill>
                  <a:srgbClr val="FFFF66"/>
                </a:solidFill>
                <a:latin typeface="Tahoma" pitchFamily="34" charset="0"/>
                <a:cs typeface="Arial" pitchFamily="34" charset="0"/>
              </a:rPr>
              <a:t>A. cinema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53000" y="4608513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smtClean="0">
                <a:solidFill>
                  <a:srgbClr val="FFFF66"/>
                </a:solidFill>
                <a:latin typeface="Tahoma" pitchFamily="34" charset="0"/>
                <a:cs typeface="Arial" pitchFamily="34" charset="0"/>
              </a:rPr>
              <a:t>B. post office</a:t>
            </a: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5334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smtClean="0">
                <a:solidFill>
                  <a:srgbClr val="FFFF66"/>
                </a:solidFill>
                <a:latin typeface="Tahoma" pitchFamily="34" charset="0"/>
                <a:cs typeface="Arial" pitchFamily="34" charset="0"/>
              </a:rPr>
              <a:t>C. bookshop</a:t>
            </a: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49530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smtClean="0">
                <a:solidFill>
                  <a:srgbClr val="FFFF66"/>
                </a:solidFill>
                <a:latin typeface="Tahoma" pitchFamily="34" charset="0"/>
                <a:cs typeface="Arial" pitchFamily="34" charset="0"/>
              </a:rPr>
              <a:t>D. library</a:t>
            </a: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3" descr="biglogo">
            <a:hlinkClick r:id="" action="ppaction://noaction">
              <a:snd r:embed="rId8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228600" y="5334000"/>
            <a:ext cx="4419600" cy="6096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smtClean="0">
                <a:solidFill>
                  <a:srgbClr val="FF0066"/>
                </a:solidFill>
                <a:latin typeface="Tahoma" pitchFamily="34" charset="0"/>
                <a:cs typeface="Arial" pitchFamily="34" charset="0"/>
              </a:rPr>
              <a:t>C. bookshop</a:t>
            </a:r>
          </a:p>
        </p:txBody>
      </p:sp>
      <p:sp>
        <p:nvSpPr>
          <p:cNvPr id="38927" name="Line 30"/>
          <p:cNvSpPr>
            <a:spLocks noChangeShapeType="1"/>
          </p:cNvSpPr>
          <p:nvPr/>
        </p:nvSpPr>
        <p:spPr bwMode="auto">
          <a:xfrm>
            <a:off x="1524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8928" name="WordArt 31"/>
          <p:cNvSpPr>
            <a:spLocks noChangeArrowheads="1" noChangeShapeType="1" noTextEdit="1"/>
          </p:cNvSpPr>
          <p:nvPr/>
        </p:nvSpPr>
        <p:spPr bwMode="auto">
          <a:xfrm>
            <a:off x="2190750" y="1289050"/>
            <a:ext cx="398145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cs typeface="Tahoma"/>
              </a:rPr>
              <a:t>Let’s go to the ……</a:t>
            </a:r>
          </a:p>
        </p:txBody>
      </p:sp>
      <p:sp>
        <p:nvSpPr>
          <p:cNvPr id="38929" name="WordArt 31"/>
          <p:cNvSpPr>
            <a:spLocks noChangeArrowheads="1" noChangeShapeType="1" noTextEdit="1"/>
          </p:cNvSpPr>
          <p:nvPr/>
        </p:nvSpPr>
        <p:spPr bwMode="auto">
          <a:xfrm>
            <a:off x="2190750" y="20589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cs typeface="Tahoma"/>
              </a:rPr>
              <a:t>I want to buy some books.</a:t>
            </a:r>
          </a:p>
        </p:txBody>
      </p:sp>
    </p:spTree>
    <p:extLst>
      <p:ext uri="{BB962C8B-B14F-4D97-AF65-F5344CB8AC3E}">
        <p14:creationId xmlns:p14="http://schemas.microsoft.com/office/powerpoint/2010/main" val="1297237810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04" grpId="0"/>
      <p:bldP spid="4105" grpId="0"/>
      <p:bldP spid="4106" grpId="0"/>
      <p:bldP spid="4107" grpId="0"/>
      <p:bldP spid="41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09600" y="1143000"/>
            <a:ext cx="8001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chemeClr val="bg1"/>
              </a:solidFill>
              <a:latin typeface=".VnTime" pitchFamily="34" charset="0"/>
              <a:cs typeface="Arial" charset="0"/>
            </a:endParaRPr>
          </a:p>
          <a:p>
            <a:pPr algn="ctr"/>
            <a:endParaRPr lang="en-US" sz="2800" b="1">
              <a:latin typeface="Lucida Sans" pitchFamily="34" charset="0"/>
              <a:cs typeface="Arial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3" descr="biglogo">
            <a:hlinkClick r:id="" action="ppaction://noaction">
              <a:snd r:embed="rId8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AutoShape 14">
            <a:hlinkClick r:id="" action="ppaction://noaction" highlightClick="1">
              <a:snd r:embed="rId5" name="laugh track.wav"/>
            </a:hlinkClick>
          </p:cNvPr>
          <p:cNvSpPr>
            <a:spLocks noChangeArrowheads="1"/>
          </p:cNvSpPr>
          <p:nvPr/>
        </p:nvSpPr>
        <p:spPr bwMode="auto">
          <a:xfrm>
            <a:off x="8534400" y="6553200"/>
            <a:ext cx="228600" cy="228600"/>
          </a:xfrm>
          <a:prstGeom prst="actionButtonBlank">
            <a:avLst/>
          </a:prstGeom>
          <a:solidFill>
            <a:schemeClr val="tx1">
              <a:alpha val="50195"/>
            </a:schemeClr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900" b="1">
                <a:solidFill>
                  <a:srgbClr val="333333"/>
                </a:solidFill>
                <a:latin typeface="Tahoma" pitchFamily="34" charset="0"/>
                <a:cs typeface="Arial" charset="0"/>
              </a:rPr>
              <a:t>L</a:t>
            </a:r>
          </a:p>
        </p:txBody>
      </p:sp>
      <p:sp>
        <p:nvSpPr>
          <p:cNvPr id="10247" name="AutoShape 16">
            <a:hlinkClick r:id="" action="ppaction://noaction" highlightClick="1">
              <a:snd r:embed="rId10" name="finalanswer.wav"/>
            </a:hlinkClick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228600"/>
          </a:xfrm>
          <a:prstGeom prst="actionButtonBlank">
            <a:avLst/>
          </a:prstGeom>
          <a:solidFill>
            <a:schemeClr val="tx1">
              <a:alpha val="50195"/>
            </a:schemeClr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900" b="1">
                <a:solidFill>
                  <a:srgbClr val="333333"/>
                </a:solidFill>
                <a:latin typeface="Tahoma" pitchFamily="34" charset="0"/>
                <a:cs typeface="Arial" charset="0"/>
              </a:rPr>
              <a:t>F</a:t>
            </a:r>
          </a:p>
        </p:txBody>
      </p:sp>
      <p:sp>
        <p:nvSpPr>
          <p:cNvPr id="10248" name="Line 30"/>
          <p:cNvSpPr>
            <a:spLocks noChangeShapeType="1"/>
          </p:cNvSpPr>
          <p:nvPr/>
        </p:nvSpPr>
        <p:spPr bwMode="auto">
          <a:xfrm>
            <a:off x="1524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61" name="WordArt 31"/>
          <p:cNvSpPr>
            <a:spLocks noChangeArrowheads="1" noChangeShapeType="1" noTextEdit="1"/>
          </p:cNvSpPr>
          <p:nvPr/>
        </p:nvSpPr>
        <p:spPr bwMode="auto">
          <a:xfrm>
            <a:off x="1447800" y="2590800"/>
            <a:ext cx="6019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Tahoma"/>
                <a:ea typeface="Tahoma"/>
                <a:cs typeface="Tahoma"/>
              </a:rPr>
              <a:t>You are a millionaire.</a:t>
            </a:r>
          </a:p>
        </p:txBody>
      </p:sp>
      <p:pic>
        <p:nvPicPr>
          <p:cNvPr id="10250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815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31825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5339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631825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ugh t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1771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6540"/>
            <a:ext cx="8991600" cy="66652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6539"/>
            <a:ext cx="8978168" cy="66652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5504"/>
            <a:ext cx="9064046" cy="6732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6539"/>
            <a:ext cx="9064046" cy="67414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6" y="125504"/>
            <a:ext cx="9048350" cy="7053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6" y="116539"/>
            <a:ext cx="10351142" cy="70625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6538"/>
            <a:ext cx="10366838" cy="7198661"/>
          </a:xfrm>
          <a:prstGeom prst="rect">
            <a:avLst/>
          </a:prstGeom>
        </p:spPr>
      </p:pic>
      <p:pic>
        <p:nvPicPr>
          <p:cNvPr id="20" name="TheWhistlersSong-SteveBarakatt-279995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216.143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12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0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5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044714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prstClr val="black"/>
                </a:solidFill>
              </a:rPr>
              <a:t>1. Look, listen and repeat.</a:t>
            </a:r>
            <a:endParaRPr lang="en-US" sz="40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7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1002</TotalTime>
  <Words>156</Words>
  <Application>Microsoft Office PowerPoint</Application>
  <PresentationFormat>On-screen Show (4:3)</PresentationFormat>
  <Paragraphs>38</Paragraphs>
  <Slides>20</Slides>
  <Notes>1</Notes>
  <HiddenSlides>0</HiddenSlides>
  <MMClips>39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Slipstream</vt:lpstr>
      <vt:lpstr>1_Slipstream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Hongnt</cp:lastModifiedBy>
  <cp:revision>111</cp:revision>
  <dcterms:created xsi:type="dcterms:W3CDTF">2013-10-18T13:35:44Z</dcterms:created>
  <dcterms:modified xsi:type="dcterms:W3CDTF">2021-03-31T14:43:01Z</dcterms:modified>
</cp:coreProperties>
</file>