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5" r:id="rId2"/>
    <p:sldId id="258" r:id="rId3"/>
    <p:sldId id="260" r:id="rId4"/>
    <p:sldId id="262" r:id="rId5"/>
    <p:sldId id="301" r:id="rId6"/>
    <p:sldId id="265" r:id="rId7"/>
    <p:sldId id="293" r:id="rId8"/>
    <p:sldId id="299" r:id="rId9"/>
    <p:sldId id="298" r:id="rId10"/>
    <p:sldId id="300" r:id="rId11"/>
    <p:sldId id="294" r:id="rId12"/>
    <p:sldId id="302" r:id="rId13"/>
    <p:sldId id="295" r:id="rId14"/>
    <p:sldId id="274" r:id="rId15"/>
    <p:sldId id="276" r:id="rId16"/>
    <p:sldId id="296" r:id="rId17"/>
    <p:sldId id="278" r:id="rId18"/>
    <p:sldId id="303" r:id="rId19"/>
    <p:sldId id="283" r:id="rId20"/>
    <p:sldId id="285" r:id="rId21"/>
    <p:sldId id="297" r:id="rId22"/>
    <p:sldId id="286" r:id="rId23"/>
    <p:sldId id="287" r:id="rId24"/>
    <p:sldId id="288" r:id="rId25"/>
    <p:sldId id="289" r:id="rId26"/>
    <p:sldId id="290" r:id="rId27"/>
    <p:sldId id="291" r:id="rId28"/>
    <p:sldId id="304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7070-8CFB-4332-9CAC-EE4E0413DAD3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0479B-AF40-46E2-921B-EA90456C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0479B-AF40-46E2-921B-EA90456CAB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9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FD9E-9318-41EA-BAD7-5B5DFF11827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05A7-2396-4FF4-B5FE-DD9A2145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8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FD9E-9318-41EA-BAD7-5B5DFF11827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05A7-2396-4FF4-B5FE-DD9A2145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4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FD9E-9318-41EA-BAD7-5B5DFF11827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05A7-2396-4FF4-B5FE-DD9A2145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90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42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16970-F2BB-4303-83C3-6EA735E9A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8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FD9E-9318-41EA-BAD7-5B5DFF11827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05A7-2396-4FF4-B5FE-DD9A2145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9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FD9E-9318-41EA-BAD7-5B5DFF11827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05A7-2396-4FF4-B5FE-DD9A2145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4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FD9E-9318-41EA-BAD7-5B5DFF11827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05A7-2396-4FF4-B5FE-DD9A2145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5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FD9E-9318-41EA-BAD7-5B5DFF11827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05A7-2396-4FF4-B5FE-DD9A2145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FD9E-9318-41EA-BAD7-5B5DFF11827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05A7-2396-4FF4-B5FE-DD9A2145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FD9E-9318-41EA-BAD7-5B5DFF11827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05A7-2396-4FF4-B5FE-DD9A2145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9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FD9E-9318-41EA-BAD7-5B5DFF11827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05A7-2396-4FF4-B5FE-DD9A2145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1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FD9E-9318-41EA-BAD7-5B5DFF11827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05A7-2396-4FF4-B5FE-DD9A2145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4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BFD9E-9318-41EA-BAD7-5B5DFF11827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A05A7-2396-4FF4-B5FE-DD9A2145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4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99E63C1D-BFCF-4C1E-952D-FDA7C63F6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>
            <a:extLst>
              <a:ext uri="{FF2B5EF4-FFF2-40B4-BE49-F238E27FC236}">
                <a16:creationId xmlns:a16="http://schemas.microsoft.com/office/drawing/2014/main" id="{144E95B0-445E-4EFA-9DD9-B443AD7D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0"/>
            <a:ext cx="91344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altLang="en-US" sz="4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altLang="en-US" sz="4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4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altLang="en-US" sz="4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altLang="en-US" sz="4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/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/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altLang="en-US" sz="4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Kể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altLang="en-US" sz="4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31</a:t>
            </a:r>
          </a:p>
          <a:p>
            <a:pPr algn="ctr" eaLnBrk="1" hangingPunct="1"/>
            <a:endParaRPr lang="en-US" altLang="en-US" sz="16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BÁC SĨ Y-ÉC-XANH</a:t>
            </a: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endParaRPr lang="en-US" altLang="en-US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 advTm="1353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010232D-E992-483E-8FD8-7FF86B495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3366488" cy="5874152"/>
          </a:xfrm>
          <a:prstGeom prst="rect">
            <a:avLst/>
          </a:prstGeom>
        </p:spPr>
      </p:pic>
      <p:sp>
        <p:nvSpPr>
          <p:cNvPr id="6" name="双波形 5">
            <a:extLst>
              <a:ext uri="{FF2B5EF4-FFF2-40B4-BE49-F238E27FC236}">
                <a16:creationId xmlns:a16="http://schemas.microsoft.com/office/drawing/2014/main" id="{44918C01-18BD-4439-B45E-6536BF44F0CF}"/>
              </a:ext>
            </a:extLst>
          </p:cNvPr>
          <p:cNvSpPr/>
          <p:nvPr/>
        </p:nvSpPr>
        <p:spPr>
          <a:xfrm>
            <a:off x="3886200" y="76200"/>
            <a:ext cx="4699001" cy="1367228"/>
          </a:xfrm>
          <a:prstGeom prst="double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hape 887">
            <a:extLst>
              <a:ext uri="{FF2B5EF4-FFF2-40B4-BE49-F238E27FC236}">
                <a16:creationId xmlns:a16="http://schemas.microsoft.com/office/drawing/2014/main" id="{4132F075-77A5-4204-B2E4-E3DC63227EF2}"/>
              </a:ext>
            </a:extLst>
          </p:cNvPr>
          <p:cNvSpPr/>
          <p:nvPr/>
        </p:nvSpPr>
        <p:spPr>
          <a:xfrm>
            <a:off x="5094563" y="254255"/>
            <a:ext cx="2117862" cy="727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sz="2800" dirty="0"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407C180-65BF-4410-B878-73DA16F4A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85" y="223768"/>
            <a:ext cx="651515" cy="868687"/>
          </a:xfrm>
          <a:prstGeom prst="rect">
            <a:avLst/>
          </a:prstGeom>
        </p:spPr>
      </p:pic>
      <p:sp>
        <p:nvSpPr>
          <p:cNvPr id="11" name="双波形 10">
            <a:extLst>
              <a:ext uri="{FF2B5EF4-FFF2-40B4-BE49-F238E27FC236}">
                <a16:creationId xmlns:a16="http://schemas.microsoft.com/office/drawing/2014/main" id="{25C87601-2E1A-4017-92AB-1160D702B598}"/>
              </a:ext>
            </a:extLst>
          </p:cNvPr>
          <p:cNvSpPr/>
          <p:nvPr/>
        </p:nvSpPr>
        <p:spPr>
          <a:xfrm>
            <a:off x="3886200" y="1703849"/>
            <a:ext cx="4699001" cy="1496551"/>
          </a:xfrm>
          <a:prstGeom prst="double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hape 887">
            <a:extLst>
              <a:ext uri="{FF2B5EF4-FFF2-40B4-BE49-F238E27FC236}">
                <a16:creationId xmlns:a16="http://schemas.microsoft.com/office/drawing/2014/main" id="{55552BC9-820E-4E50-9948-C8E90A6DF162}"/>
              </a:ext>
            </a:extLst>
          </p:cNvPr>
          <p:cNvSpPr/>
          <p:nvPr/>
        </p:nvSpPr>
        <p:spPr>
          <a:xfrm>
            <a:off x="5044847" y="2073906"/>
            <a:ext cx="4099153" cy="639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hạch</a:t>
            </a:r>
            <a:endParaRPr sz="2800" dirty="0"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89C18E3-333D-46CF-BCA4-DC7C94445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15" y="1959394"/>
            <a:ext cx="651515" cy="868687"/>
          </a:xfrm>
          <a:prstGeom prst="rect">
            <a:avLst/>
          </a:prstGeom>
        </p:spPr>
      </p:pic>
      <p:sp>
        <p:nvSpPr>
          <p:cNvPr id="15" name="双波形 14">
            <a:extLst>
              <a:ext uri="{FF2B5EF4-FFF2-40B4-BE49-F238E27FC236}">
                <a16:creationId xmlns:a16="http://schemas.microsoft.com/office/drawing/2014/main" id="{312E388D-76FF-45B9-B112-6230CB9FE7E3}"/>
              </a:ext>
            </a:extLst>
          </p:cNvPr>
          <p:cNvSpPr/>
          <p:nvPr/>
        </p:nvSpPr>
        <p:spPr>
          <a:xfrm>
            <a:off x="3886200" y="3570043"/>
            <a:ext cx="4699000" cy="1406307"/>
          </a:xfrm>
          <a:prstGeom prst="double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hape 887">
            <a:extLst>
              <a:ext uri="{FF2B5EF4-FFF2-40B4-BE49-F238E27FC236}">
                <a16:creationId xmlns:a16="http://schemas.microsoft.com/office/drawing/2014/main" id="{94068571-5B5F-4DD2-8081-77034DF1148E}"/>
              </a:ext>
            </a:extLst>
          </p:cNvPr>
          <p:cNvSpPr/>
          <p:nvPr/>
        </p:nvSpPr>
        <p:spPr>
          <a:xfrm>
            <a:off x="4876800" y="4038516"/>
            <a:ext cx="3505200" cy="46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B37DC97-743F-4FF7-9DDE-5615A114D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788194"/>
            <a:ext cx="651515" cy="868687"/>
          </a:xfrm>
          <a:prstGeom prst="rect">
            <a:avLst/>
          </a:prstGeom>
        </p:spPr>
      </p:pic>
      <p:sp>
        <p:nvSpPr>
          <p:cNvPr id="13" name="双波形 14">
            <a:extLst>
              <a:ext uri="{FF2B5EF4-FFF2-40B4-BE49-F238E27FC236}">
                <a16:creationId xmlns:a16="http://schemas.microsoft.com/office/drawing/2014/main" id="{312E388D-76FF-45B9-B112-6230CB9FE7E3}"/>
              </a:ext>
            </a:extLst>
          </p:cNvPr>
          <p:cNvSpPr/>
          <p:nvPr/>
        </p:nvSpPr>
        <p:spPr>
          <a:xfrm>
            <a:off x="3886201" y="5299293"/>
            <a:ext cx="4699000" cy="1406307"/>
          </a:xfrm>
          <a:prstGeom prst="double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hape 887">
            <a:extLst>
              <a:ext uri="{FF2B5EF4-FFF2-40B4-BE49-F238E27FC236}">
                <a16:creationId xmlns:a16="http://schemas.microsoft.com/office/drawing/2014/main" id="{94068571-5B5F-4DD2-8081-77034DF1148E}"/>
              </a:ext>
            </a:extLst>
          </p:cNvPr>
          <p:cNvSpPr/>
          <p:nvPr/>
        </p:nvSpPr>
        <p:spPr>
          <a:xfrm>
            <a:off x="5105400" y="5767766"/>
            <a:ext cx="3505200" cy="46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7">
            <a:extLst>
              <a:ext uri="{FF2B5EF4-FFF2-40B4-BE49-F238E27FC236}">
                <a16:creationId xmlns:a16="http://schemas.microsoft.com/office/drawing/2014/main" id="{9B37DC97-743F-4FF7-9DDE-5615A114D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5517444"/>
            <a:ext cx="651515" cy="8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0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010232D-E992-483E-8FD8-7FF86B495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3366488" cy="5874152"/>
          </a:xfrm>
          <a:prstGeom prst="rect">
            <a:avLst/>
          </a:prstGeom>
        </p:spPr>
      </p:pic>
      <p:sp>
        <p:nvSpPr>
          <p:cNvPr id="6" name="双波形 5">
            <a:extLst>
              <a:ext uri="{FF2B5EF4-FFF2-40B4-BE49-F238E27FC236}">
                <a16:creationId xmlns:a16="http://schemas.microsoft.com/office/drawing/2014/main" id="{44918C01-18BD-4439-B45E-6536BF44F0CF}"/>
              </a:ext>
            </a:extLst>
          </p:cNvPr>
          <p:cNvSpPr/>
          <p:nvPr/>
        </p:nvSpPr>
        <p:spPr>
          <a:xfrm>
            <a:off x="3886200" y="357650"/>
            <a:ext cx="4699001" cy="1367228"/>
          </a:xfrm>
          <a:prstGeom prst="double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hape 887">
            <a:extLst>
              <a:ext uri="{FF2B5EF4-FFF2-40B4-BE49-F238E27FC236}">
                <a16:creationId xmlns:a16="http://schemas.microsoft.com/office/drawing/2014/main" id="{4132F075-77A5-4204-B2E4-E3DC63227EF2}"/>
              </a:ext>
            </a:extLst>
          </p:cNvPr>
          <p:cNvSpPr/>
          <p:nvPr/>
        </p:nvSpPr>
        <p:spPr>
          <a:xfrm>
            <a:off x="5029200" y="579820"/>
            <a:ext cx="2117862" cy="639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sz="2800" dirty="0"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407C180-65BF-4410-B878-73DA16F4A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85" y="505218"/>
            <a:ext cx="651515" cy="868687"/>
          </a:xfrm>
          <a:prstGeom prst="rect">
            <a:avLst/>
          </a:prstGeom>
        </p:spPr>
      </p:pic>
      <p:sp>
        <p:nvSpPr>
          <p:cNvPr id="11" name="双波形 10">
            <a:extLst>
              <a:ext uri="{FF2B5EF4-FFF2-40B4-BE49-F238E27FC236}">
                <a16:creationId xmlns:a16="http://schemas.microsoft.com/office/drawing/2014/main" id="{25C87601-2E1A-4017-92AB-1160D702B598}"/>
              </a:ext>
            </a:extLst>
          </p:cNvPr>
          <p:cNvSpPr/>
          <p:nvPr/>
        </p:nvSpPr>
        <p:spPr>
          <a:xfrm>
            <a:off x="3886200" y="2442499"/>
            <a:ext cx="4699001" cy="1496551"/>
          </a:xfrm>
          <a:prstGeom prst="double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hape 887">
            <a:extLst>
              <a:ext uri="{FF2B5EF4-FFF2-40B4-BE49-F238E27FC236}">
                <a16:creationId xmlns:a16="http://schemas.microsoft.com/office/drawing/2014/main" id="{55552BC9-820E-4E50-9948-C8E90A6DF162}"/>
              </a:ext>
            </a:extLst>
          </p:cNvPr>
          <p:cNvSpPr/>
          <p:nvPr/>
        </p:nvSpPr>
        <p:spPr>
          <a:xfrm>
            <a:off x="5044847" y="2812556"/>
            <a:ext cx="4099153" cy="639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endParaRPr sz="2800" dirty="0"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89C18E3-333D-46CF-BCA4-DC7C94445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15" y="2698044"/>
            <a:ext cx="651515" cy="868687"/>
          </a:xfrm>
          <a:prstGeom prst="rect">
            <a:avLst/>
          </a:prstGeom>
        </p:spPr>
      </p:pic>
      <p:sp>
        <p:nvSpPr>
          <p:cNvPr id="15" name="双波形 14">
            <a:extLst>
              <a:ext uri="{FF2B5EF4-FFF2-40B4-BE49-F238E27FC236}">
                <a16:creationId xmlns:a16="http://schemas.microsoft.com/office/drawing/2014/main" id="{312E388D-76FF-45B9-B112-6230CB9FE7E3}"/>
              </a:ext>
            </a:extLst>
          </p:cNvPr>
          <p:cNvSpPr/>
          <p:nvPr/>
        </p:nvSpPr>
        <p:spPr>
          <a:xfrm>
            <a:off x="3886200" y="4765893"/>
            <a:ext cx="4699000" cy="1406307"/>
          </a:xfrm>
          <a:prstGeom prst="double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hape 887">
            <a:extLst>
              <a:ext uri="{FF2B5EF4-FFF2-40B4-BE49-F238E27FC236}">
                <a16:creationId xmlns:a16="http://schemas.microsoft.com/office/drawing/2014/main" id="{94068571-5B5F-4DD2-8081-77034DF1148E}"/>
              </a:ext>
            </a:extLst>
          </p:cNvPr>
          <p:cNvSpPr/>
          <p:nvPr/>
        </p:nvSpPr>
        <p:spPr>
          <a:xfrm>
            <a:off x="5105400" y="5234366"/>
            <a:ext cx="3505200" cy="46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B37DC97-743F-4FF7-9DDE-5615A114D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984044"/>
            <a:ext cx="651515" cy="8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a Trang-map | Vietnam honeymoon, Vietnam travel, Viet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410200" cy="673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334000" y="3987691"/>
            <a:ext cx="1219200" cy="5586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A170788-D313-4288-B0FB-BAA2C70A3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2" r="59001" b="41333"/>
          <a:stretch/>
        </p:blipFill>
        <p:spPr>
          <a:xfrm>
            <a:off x="0" y="-304800"/>
            <a:ext cx="5596904" cy="5036275"/>
          </a:xfrm>
          <a:prstGeom prst="rect">
            <a:avLst/>
          </a:prstGeom>
        </p:spPr>
      </p:pic>
      <p:sp>
        <p:nvSpPr>
          <p:cNvPr id="3" name="思想气泡: 云 2">
            <a:extLst>
              <a:ext uri="{FF2B5EF4-FFF2-40B4-BE49-F238E27FC236}">
                <a16:creationId xmlns:a16="http://schemas.microsoft.com/office/drawing/2014/main" id="{6D022BD0-878F-441F-8384-F5845EE49939}"/>
              </a:ext>
            </a:extLst>
          </p:cNvPr>
          <p:cNvSpPr/>
          <p:nvPr/>
        </p:nvSpPr>
        <p:spPr>
          <a:xfrm rot="9752009" flipH="1">
            <a:off x="3522300" y="2510965"/>
            <a:ext cx="5248570" cy="3374600"/>
          </a:xfrm>
          <a:prstGeom prst="cloudCallout">
            <a:avLst>
              <a:gd name="adj1" fmla="val -13753"/>
              <a:gd name="adj2" fmla="val 947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6576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话气泡: 矩形 2">
            <a:extLst>
              <a:ext uri="{FF2B5EF4-FFF2-40B4-BE49-F238E27FC236}">
                <a16:creationId xmlns:a16="http://schemas.microsoft.com/office/drawing/2014/main" id="{A4AB56E5-43F4-462D-9D4A-3BB7AAF87C5A}"/>
              </a:ext>
            </a:extLst>
          </p:cNvPr>
          <p:cNvSpPr/>
          <p:nvPr/>
        </p:nvSpPr>
        <p:spPr>
          <a:xfrm flipH="1">
            <a:off x="1267029" y="78287"/>
            <a:ext cx="5049097" cy="2283913"/>
          </a:xfrm>
          <a:prstGeom prst="wedgeRectCallout">
            <a:avLst>
              <a:gd name="adj1" fmla="val 30000"/>
              <a:gd name="adj2" fmla="val 123018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447800" y="452497"/>
            <a:ext cx="472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Y-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266" y="4043258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cartoon woman talking Stock Vector Image &amp; Art - Ala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0"/>
          <a:stretch/>
        </p:blipFill>
        <p:spPr bwMode="auto">
          <a:xfrm flipH="1">
            <a:off x="7488662" y="4163665"/>
            <a:ext cx="1628775" cy="261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971800" y="2633537"/>
            <a:ext cx="4267200" cy="3060256"/>
          </a:xfrm>
          <a:prstGeom prst="wedgeEllipseCallout">
            <a:avLst>
              <a:gd name="adj1" fmla="val 52401"/>
              <a:gd name="adj2" fmla="val 3503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67100" y="3117224"/>
            <a:ext cx="3276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Y-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đới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376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7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2" r="17936" b="12921"/>
          <a:stretch/>
        </p:blipFill>
        <p:spPr bwMode="auto">
          <a:xfrm flipH="1">
            <a:off x="7333128" y="31126"/>
            <a:ext cx="1810870" cy="263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829" y="4714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-405583"/>
            <a:ext cx="5486400" cy="3453583"/>
            <a:chOff x="267388" y="-350559"/>
            <a:chExt cx="4612434" cy="369545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8BA3410-3C08-4884-BB78-3DD2F1B48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959475" flipH="1">
              <a:off x="267388" y="-350559"/>
              <a:ext cx="4612434" cy="3695451"/>
            </a:xfrm>
            <a:prstGeom prst="rect">
              <a:avLst/>
            </a:prstGeom>
          </p:spPr>
        </p:pic>
        <p:sp>
          <p:nvSpPr>
            <p:cNvPr id="5" name="Shape 233">
              <a:extLst>
                <a:ext uri="{FF2B5EF4-FFF2-40B4-BE49-F238E27FC236}">
                  <a16:creationId xmlns:a16="http://schemas.microsoft.com/office/drawing/2014/main" id="{40D22BCB-87C3-432F-856F-4E505DDAC635}"/>
                </a:ext>
              </a:extLst>
            </p:cNvPr>
            <p:cNvSpPr/>
            <p:nvPr/>
          </p:nvSpPr>
          <p:spPr>
            <a:xfrm>
              <a:off x="661881" y="710133"/>
              <a:ext cx="3886200" cy="14234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9050" tIns="19050" rIns="19050" bIns="19050" anchor="ctr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2. Y-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éc</a:t>
              </a:r>
              <a:r>
                <a:rPr lang="en-US" sz="3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3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tưởng</a:t>
              </a:r>
              <a:r>
                <a:rPr lang="en-US" sz="3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366048" y="2635874"/>
            <a:ext cx="3489916" cy="2088526"/>
          </a:xfrm>
          <a:prstGeom prst="cloudCallout">
            <a:avLst>
              <a:gd name="adj1" fmla="val -1795"/>
              <a:gd name="adj2" fmla="val 10571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hape 233">
            <a:extLst>
              <a:ext uri="{FF2B5EF4-FFF2-40B4-BE49-F238E27FC236}">
                <a16:creationId xmlns:a16="http://schemas.microsoft.com/office/drawing/2014/main" id="{40D22BCB-87C3-432F-856F-4E505DDAC635}"/>
              </a:ext>
            </a:extLst>
          </p:cNvPr>
          <p:cNvSpPr/>
          <p:nvPr/>
        </p:nvSpPr>
        <p:spPr>
          <a:xfrm>
            <a:off x="2438400" y="2809979"/>
            <a:ext cx="3207294" cy="1762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7" descr="Girl Thinking Sticker by Evacomics for iOS &amp; Android | GI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5108425" y="4374526"/>
            <a:ext cx="3959375" cy="2331074"/>
          </a:xfrm>
          <a:prstGeom prst="wedgeRoundRectCallout">
            <a:avLst>
              <a:gd name="adj1" fmla="val 10477"/>
              <a:gd name="adj2" fmla="val -1620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hape 233">
            <a:extLst>
              <a:ext uri="{FF2B5EF4-FFF2-40B4-BE49-F238E27FC236}">
                <a16:creationId xmlns:a16="http://schemas.microsoft.com/office/drawing/2014/main" id="{40D22BCB-87C3-432F-856F-4E505DDAC635}"/>
              </a:ext>
            </a:extLst>
          </p:cNvPr>
          <p:cNvSpPr/>
          <p:nvPr/>
        </p:nvSpPr>
        <p:spPr>
          <a:xfrm>
            <a:off x="5181600" y="4436492"/>
            <a:ext cx="3733799" cy="2192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sờn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411" y="2865947"/>
            <a:ext cx="2175669" cy="399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17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8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8"/>
          <a:stretch/>
        </p:blipFill>
        <p:spPr bwMode="auto">
          <a:xfrm>
            <a:off x="6781800" y="990600"/>
            <a:ext cx="2362200" cy="334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457200" y="228599"/>
            <a:ext cx="4953000" cy="2435787"/>
          </a:xfrm>
          <a:prstGeom prst="cloudCallout">
            <a:avLst>
              <a:gd name="adj1" fmla="val 74759"/>
              <a:gd name="adj2" fmla="val 3043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233">
            <a:extLst>
              <a:ext uri="{FF2B5EF4-FFF2-40B4-BE49-F238E27FC236}">
                <a16:creationId xmlns:a16="http://schemas.microsoft.com/office/drawing/2014/main" id="{40D22BCB-87C3-432F-856F-4E505DDAC635}"/>
              </a:ext>
            </a:extLst>
          </p:cNvPr>
          <p:cNvSpPr/>
          <p:nvPr/>
        </p:nvSpPr>
        <p:spPr>
          <a:xfrm>
            <a:off x="762000" y="609600"/>
            <a:ext cx="4343400" cy="151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81" name="Picture 9" descr="Girl Talking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4"/>
          <a:stretch/>
        </p:blipFill>
        <p:spPr bwMode="auto">
          <a:xfrm>
            <a:off x="0" y="4459941"/>
            <a:ext cx="3448050" cy="239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929218" y="2895600"/>
            <a:ext cx="4309782" cy="2209800"/>
          </a:xfrm>
          <a:prstGeom prst="wedgeEllipseCallout">
            <a:avLst>
              <a:gd name="adj1" fmla="val -42043"/>
              <a:gd name="adj2" fmla="val 84406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hape 233">
            <a:extLst>
              <a:ext uri="{FF2B5EF4-FFF2-40B4-BE49-F238E27FC236}">
                <a16:creationId xmlns:a16="http://schemas.microsoft.com/office/drawing/2014/main" id="{40D22BCB-87C3-432F-856F-4E505DDAC635}"/>
              </a:ext>
            </a:extLst>
          </p:cNvPr>
          <p:cNvSpPr/>
          <p:nvPr/>
        </p:nvSpPr>
        <p:spPr>
          <a:xfrm>
            <a:off x="3276600" y="3190979"/>
            <a:ext cx="3662643" cy="1762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Y-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ư?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04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54" y="2349395"/>
            <a:ext cx="3084346" cy="313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流程图: 文档 2">
            <a:extLst>
              <a:ext uri="{FF2B5EF4-FFF2-40B4-BE49-F238E27FC236}">
                <a16:creationId xmlns:a16="http://schemas.microsoft.com/office/drawing/2014/main" id="{C7EFC797-14B9-4BAD-B58B-270AF753B5FE}"/>
              </a:ext>
            </a:extLst>
          </p:cNvPr>
          <p:cNvSpPr/>
          <p:nvPr/>
        </p:nvSpPr>
        <p:spPr>
          <a:xfrm>
            <a:off x="3810001" y="228600"/>
            <a:ext cx="5333999" cy="2359378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endParaRPr lang="zh-CN" altLang="en-US" dirty="0"/>
          </a:p>
        </p:txBody>
      </p:sp>
      <p:sp>
        <p:nvSpPr>
          <p:cNvPr id="31" name="流程图: 文档 30">
            <a:extLst>
              <a:ext uri="{FF2B5EF4-FFF2-40B4-BE49-F238E27FC236}">
                <a16:creationId xmlns:a16="http://schemas.microsoft.com/office/drawing/2014/main" id="{4FBA3D62-780E-43FC-9970-1E5CA4FA4156}"/>
              </a:ext>
            </a:extLst>
          </p:cNvPr>
          <p:cNvSpPr/>
          <p:nvPr/>
        </p:nvSpPr>
        <p:spPr>
          <a:xfrm>
            <a:off x="3962400" y="393166"/>
            <a:ext cx="4986180" cy="2030247"/>
          </a:xfrm>
          <a:prstGeom prst="flowChartDocument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endParaRPr lang="zh-CN" altLang="en-US" dirty="0"/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3962400" y="533400"/>
            <a:ext cx="480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Y-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lever cartoon girl talking important things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t="8104" r="21317" b="16625"/>
          <a:stretch/>
        </p:blipFill>
        <p:spPr bwMode="auto">
          <a:xfrm>
            <a:off x="0" y="2423413"/>
            <a:ext cx="2438400" cy="448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559424" y="2971800"/>
            <a:ext cx="3429000" cy="2362479"/>
          </a:xfrm>
          <a:prstGeom prst="cloudCallout">
            <a:avLst>
              <a:gd name="adj1" fmla="val -69461"/>
              <a:gd name="adj2" fmla="val -5437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2895600" y="3421850"/>
            <a:ext cx="2819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i="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artoon talking male doctor vector free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4" r="23869"/>
          <a:stretch/>
        </p:blipFill>
        <p:spPr bwMode="auto">
          <a:xfrm>
            <a:off x="0" y="3315892"/>
            <a:ext cx="1600200" cy="35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790568" y="3886200"/>
            <a:ext cx="4188455" cy="15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192056" y="228600"/>
            <a:ext cx="3541744" cy="3124200"/>
          </a:xfrm>
          <a:prstGeom prst="wedgeRoundRectCallout">
            <a:avLst>
              <a:gd name="adj1" fmla="val 4985"/>
              <a:gd name="adj2" fmla="val 80864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86871" y="764895"/>
            <a:ext cx="3429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9" r="17575" b="5530"/>
          <a:stretch/>
        </p:blipFill>
        <p:spPr bwMode="auto">
          <a:xfrm flipH="1">
            <a:off x="7010400" y="2911930"/>
            <a:ext cx="2133600" cy="394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86200" y="534063"/>
            <a:ext cx="4953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000" b="1" i="0" dirty="0"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1000" y="609600"/>
            <a:ext cx="316385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971799" y="4121741"/>
            <a:ext cx="403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b="1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b="1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000" b="1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000" b="1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000" b="1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Down Arrow 6"/>
          <p:cNvSpPr/>
          <p:nvPr/>
        </p:nvSpPr>
        <p:spPr>
          <a:xfrm>
            <a:off x="5210173" y="2549255"/>
            <a:ext cx="438151" cy="11845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/>
      <p:bldP spid="8" grpId="1"/>
      <p:bldP spid="9" grpId="0"/>
      <p:bldP spid="10" grpId="0"/>
      <p:bldP spid="11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n Talking GIF - Man Talking Speaking - Discover &amp; Share GIFs | Animated  man, Boy gif,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39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双波形 6">
            <a:extLst>
              <a:ext uri="{FF2B5EF4-FFF2-40B4-BE49-F238E27FC236}">
                <a16:creationId xmlns:a16="http://schemas.microsoft.com/office/drawing/2014/main" id="{F2DA29EE-0C95-4B45-9DFF-164E7770A68F}"/>
              </a:ext>
            </a:extLst>
          </p:cNvPr>
          <p:cNvSpPr/>
          <p:nvPr/>
        </p:nvSpPr>
        <p:spPr>
          <a:xfrm>
            <a:off x="3439499" y="1335268"/>
            <a:ext cx="4790101" cy="2937014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644744" y="1926612"/>
            <a:ext cx="4419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6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6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i="0" dirty="0"/>
          </a:p>
        </p:txBody>
      </p:sp>
    </p:spTree>
    <p:extLst>
      <p:ext uri="{BB962C8B-B14F-4D97-AF65-F5344CB8AC3E}">
        <p14:creationId xmlns:p14="http://schemas.microsoft.com/office/powerpoint/2010/main" val="47847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C0D5956-9916-4B3A-8060-23DFEDF5D3F8}"/>
              </a:ext>
            </a:extLst>
          </p:cNvPr>
          <p:cNvSpPr txBox="1"/>
          <p:nvPr/>
        </p:nvSpPr>
        <p:spPr>
          <a:xfrm>
            <a:off x="2743200" y="1080954"/>
            <a:ext cx="3897989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字魂17号-萌趣果冻体" panose="02000000000000000000" pitchFamily="2" charset="-122"/>
                <a:cs typeface="Times New Roman" pitchFamily="18" charset="0"/>
              </a:rPr>
              <a:t>ÔN BÀI CŨ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字魂17号-萌趣果冻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9199" y="2752165"/>
            <a:ext cx="531587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3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 b="11424"/>
          <a:stretch/>
        </p:blipFill>
        <p:spPr bwMode="auto">
          <a:xfrm flipH="1">
            <a:off x="5836160" y="2514600"/>
            <a:ext cx="3307840" cy="347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E381286-952F-4BC1-BB07-51321D790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53884" flipV="1">
            <a:off x="-115933" y="268028"/>
            <a:ext cx="6466583" cy="5728323"/>
          </a:xfrm>
          <a:prstGeom prst="rect">
            <a:avLst/>
          </a:prstGeom>
        </p:spPr>
      </p:pic>
      <p:sp>
        <p:nvSpPr>
          <p:cNvPr id="9" name="云形 8">
            <a:extLst>
              <a:ext uri="{FF2B5EF4-FFF2-40B4-BE49-F238E27FC236}">
                <a16:creationId xmlns:a16="http://schemas.microsoft.com/office/drawing/2014/main" id="{27510111-8349-4E8E-9B85-12122CAD247D}"/>
              </a:ext>
            </a:extLst>
          </p:cNvPr>
          <p:cNvSpPr/>
          <p:nvPr/>
        </p:nvSpPr>
        <p:spPr>
          <a:xfrm>
            <a:off x="6117620" y="934473"/>
            <a:ext cx="737978" cy="53613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云形 9">
            <a:extLst>
              <a:ext uri="{FF2B5EF4-FFF2-40B4-BE49-F238E27FC236}">
                <a16:creationId xmlns:a16="http://schemas.microsoft.com/office/drawing/2014/main" id="{972AF3FF-FB28-4D17-AAE5-67004C47B0B0}"/>
              </a:ext>
            </a:extLst>
          </p:cNvPr>
          <p:cNvSpPr/>
          <p:nvPr/>
        </p:nvSpPr>
        <p:spPr>
          <a:xfrm>
            <a:off x="7268174" y="1803153"/>
            <a:ext cx="737978" cy="536131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137160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nl-NL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tập đọc cho thấy sự gắn bó của bác sĩ Y-éc-xanh với mảnh đất Nha Trang, đề cao lẽ sống của ông: </a:t>
            </a:r>
            <a:r>
              <a:rPr lang="nl-NL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 để yêu thương, giúp đỡ đồng loại.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3362" y="3066871"/>
            <a:ext cx="3335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 DUNG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599" y="2021006"/>
            <a:ext cx="40386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latin typeface="Times New Roman" pitchFamily="18" charset="0"/>
                <a:cs typeface="Times New Roman" pitchFamily="18" charset="0"/>
              </a:rPr>
              <a:t>Bài tập đọc trên nói về nội dung gì?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Cartoon Teacher | PNG 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30997FE-03D7-463B-9F80-68970B6AF4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4"/>
          <a:stretch/>
        </p:blipFill>
        <p:spPr>
          <a:xfrm>
            <a:off x="2" y="1835258"/>
            <a:ext cx="9143999" cy="49840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00334" y="228600"/>
            <a:ext cx="37433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481315"/>
            <a:ext cx="6269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859BB8D-A835-4EF0-A4B4-C65CADFBCE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7848" r="5032" b="7510"/>
          <a:stretch/>
        </p:blipFill>
        <p:spPr>
          <a:xfrm>
            <a:off x="295835" y="96791"/>
            <a:ext cx="9020835" cy="6211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258517">
            <a:off x="1996048" y="3229046"/>
            <a:ext cx="3708400" cy="76944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 CHUYỆN</a:t>
            </a:r>
          </a:p>
        </p:txBody>
      </p:sp>
    </p:spTree>
    <p:extLst>
      <p:ext uri="{BB962C8B-B14F-4D97-AF65-F5344CB8AC3E}">
        <p14:creationId xmlns:p14="http://schemas.microsoft.com/office/powerpoint/2010/main" val="19916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36933" y="0"/>
            <a:ext cx="85784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i="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vi-VN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vi-VN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b="1" i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i="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vi-VN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vi-VN" b="1" i="0" dirty="0">
                <a:latin typeface="Times New Roman" pitchFamily="18" charset="0"/>
                <a:cs typeface="Times New Roman" pitchFamily="18" charset="0"/>
              </a:rPr>
              <a:t> Y-</a:t>
            </a:r>
            <a:r>
              <a:rPr lang="en-US" altLang="vi-VN" b="1" i="0" dirty="0" err="1"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altLang="vi-VN" b="1" i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b="1" i="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vi-VN" altLang="vi-VN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b="1" i="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vi-VN" b="1" i="0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altLang="vi-VN" b="1" i="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altLang="vi-VN" b="1" i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1272142"/>
            <a:ext cx="4169922" cy="2672095"/>
            <a:chOff x="1056" y="1920"/>
            <a:chExt cx="3456" cy="1824"/>
          </a:xfrm>
        </p:grpSpPr>
        <p:pic>
          <p:nvPicPr>
            <p:cNvPr id="11279" name="Picture 6" descr="TV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21" b="52614"/>
            <a:stretch>
              <a:fillRect/>
            </a:stretch>
          </p:blipFill>
          <p:spPr bwMode="auto">
            <a:xfrm>
              <a:off x="1056" y="1920"/>
              <a:ext cx="3456" cy="1824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0" name="Oval 7"/>
            <p:cNvSpPr>
              <a:spLocks noChangeArrowheads="1"/>
            </p:cNvSpPr>
            <p:nvPr/>
          </p:nvSpPr>
          <p:spPr bwMode="auto">
            <a:xfrm>
              <a:off x="1113" y="1920"/>
              <a:ext cx="336" cy="288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i="0" dirty="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52471" y="1272141"/>
            <a:ext cx="3766595" cy="2672095"/>
            <a:chOff x="1008" y="1776"/>
            <a:chExt cx="3792" cy="1968"/>
          </a:xfrm>
        </p:grpSpPr>
        <p:pic>
          <p:nvPicPr>
            <p:cNvPr id="11277" name="Picture 9" descr="TV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76" r="4262" b="52614"/>
            <a:stretch>
              <a:fillRect/>
            </a:stretch>
          </p:blipFill>
          <p:spPr bwMode="auto">
            <a:xfrm>
              <a:off x="1008" y="1776"/>
              <a:ext cx="3792" cy="1968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8" name="Oval 10"/>
            <p:cNvSpPr>
              <a:spLocks noChangeArrowheads="1"/>
            </p:cNvSpPr>
            <p:nvPr/>
          </p:nvSpPr>
          <p:spPr bwMode="auto">
            <a:xfrm>
              <a:off x="1056" y="1776"/>
              <a:ext cx="336" cy="288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i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61521" y="4117348"/>
            <a:ext cx="4165601" cy="2664452"/>
            <a:chOff x="672" y="1773"/>
            <a:chExt cx="4224" cy="1971"/>
          </a:xfrm>
        </p:grpSpPr>
        <p:pic>
          <p:nvPicPr>
            <p:cNvPr id="11275" name="Picture 7" descr="TV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4" r="54199"/>
            <a:stretch>
              <a:fillRect/>
            </a:stretch>
          </p:blipFill>
          <p:spPr bwMode="auto">
            <a:xfrm>
              <a:off x="672" y="1776"/>
              <a:ext cx="4224" cy="1968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6" name="Oval 8"/>
            <p:cNvSpPr>
              <a:spLocks noChangeArrowheads="1"/>
            </p:cNvSpPr>
            <p:nvPr/>
          </p:nvSpPr>
          <p:spPr bwMode="auto">
            <a:xfrm>
              <a:off x="732" y="1773"/>
              <a:ext cx="336" cy="288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i="0" dirty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852472" y="4121403"/>
            <a:ext cx="3766594" cy="2691992"/>
            <a:chOff x="1008" y="1776"/>
            <a:chExt cx="3984" cy="1968"/>
          </a:xfrm>
        </p:grpSpPr>
        <p:pic>
          <p:nvPicPr>
            <p:cNvPr id="11273" name="Picture 10" descr="TV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1" t="50174" b="1326"/>
            <a:stretch>
              <a:fillRect/>
            </a:stretch>
          </p:blipFill>
          <p:spPr bwMode="auto">
            <a:xfrm>
              <a:off x="1008" y="1776"/>
              <a:ext cx="3984" cy="1968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4" name="Oval 11"/>
            <p:cNvSpPr>
              <a:spLocks noChangeArrowheads="1"/>
            </p:cNvSpPr>
            <p:nvPr/>
          </p:nvSpPr>
          <p:spPr bwMode="auto">
            <a:xfrm>
              <a:off x="1104" y="1776"/>
              <a:ext cx="336" cy="288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i="0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3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5"/>
          <p:cNvGrpSpPr>
            <a:grpSpLocks/>
          </p:cNvGrpSpPr>
          <p:nvPr/>
        </p:nvGrpSpPr>
        <p:grpSpPr bwMode="auto">
          <a:xfrm>
            <a:off x="302749" y="685800"/>
            <a:ext cx="4495800" cy="5447186"/>
            <a:chOff x="1056" y="1920"/>
            <a:chExt cx="3456" cy="1824"/>
          </a:xfrm>
        </p:grpSpPr>
        <p:pic>
          <p:nvPicPr>
            <p:cNvPr id="12295" name="Picture 6" descr="TV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21" b="52614"/>
            <a:stretch>
              <a:fillRect/>
            </a:stretch>
          </p:blipFill>
          <p:spPr bwMode="auto">
            <a:xfrm>
              <a:off x="1056" y="1920"/>
              <a:ext cx="3456" cy="1824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6" name="Oval 7"/>
            <p:cNvSpPr>
              <a:spLocks noChangeArrowheads="1"/>
            </p:cNvSpPr>
            <p:nvPr/>
          </p:nvSpPr>
          <p:spPr bwMode="auto">
            <a:xfrm>
              <a:off x="1113" y="1920"/>
              <a:ext cx="336" cy="288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i="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957482" y="609600"/>
            <a:ext cx="39624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Y-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6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8"/>
          <p:cNvGrpSpPr>
            <a:grpSpLocks/>
          </p:cNvGrpSpPr>
          <p:nvPr/>
        </p:nvGrpSpPr>
        <p:grpSpPr bwMode="auto">
          <a:xfrm>
            <a:off x="4800600" y="685800"/>
            <a:ext cx="3894666" cy="5410200"/>
            <a:chOff x="1008" y="1776"/>
            <a:chExt cx="3792" cy="1968"/>
          </a:xfrm>
        </p:grpSpPr>
        <p:pic>
          <p:nvPicPr>
            <p:cNvPr id="13319" name="Picture 9" descr="TV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76" r="4262" b="52614"/>
            <a:stretch>
              <a:fillRect/>
            </a:stretch>
          </p:blipFill>
          <p:spPr bwMode="auto">
            <a:xfrm>
              <a:off x="1008" y="1776"/>
              <a:ext cx="3792" cy="1968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0" name="Oval 10"/>
            <p:cNvSpPr>
              <a:spLocks noChangeArrowheads="1"/>
            </p:cNvSpPr>
            <p:nvPr/>
          </p:nvSpPr>
          <p:spPr bwMode="auto">
            <a:xfrm>
              <a:off x="1056" y="1776"/>
              <a:ext cx="515" cy="288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i="0" dirty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544358" y="685800"/>
            <a:ext cx="392006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Y-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dị</a:t>
            </a:r>
            <a:endParaRPr lang="en-US" alt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2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4800600" y="1332513"/>
            <a:ext cx="3886200" cy="4153887"/>
            <a:chOff x="672" y="1773"/>
            <a:chExt cx="4224" cy="1971"/>
          </a:xfrm>
        </p:grpSpPr>
        <p:pic>
          <p:nvPicPr>
            <p:cNvPr id="14344" name="Picture 7" descr="TV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4" r="54199"/>
            <a:stretch>
              <a:fillRect/>
            </a:stretch>
          </p:blipFill>
          <p:spPr bwMode="auto">
            <a:xfrm>
              <a:off x="672" y="1776"/>
              <a:ext cx="4224" cy="1968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Oval 8"/>
            <p:cNvSpPr>
              <a:spLocks noChangeArrowheads="1"/>
            </p:cNvSpPr>
            <p:nvPr/>
          </p:nvSpPr>
          <p:spPr bwMode="auto">
            <a:xfrm>
              <a:off x="732" y="1773"/>
              <a:ext cx="621" cy="288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i="0" dirty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1000" y="1332514"/>
            <a:ext cx="4114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600"/>
              </a:spcBef>
            </a:pPr>
            <a:r>
              <a:rPr lang="en-US" altLang="vi-VN" sz="4400" b="1" i="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4400" b="1" i="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vi-VN" sz="4400" b="1" i="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vi-VN" sz="4400" b="1" i="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vi-VN" sz="4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vi-VN" sz="4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4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vi-VN" sz="4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vi-VN" sz="4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altLang="vi-VN" sz="4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44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vi-VN" sz="4400" b="1" i="0" dirty="0">
                <a:latin typeface="Times New Roman" pitchFamily="18" charset="0"/>
                <a:cs typeface="Times New Roman" pitchFamily="18" charset="0"/>
              </a:rPr>
              <a:t> Y-</a:t>
            </a:r>
            <a:r>
              <a:rPr lang="en-US" altLang="vi-VN" sz="4400" b="1" i="0" dirty="0" err="1"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altLang="vi-VN" sz="4400" b="1" i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4400" b="1" i="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vi-VN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9"/>
          <p:cNvGrpSpPr>
            <a:grpSpLocks/>
          </p:cNvGrpSpPr>
          <p:nvPr/>
        </p:nvGrpSpPr>
        <p:grpSpPr bwMode="auto">
          <a:xfrm>
            <a:off x="2650066" y="1913467"/>
            <a:ext cx="4411134" cy="4563533"/>
            <a:chOff x="1008" y="1776"/>
            <a:chExt cx="3984" cy="1968"/>
          </a:xfrm>
        </p:grpSpPr>
        <p:pic>
          <p:nvPicPr>
            <p:cNvPr id="15367" name="Picture 10" descr="TV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1" t="50174" b="1326"/>
            <a:stretch>
              <a:fillRect/>
            </a:stretch>
          </p:blipFill>
          <p:spPr bwMode="auto">
            <a:xfrm>
              <a:off x="1008" y="1776"/>
              <a:ext cx="3984" cy="1968"/>
            </a:xfrm>
            <a:prstGeom prst="rect">
              <a:avLst/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8" name="Oval 11"/>
            <p:cNvSpPr>
              <a:spLocks noChangeArrowheads="1"/>
            </p:cNvSpPr>
            <p:nvPr/>
          </p:nvSpPr>
          <p:spPr bwMode="auto">
            <a:xfrm>
              <a:off x="1104" y="1776"/>
              <a:ext cx="336" cy="288"/>
            </a:xfrm>
            <a:prstGeom prst="ellipse">
              <a:avLst/>
            </a:prstGeom>
            <a:solidFill>
              <a:srgbClr val="00FFFF">
                <a:alpha val="41176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vi-VN" sz="3200" b="1" i="0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86267" y="210741"/>
            <a:ext cx="86529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3600" b="1" i="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vi-VN" sz="3600" b="1" i="0" dirty="0">
                <a:latin typeface="Times New Roman" pitchFamily="18" charset="0"/>
                <a:cs typeface="Times New Roman" pitchFamily="18" charset="0"/>
              </a:rPr>
              <a:t> 4:  </a:t>
            </a:r>
            <a:r>
              <a:rPr lang="en-US" altLang="vi-VN" sz="3600" b="1" i="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vi-VN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vi-VN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altLang="vi-VN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vi-VN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vi-VN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vi-VN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6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Y-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vi-VN" sz="3600" b="1" i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0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3" y="242047"/>
            <a:ext cx="4345057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36" y="228600"/>
            <a:ext cx="4043464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2" y="3774786"/>
            <a:ext cx="4345057" cy="2715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36" y="3693204"/>
            <a:ext cx="4195864" cy="2797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53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12F950-D632-4A8D-A7BE-5CC40C32D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1" y="914401"/>
            <a:ext cx="3129703" cy="41729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1928F0-5E99-4CCF-A8B0-EC156E20A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91" y="2433821"/>
            <a:ext cx="3318135" cy="44241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02F09B1-02C4-426E-A14D-4F8F60B2B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93948"/>
            <a:ext cx="3200400" cy="4267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6190" y="2799993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8333" y="4297959"/>
            <a:ext cx="275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HỌC NỮA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222116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HỌC MÃI</a:t>
            </a:r>
          </a:p>
        </p:txBody>
      </p:sp>
    </p:spTree>
    <p:extLst>
      <p:ext uri="{BB962C8B-B14F-4D97-AF65-F5344CB8AC3E}">
        <p14:creationId xmlns:p14="http://schemas.microsoft.com/office/powerpoint/2010/main" val="15954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34" y="2182727"/>
            <a:ext cx="3505200" cy="376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905000" y="219750"/>
            <a:ext cx="55626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i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ĐỌC – KỂ CHUYỆN</a:t>
            </a:r>
            <a:endParaRPr lang="en-US" sz="3200" i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962761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32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– </a:t>
            </a:r>
            <a:r>
              <a:rPr lang="en-US" sz="32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sz="32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81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2D653AA-D2DA-4D83-AD5D-88367EBD6A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3610201"/>
            <a:ext cx="2033752" cy="300919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F69363F-E5E5-4E0A-8C08-1229C079EF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8009" y="4719903"/>
            <a:ext cx="1088564" cy="16106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05200" y="2619061"/>
            <a:ext cx="3866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5129" y="2057400"/>
            <a:ext cx="8305800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81600" y="2324100"/>
            <a:ext cx="76200" cy="647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742829" y="3238500"/>
            <a:ext cx="76200" cy="647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8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010232D-E992-483E-8FD8-7FF86B495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3366488" cy="5874152"/>
          </a:xfrm>
          <a:prstGeom prst="rect">
            <a:avLst/>
          </a:prstGeom>
        </p:spPr>
      </p:pic>
      <p:sp>
        <p:nvSpPr>
          <p:cNvPr id="6" name="双波形 5">
            <a:extLst>
              <a:ext uri="{FF2B5EF4-FFF2-40B4-BE49-F238E27FC236}">
                <a16:creationId xmlns:a16="http://schemas.microsoft.com/office/drawing/2014/main" id="{44918C01-18BD-4439-B45E-6536BF44F0CF}"/>
              </a:ext>
            </a:extLst>
          </p:cNvPr>
          <p:cNvSpPr/>
          <p:nvPr/>
        </p:nvSpPr>
        <p:spPr>
          <a:xfrm>
            <a:off x="3886200" y="76200"/>
            <a:ext cx="4699001" cy="1367228"/>
          </a:xfrm>
          <a:prstGeom prst="double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hape 887">
            <a:extLst>
              <a:ext uri="{FF2B5EF4-FFF2-40B4-BE49-F238E27FC236}">
                <a16:creationId xmlns:a16="http://schemas.microsoft.com/office/drawing/2014/main" id="{4132F075-77A5-4204-B2E4-E3DC63227EF2}"/>
              </a:ext>
            </a:extLst>
          </p:cNvPr>
          <p:cNvSpPr/>
          <p:nvPr/>
        </p:nvSpPr>
        <p:spPr>
          <a:xfrm>
            <a:off x="5094563" y="254255"/>
            <a:ext cx="2117862" cy="727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sz="2800" dirty="0"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407C180-65BF-4410-B878-73DA16F4A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85" y="223768"/>
            <a:ext cx="651515" cy="8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5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ứ điệp sống: Bác sỹ Y-ÉC-XANH - Nhà khoa học dâng mình hầu việc Chúa tại 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89337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2971800" y="4775537"/>
            <a:ext cx="28297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Y - </a:t>
            </a:r>
            <a:r>
              <a:rPr lang="en-US" b="1" i="0" dirty="0" err="1"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i="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b="1" i="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b="1" i="0" dirty="0">
                <a:latin typeface="Times New Roman" pitchFamily="18" charset="0"/>
                <a:cs typeface="Times New Roman" pitchFamily="18" charset="0"/>
              </a:rPr>
              <a:t>(1863 – 1943)</a:t>
            </a:r>
          </a:p>
        </p:txBody>
      </p:sp>
      <p:pic>
        <p:nvPicPr>
          <p:cNvPr id="1030" name="Picture 6" descr="Kì 02: Yersin - Vào &quot;thành phố chết&quot; - Tin du lịch và đời sống khánh hò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89337"/>
            <a:ext cx="51054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010232D-E992-483E-8FD8-7FF86B495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3366488" cy="5874152"/>
          </a:xfrm>
          <a:prstGeom prst="rect">
            <a:avLst/>
          </a:prstGeom>
        </p:spPr>
      </p:pic>
      <p:sp>
        <p:nvSpPr>
          <p:cNvPr id="6" name="双波形 5">
            <a:extLst>
              <a:ext uri="{FF2B5EF4-FFF2-40B4-BE49-F238E27FC236}">
                <a16:creationId xmlns:a16="http://schemas.microsoft.com/office/drawing/2014/main" id="{44918C01-18BD-4439-B45E-6536BF44F0CF}"/>
              </a:ext>
            </a:extLst>
          </p:cNvPr>
          <p:cNvSpPr/>
          <p:nvPr/>
        </p:nvSpPr>
        <p:spPr>
          <a:xfrm>
            <a:off x="3886200" y="76200"/>
            <a:ext cx="4699001" cy="1367228"/>
          </a:xfrm>
          <a:prstGeom prst="double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hape 887">
            <a:extLst>
              <a:ext uri="{FF2B5EF4-FFF2-40B4-BE49-F238E27FC236}">
                <a16:creationId xmlns:a16="http://schemas.microsoft.com/office/drawing/2014/main" id="{4132F075-77A5-4204-B2E4-E3DC63227EF2}"/>
              </a:ext>
            </a:extLst>
          </p:cNvPr>
          <p:cNvSpPr/>
          <p:nvPr/>
        </p:nvSpPr>
        <p:spPr>
          <a:xfrm>
            <a:off x="5094563" y="254255"/>
            <a:ext cx="2117862" cy="727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sz="2800" dirty="0"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407C180-65BF-4410-B878-73DA16F4A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85" y="223768"/>
            <a:ext cx="651515" cy="868687"/>
          </a:xfrm>
          <a:prstGeom prst="rect">
            <a:avLst/>
          </a:prstGeom>
        </p:spPr>
      </p:pic>
      <p:sp>
        <p:nvSpPr>
          <p:cNvPr id="11" name="双波形 10">
            <a:extLst>
              <a:ext uri="{FF2B5EF4-FFF2-40B4-BE49-F238E27FC236}">
                <a16:creationId xmlns:a16="http://schemas.microsoft.com/office/drawing/2014/main" id="{25C87601-2E1A-4017-92AB-1160D702B598}"/>
              </a:ext>
            </a:extLst>
          </p:cNvPr>
          <p:cNvSpPr/>
          <p:nvPr/>
        </p:nvSpPr>
        <p:spPr>
          <a:xfrm>
            <a:off x="3886200" y="1703849"/>
            <a:ext cx="4699001" cy="1496551"/>
          </a:xfrm>
          <a:prstGeom prst="double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hape 887">
            <a:extLst>
              <a:ext uri="{FF2B5EF4-FFF2-40B4-BE49-F238E27FC236}">
                <a16:creationId xmlns:a16="http://schemas.microsoft.com/office/drawing/2014/main" id="{55552BC9-820E-4E50-9948-C8E90A6DF162}"/>
              </a:ext>
            </a:extLst>
          </p:cNvPr>
          <p:cNvSpPr/>
          <p:nvPr/>
        </p:nvSpPr>
        <p:spPr>
          <a:xfrm>
            <a:off x="5044847" y="2073906"/>
            <a:ext cx="4099153" cy="639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hạch</a:t>
            </a:r>
            <a:endParaRPr sz="2800" dirty="0"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89C18E3-333D-46CF-BCA4-DC7C94445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15" y="1959394"/>
            <a:ext cx="651515" cy="8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r="11978"/>
          <a:stretch/>
        </p:blipFill>
        <p:spPr bwMode="auto">
          <a:xfrm>
            <a:off x="528917" y="457200"/>
            <a:ext cx="3926542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69391"/>
            <a:ext cx="4911281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2"/>
          <a:stretch/>
        </p:blipFill>
        <p:spPr bwMode="auto">
          <a:xfrm>
            <a:off x="4774025" y="457199"/>
            <a:ext cx="4034611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039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495</Words>
  <Application>Microsoft Office PowerPoint</Application>
  <PresentationFormat>On-screen Show (4:3)</PresentationFormat>
  <Paragraphs>67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宋体</vt:lpstr>
      <vt:lpstr>Arial</vt:lpstr>
      <vt:lpstr>Calibri</vt:lpstr>
      <vt:lpstr>Slabo 27px</vt:lpstr>
      <vt:lpstr>Times New Roman</vt:lpstr>
      <vt:lpstr>Wingdings</vt:lpstr>
      <vt:lpstr>仓耳玄三M W05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Win10Pro</cp:lastModifiedBy>
  <cp:revision>34</cp:revision>
  <dcterms:created xsi:type="dcterms:W3CDTF">2021-04-15T08:13:28Z</dcterms:created>
  <dcterms:modified xsi:type="dcterms:W3CDTF">2021-04-21T16:31:19Z</dcterms:modified>
</cp:coreProperties>
</file>