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0"/>
  </p:notesMasterIdLst>
  <p:sldIdLst>
    <p:sldId id="301" r:id="rId2"/>
    <p:sldId id="259" r:id="rId3"/>
    <p:sldId id="298" r:id="rId4"/>
    <p:sldId id="257" r:id="rId5"/>
    <p:sldId id="258" r:id="rId6"/>
    <p:sldId id="312" r:id="rId7"/>
    <p:sldId id="313" r:id="rId8"/>
    <p:sldId id="314" r:id="rId9"/>
    <p:sldId id="295" r:id="rId10"/>
    <p:sldId id="296" r:id="rId11"/>
    <p:sldId id="306" r:id="rId12"/>
    <p:sldId id="307" r:id="rId13"/>
    <p:sldId id="265" r:id="rId14"/>
    <p:sldId id="266" r:id="rId15"/>
    <p:sldId id="309" r:id="rId16"/>
    <p:sldId id="315" r:id="rId17"/>
    <p:sldId id="316" r:id="rId18"/>
    <p:sldId id="318" r:id="rId19"/>
    <p:sldId id="317" r:id="rId20"/>
    <p:sldId id="319" r:id="rId21"/>
    <p:sldId id="326" r:id="rId22"/>
    <p:sldId id="320" r:id="rId23"/>
    <p:sldId id="321" r:id="rId24"/>
    <p:sldId id="322" r:id="rId25"/>
    <p:sldId id="327" r:id="rId26"/>
    <p:sldId id="324" r:id="rId27"/>
    <p:sldId id="328" r:id="rId28"/>
    <p:sldId id="325" r:id="rId29"/>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1AF53D3-B643-4859-8089-5D433CC01960}">
          <p14:sldIdLst>
            <p14:sldId id="301"/>
            <p14:sldId id="259"/>
            <p14:sldId id="298"/>
            <p14:sldId id="257"/>
            <p14:sldId id="258"/>
            <p14:sldId id="312"/>
            <p14:sldId id="313"/>
            <p14:sldId id="314"/>
            <p14:sldId id="295"/>
            <p14:sldId id="296"/>
            <p14:sldId id="306"/>
            <p14:sldId id="307"/>
            <p14:sldId id="265"/>
            <p14:sldId id="266"/>
            <p14:sldId id="309"/>
            <p14:sldId id="315"/>
            <p14:sldId id="316"/>
            <p14:sldId id="318"/>
            <p14:sldId id="317"/>
            <p14:sldId id="319"/>
            <p14:sldId id="326"/>
            <p14:sldId id="320"/>
            <p14:sldId id="321"/>
            <p14:sldId id="322"/>
            <p14:sldId id="327"/>
            <p14:sldId id="324"/>
            <p14:sldId id="328"/>
            <p14:sldId id="325"/>
          </p14:sldIdLst>
        </p14:section>
        <p14:section name="Untitled Section" id="{9E0D9650-15A4-4926-A68D-78C4DD1425E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a:srgbClr val="FFFF99"/>
    <a:srgbClr val="000099"/>
    <a:srgbClr val="CC0000"/>
    <a:srgbClr val="FFFF66"/>
    <a:srgbClr val="FF0000"/>
    <a:srgbClr val="000066"/>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1117" autoAdjust="0"/>
  </p:normalViewPr>
  <p:slideViewPr>
    <p:cSldViewPr>
      <p:cViewPr varScale="1">
        <p:scale>
          <a:sx n="66" d="100"/>
          <a:sy n="66" d="100"/>
        </p:scale>
        <p:origin x="1518" y="90"/>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E38BD4-B533-48BD-A40B-F97F26F08286}" type="datetimeFigureOut">
              <a:rPr lang="en-US" smtClean="0"/>
              <a:t>4/21/2021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045449-980A-4204-9E72-B4C4BA85C6F8}" type="slidenum">
              <a:rPr lang="en-US" smtClean="0"/>
              <a:t>‹#›</a:t>
            </a:fld>
            <a:endParaRPr lang="en-US"/>
          </a:p>
        </p:txBody>
      </p:sp>
    </p:spTree>
    <p:extLst>
      <p:ext uri="{BB962C8B-B14F-4D97-AF65-F5344CB8AC3E}">
        <p14:creationId xmlns:p14="http://schemas.microsoft.com/office/powerpoint/2010/main" val="2254377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vi.wiktionary.org/wiki/%C4%91%E1%BA%B9p" TargetMode="External"/><Relationship Id="rId2" Type="http://schemas.openxmlformats.org/officeDocument/2006/relationships/slide" Target="../slides/slide12.xml"/><Relationship Id="rId1" Type="http://schemas.openxmlformats.org/officeDocument/2006/relationships/notesMaster" Target="../notesMasters/notesMaster1.xml"/><Relationship Id="rId4" Type="http://schemas.openxmlformats.org/officeDocument/2006/relationships/hyperlink" Target="https://vi.wiktionary.org/wiki/l%E1%BB%99ng_l%E1%BA%ABy"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8045449-980A-4204-9E72-B4C4BA85C6F8}" type="slidenum">
              <a:rPr lang="en-US" smtClean="0"/>
              <a:t>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6000" b="1" i="0" kern="1200" dirty="0" err="1">
                <a:solidFill>
                  <a:schemeClr val="tx1"/>
                </a:solidFill>
                <a:effectLst/>
                <a:latin typeface="Times New Roman" panose="02020603050405020304" pitchFamily="18" charset="0"/>
                <a:ea typeface="+mn-ea"/>
                <a:cs typeface="Times New Roman" panose="02020603050405020304" pitchFamily="18" charset="0"/>
              </a:rPr>
              <a:t>Tính</a:t>
            </a:r>
            <a:r>
              <a:rPr lang="en-US" sz="6000" b="1"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6000" b="1" i="0" kern="1200" dirty="0" err="1">
                <a:solidFill>
                  <a:schemeClr val="tx1"/>
                </a:solidFill>
                <a:effectLst/>
                <a:latin typeface="Times New Roman" panose="02020603050405020304" pitchFamily="18" charset="0"/>
                <a:ea typeface="+mn-ea"/>
                <a:cs typeface="Times New Roman" panose="02020603050405020304" pitchFamily="18" charset="0"/>
              </a:rPr>
              <a:t>từ</a:t>
            </a:r>
            <a:endParaRPr lang="en-US" sz="6000" b="1" i="0" kern="1200" dirty="0">
              <a:solidFill>
                <a:schemeClr val="tx1"/>
              </a:solidFill>
              <a:effectLst/>
              <a:latin typeface="Times New Roman" panose="02020603050405020304" pitchFamily="18" charset="0"/>
              <a:ea typeface="+mn-ea"/>
              <a:cs typeface="Times New Roman" panose="02020603050405020304" pitchFamily="18" charset="0"/>
            </a:endParaRPr>
          </a:p>
          <a:p>
            <a:r>
              <a:rPr lang="en-US" sz="6000" b="1" i="0" kern="1200" dirty="0" err="1">
                <a:solidFill>
                  <a:schemeClr val="tx1"/>
                </a:solidFill>
                <a:effectLst/>
                <a:latin typeface="Times New Roman" panose="02020603050405020304" pitchFamily="18" charset="0"/>
                <a:ea typeface="+mn-ea"/>
                <a:cs typeface="Times New Roman" panose="02020603050405020304" pitchFamily="18" charset="0"/>
              </a:rPr>
              <a:t>hoa</a:t>
            </a:r>
            <a:r>
              <a:rPr lang="en-US" sz="6000" b="1"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6000" b="1" i="0" kern="1200" dirty="0" err="1">
                <a:solidFill>
                  <a:schemeClr val="tx1"/>
                </a:solidFill>
                <a:effectLst/>
                <a:latin typeface="Times New Roman" panose="02020603050405020304" pitchFamily="18" charset="0"/>
                <a:ea typeface="+mn-ea"/>
                <a:cs typeface="Times New Roman" panose="02020603050405020304" pitchFamily="18" charset="0"/>
              </a:rPr>
              <a:t>lệ</a:t>
            </a:r>
            <a:endParaRPr lang="en-US" sz="6000" b="0" i="0" kern="1200" dirty="0">
              <a:solidFill>
                <a:schemeClr val="tx1"/>
              </a:solidFill>
              <a:effectLst/>
              <a:latin typeface="Times New Roman" panose="02020603050405020304" pitchFamily="18" charset="0"/>
              <a:ea typeface="+mn-ea"/>
              <a:cs typeface="Times New Roman" panose="02020603050405020304" pitchFamily="18" charset="0"/>
            </a:endParaRPr>
          </a:p>
          <a:p>
            <a:r>
              <a:rPr lang="en-US" sz="6000" b="0" i="1" kern="1200" dirty="0" err="1">
                <a:solidFill>
                  <a:schemeClr val="tx1"/>
                </a:solidFill>
                <a:effectLst/>
                <a:latin typeface="Times New Roman" panose="02020603050405020304" pitchFamily="18" charset="0"/>
                <a:ea typeface="+mn-ea"/>
                <a:cs typeface="Times New Roman" panose="02020603050405020304" pitchFamily="18" charset="0"/>
              </a:rPr>
              <a:t>Cảnh</a:t>
            </a:r>
            <a:r>
              <a:rPr lang="en-US" sz="6000" b="0" i="1" kern="1200" dirty="0">
                <a:solidFill>
                  <a:schemeClr val="tx1"/>
                </a:solidFill>
                <a:effectLst/>
                <a:latin typeface="Times New Roman" panose="02020603050405020304" pitchFamily="18" charset="0"/>
                <a:ea typeface="+mn-ea"/>
                <a:cs typeface="Times New Roman" panose="02020603050405020304" pitchFamily="18" charset="0"/>
              </a:rPr>
              <a:t> </a:t>
            </a:r>
            <a:r>
              <a:rPr lang="en-US" sz="6000" b="0" i="1" kern="1200" dirty="0" err="1">
                <a:solidFill>
                  <a:schemeClr val="tx1"/>
                </a:solidFill>
                <a:effectLst/>
                <a:latin typeface="Times New Roman" panose="02020603050405020304" pitchFamily="18" charset="0"/>
                <a:ea typeface="+mn-ea"/>
                <a:cs typeface="Times New Roman" panose="02020603050405020304" pitchFamily="18" charset="0"/>
              </a:rPr>
              <a:t>vật</a:t>
            </a:r>
            <a:r>
              <a:rPr lang="en-US" sz="60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6000" b="0" i="0" u="none" strike="noStrike" kern="1200" dirty="0" err="1">
                <a:solidFill>
                  <a:schemeClr val="tx1"/>
                </a:solidFill>
                <a:effectLst/>
                <a:latin typeface="Times New Roman" panose="02020603050405020304" pitchFamily="18" charset="0"/>
                <a:ea typeface="+mn-ea"/>
                <a:cs typeface="Times New Roman" panose="02020603050405020304" pitchFamily="18" charset="0"/>
                <a:hlinkClick r:id="rId3" tooltip="đẹp"/>
              </a:rPr>
              <a:t>Đẹp</a:t>
            </a:r>
            <a:r>
              <a:rPr lang="en-US" sz="60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6000" b="0" i="0" kern="1200" dirty="0" err="1">
                <a:solidFill>
                  <a:schemeClr val="tx1"/>
                </a:solidFill>
                <a:effectLst/>
                <a:latin typeface="Times New Roman" panose="02020603050405020304" pitchFamily="18" charset="0"/>
                <a:ea typeface="+mn-ea"/>
                <a:cs typeface="Times New Roman" panose="02020603050405020304" pitchFamily="18" charset="0"/>
              </a:rPr>
              <a:t>một</a:t>
            </a:r>
            <a:r>
              <a:rPr lang="en-US" sz="60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6000" b="0" i="0" kern="1200" dirty="0" err="1">
                <a:solidFill>
                  <a:schemeClr val="tx1"/>
                </a:solidFill>
                <a:effectLst/>
                <a:latin typeface="Times New Roman" panose="02020603050405020304" pitchFamily="18" charset="0"/>
                <a:ea typeface="+mn-ea"/>
                <a:cs typeface="Times New Roman" panose="02020603050405020304" pitchFamily="18" charset="0"/>
              </a:rPr>
              <a:t>cách</a:t>
            </a:r>
            <a:r>
              <a:rPr lang="en-US" sz="60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6000" b="0" i="0" u="none" strike="noStrike" kern="1200" dirty="0" err="1">
                <a:solidFill>
                  <a:schemeClr val="tx1"/>
                </a:solidFill>
                <a:effectLst/>
                <a:latin typeface="Times New Roman" panose="02020603050405020304" pitchFamily="18" charset="0"/>
                <a:ea typeface="+mn-ea"/>
                <a:cs typeface="Times New Roman" panose="02020603050405020304" pitchFamily="18" charset="0"/>
                <a:hlinkClick r:id="rId4" tooltip="lộng lẫy"/>
              </a:rPr>
              <a:t>lộng</a:t>
            </a:r>
            <a:r>
              <a:rPr lang="en-US" sz="6000" b="0" i="0" u="none" strike="noStrike" kern="1200" dirty="0">
                <a:solidFill>
                  <a:schemeClr val="tx1"/>
                </a:solidFill>
                <a:effectLst/>
                <a:latin typeface="Times New Roman" panose="02020603050405020304" pitchFamily="18" charset="0"/>
                <a:ea typeface="+mn-ea"/>
                <a:cs typeface="Times New Roman" panose="02020603050405020304" pitchFamily="18" charset="0"/>
                <a:hlinkClick r:id="rId4" tooltip="lộng lẫy"/>
              </a:rPr>
              <a:t> </a:t>
            </a:r>
            <a:r>
              <a:rPr lang="en-US" sz="6000" b="0" i="0" u="none" strike="noStrike" kern="1200" dirty="0" err="1">
                <a:solidFill>
                  <a:schemeClr val="tx1"/>
                </a:solidFill>
                <a:effectLst/>
                <a:latin typeface="Times New Roman" panose="02020603050405020304" pitchFamily="18" charset="0"/>
                <a:ea typeface="+mn-ea"/>
                <a:cs typeface="Times New Roman" panose="02020603050405020304" pitchFamily="18" charset="0"/>
                <a:hlinkClick r:id="rId4" tooltip="lộng lẫy"/>
              </a:rPr>
              <a:t>lẫy</a:t>
            </a:r>
            <a:endParaRPr lang="en-US" sz="6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8045449-980A-4204-9E72-B4C4BA85C6F8}" type="slidenum">
              <a:rPr lang="en-US" smtClean="0"/>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25AF603-71AF-4F61-BFA8-235C3170431F}" type="datetimeFigureOut">
              <a:rPr lang="vi-VN" smtClean="0"/>
              <a:t>21/04/2021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A7B9E6B8-9BA7-4850-AD99-3BBF844FC396}" type="slidenum">
              <a:rPr lang="vi-VN" smtClean="0"/>
              <a:t>‹#›</a:t>
            </a:fld>
            <a:endParaRPr lang="vi-V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25AF603-71AF-4F61-BFA8-235C3170431F}" type="datetimeFigureOut">
              <a:rPr lang="vi-VN" smtClean="0"/>
              <a:t>21/04/2021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A7B9E6B8-9BA7-4850-AD99-3BBF844FC396}" type="slidenum">
              <a:rPr lang="vi-VN" smtClean="0"/>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25AF603-71AF-4F61-BFA8-235C3170431F}" type="datetimeFigureOut">
              <a:rPr lang="vi-VN" smtClean="0"/>
              <a:t>21/04/2021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A7B9E6B8-9BA7-4850-AD99-3BBF844FC396}" type="slidenum">
              <a:rPr lang="vi-VN" smtClean="0"/>
              <a:t>‹#›</a:t>
            </a:fld>
            <a:endParaRPr lang="vi-V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25AF603-71AF-4F61-BFA8-235C3170431F}" type="datetimeFigureOut">
              <a:rPr lang="vi-VN" smtClean="0"/>
              <a:t>21/04/2021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A7B9E6B8-9BA7-4850-AD99-3BBF844FC396}" type="slidenum">
              <a:rPr lang="vi-VN" smtClean="0"/>
              <a:t>‹#›</a:t>
            </a:fld>
            <a:endParaRPr lang="vi-V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5AF603-71AF-4F61-BFA8-235C3170431F}" type="datetimeFigureOut">
              <a:rPr lang="vi-VN" smtClean="0"/>
              <a:t>21/04/2021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A7B9E6B8-9BA7-4850-AD99-3BBF844FC396}" type="slidenum">
              <a:rPr lang="vi-VN" smtClean="0"/>
              <a:t>‹#›</a:t>
            </a:fld>
            <a:endParaRPr lang="vi-V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25AF603-71AF-4F61-BFA8-235C3170431F}" type="datetimeFigureOut">
              <a:rPr lang="vi-VN" smtClean="0"/>
              <a:t>21/04/2021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A7B9E6B8-9BA7-4850-AD99-3BBF844FC396}" type="slidenum">
              <a:rPr lang="vi-VN" smtClean="0"/>
              <a:t>‹#›</a:t>
            </a:fld>
            <a:endParaRPr lang="vi-V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25AF603-71AF-4F61-BFA8-235C3170431F}" type="datetimeFigureOut">
              <a:rPr lang="vi-VN" smtClean="0"/>
              <a:t>21/04/2021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A7B9E6B8-9BA7-4850-AD99-3BBF844FC396}" type="slidenum">
              <a:rPr lang="vi-VN" smtClean="0"/>
              <a:t>‹#›</a:t>
            </a:fld>
            <a:endParaRPr lang="vi-V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25AF603-71AF-4F61-BFA8-235C3170431F}" type="datetimeFigureOut">
              <a:rPr lang="vi-VN" smtClean="0"/>
              <a:t>21/04/2021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A7B9E6B8-9BA7-4850-AD99-3BBF844FC396}" type="slidenum">
              <a:rPr lang="vi-VN" smtClean="0"/>
              <a:t>‹#›</a:t>
            </a:fld>
            <a:endParaRPr lang="vi-V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5AF603-71AF-4F61-BFA8-235C3170431F}" type="datetimeFigureOut">
              <a:rPr lang="vi-VN" smtClean="0"/>
              <a:t>21/04/2021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A7B9E6B8-9BA7-4850-AD99-3BBF844FC396}" type="slidenum">
              <a:rPr lang="vi-VN" smtClean="0"/>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25AF603-71AF-4F61-BFA8-235C3170431F}" type="datetimeFigureOut">
              <a:rPr lang="vi-VN" smtClean="0"/>
              <a:t>21/04/2021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A7B9E6B8-9BA7-4850-AD99-3BBF844FC396}" type="slidenum">
              <a:rPr lang="vi-VN" smtClean="0"/>
              <a:t>‹#›</a:t>
            </a:fld>
            <a:endParaRPr lang="vi-V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25AF603-71AF-4F61-BFA8-235C3170431F}" type="datetimeFigureOut">
              <a:rPr lang="vi-VN" smtClean="0"/>
              <a:t>21/04/2021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A7B9E6B8-9BA7-4850-AD99-3BBF844FC396}" type="slidenum">
              <a:rPr lang="vi-VN" smtClean="0"/>
              <a:t>‹#›</a:t>
            </a:fld>
            <a:endParaRPr lang="vi-V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5AF603-71AF-4F61-BFA8-235C3170431F}" type="datetimeFigureOut">
              <a:rPr lang="vi-VN" smtClean="0"/>
              <a:t>21/04/2021</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B9E6B8-9BA7-4850-AD99-3BBF844FC396}" type="slidenum">
              <a:rPr lang="vi-VN" smtClean="0"/>
              <a:t>‹#›</a:t>
            </a:fld>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 Target="slide1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a:extLst>
              <a:ext uri="{FF2B5EF4-FFF2-40B4-BE49-F238E27FC236}">
                <a16:creationId xmlns:a16="http://schemas.microsoft.com/office/drawing/2014/main" id="{99E63C1D-BFCF-4C1E-952D-FDA7C63F6CE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48"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TextBox 3">
            <a:extLst>
              <a:ext uri="{FF2B5EF4-FFF2-40B4-BE49-F238E27FC236}">
                <a16:creationId xmlns:a16="http://schemas.microsoft.com/office/drawing/2014/main" id="{144E95B0-445E-4EFA-9DD9-B443AD7D365C}"/>
              </a:ext>
            </a:extLst>
          </p:cNvPr>
          <p:cNvSpPr txBox="1">
            <a:spLocks noChangeArrowheads="1"/>
          </p:cNvSpPr>
          <p:nvPr/>
        </p:nvSpPr>
        <p:spPr bwMode="auto">
          <a:xfrm>
            <a:off x="38100" y="0"/>
            <a:ext cx="9134475" cy="492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defRPr b="1">
                <a:solidFill>
                  <a:schemeClr val="tx1"/>
                </a:solidFill>
                <a:latin typeface="Arial" panose="020B0604020202020204" pitchFamily="34" charset="0"/>
              </a:defRPr>
            </a:lvl1pPr>
            <a:lvl2pPr marL="742950" indent="-285750" defTabSz="685800">
              <a:defRPr b="1">
                <a:solidFill>
                  <a:schemeClr val="tx1"/>
                </a:solidFill>
                <a:latin typeface="Arial" panose="020B0604020202020204" pitchFamily="34" charset="0"/>
              </a:defRPr>
            </a:lvl2pPr>
            <a:lvl3pPr marL="1143000" indent="-228600" defTabSz="685800">
              <a:defRPr b="1">
                <a:solidFill>
                  <a:schemeClr val="tx1"/>
                </a:solidFill>
                <a:latin typeface="Arial" panose="020B0604020202020204" pitchFamily="34" charset="0"/>
              </a:defRPr>
            </a:lvl3pPr>
            <a:lvl4pPr marL="1600200" indent="-228600" defTabSz="685800">
              <a:defRPr b="1">
                <a:solidFill>
                  <a:schemeClr val="tx1"/>
                </a:solidFill>
                <a:latin typeface="Arial" panose="020B0604020202020204" pitchFamily="34" charset="0"/>
              </a:defRPr>
            </a:lvl4pPr>
            <a:lvl5pPr marL="2057400" indent="-228600" defTabSz="685800">
              <a:defRPr b="1">
                <a:solidFill>
                  <a:schemeClr val="tx1"/>
                </a:solidFill>
                <a:latin typeface="Arial" panose="020B0604020202020204" pitchFamily="34" charset="0"/>
              </a:defRPr>
            </a:lvl5pPr>
            <a:lvl6pPr marL="2514600" indent="-228600" defTabSz="685800" eaLnBrk="0" fontAlgn="base" hangingPunct="0">
              <a:spcBef>
                <a:spcPct val="0"/>
              </a:spcBef>
              <a:spcAft>
                <a:spcPct val="0"/>
              </a:spcAft>
              <a:defRPr b="1">
                <a:solidFill>
                  <a:schemeClr val="tx1"/>
                </a:solidFill>
                <a:latin typeface="Arial" panose="020B0604020202020204" pitchFamily="34" charset="0"/>
              </a:defRPr>
            </a:lvl6pPr>
            <a:lvl7pPr marL="2971800" indent="-228600" defTabSz="685800" eaLnBrk="0" fontAlgn="base" hangingPunct="0">
              <a:spcBef>
                <a:spcPct val="0"/>
              </a:spcBef>
              <a:spcAft>
                <a:spcPct val="0"/>
              </a:spcAft>
              <a:defRPr b="1">
                <a:solidFill>
                  <a:schemeClr val="tx1"/>
                </a:solidFill>
                <a:latin typeface="Arial" panose="020B0604020202020204" pitchFamily="34" charset="0"/>
              </a:defRPr>
            </a:lvl7pPr>
            <a:lvl8pPr marL="3429000" indent="-228600" defTabSz="685800" eaLnBrk="0" fontAlgn="base" hangingPunct="0">
              <a:spcBef>
                <a:spcPct val="0"/>
              </a:spcBef>
              <a:spcAft>
                <a:spcPct val="0"/>
              </a:spcAft>
              <a:defRPr b="1">
                <a:solidFill>
                  <a:schemeClr val="tx1"/>
                </a:solidFill>
                <a:latin typeface="Arial" panose="020B0604020202020204" pitchFamily="34" charset="0"/>
              </a:defRPr>
            </a:lvl8pPr>
            <a:lvl9pPr marL="3886200" indent="-228600" defTabSz="685800" eaLnBrk="0" fontAlgn="base" hangingPunct="0">
              <a:spcBef>
                <a:spcPct val="0"/>
              </a:spcBef>
              <a:spcAft>
                <a:spcPct val="0"/>
              </a:spcAft>
              <a:defRPr b="1">
                <a:solidFill>
                  <a:schemeClr val="tx1"/>
                </a:solidFill>
                <a:latin typeface="Arial" panose="020B0604020202020204" pitchFamily="34" charset="0"/>
              </a:defRPr>
            </a:lvl9pPr>
          </a:lstStyle>
          <a:p>
            <a:pPr algn="ctr" eaLnBrk="1" hangingPunct="1"/>
            <a:r>
              <a:rPr lang="en-US" altLang="en-US" sz="4800" b="0" dirty="0" err="1">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Trường</a:t>
            </a:r>
            <a:r>
              <a:rPr lang="en-US" altLang="en-US" sz="4800" b="0" dirty="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en-US" sz="4800" b="0" dirty="0" err="1">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Tiểu</a:t>
            </a:r>
            <a:r>
              <a:rPr lang="en-US" altLang="en-US" sz="4800" b="0" dirty="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en-US" sz="4800" b="0" dirty="0" err="1">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học</a:t>
            </a:r>
            <a:r>
              <a:rPr lang="en-US" altLang="en-US" sz="4800" b="0" dirty="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en-US" sz="4800" b="0" dirty="0" err="1">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Ái</a:t>
            </a:r>
            <a:r>
              <a:rPr lang="en-US" altLang="en-US" sz="4800" b="0" dirty="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en-US" sz="4800" b="0" dirty="0" err="1">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Mộ</a:t>
            </a:r>
            <a:r>
              <a:rPr lang="en-US" altLang="en-US" sz="4800" b="0" dirty="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 A</a:t>
            </a:r>
          </a:p>
          <a:p>
            <a:pPr algn="ctr" eaLnBrk="1" hangingPunct="1"/>
            <a:r>
              <a:rPr lang="en-US" altLang="en-US" sz="4800" dirty="0" err="1">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Bài</a:t>
            </a:r>
            <a:r>
              <a:rPr lang="en-US" altLang="en-US" sz="4800" dirty="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en-US" sz="4800" dirty="0" err="1">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giảng</a:t>
            </a:r>
            <a:r>
              <a:rPr lang="en-US" altLang="en-US" sz="4800" dirty="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en-US" sz="4800" dirty="0" err="1">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Lớp</a:t>
            </a:r>
            <a:r>
              <a:rPr lang="en-US" altLang="en-US" sz="4800" dirty="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 3</a:t>
            </a:r>
          </a:p>
          <a:p>
            <a:pPr algn="ctr" eaLnBrk="1" hangingPunct="1"/>
            <a:r>
              <a:rPr lang="en-US" altLang="en-US" sz="4800" dirty="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en-US" sz="4400" dirty="0" err="1">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Phân</a:t>
            </a:r>
            <a:r>
              <a:rPr lang="en-US" altLang="en-US" sz="4400" dirty="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en-US" sz="4400" dirty="0" err="1">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môn</a:t>
            </a:r>
            <a:r>
              <a:rPr lang="en-US" altLang="en-US" sz="4400" b="0" dirty="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a:t>
            </a:r>
            <a:r>
              <a:rPr lang="en-US" altLang="en-US" sz="4400" dirty="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en-US" sz="4400" dirty="0" err="1">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Tập</a:t>
            </a:r>
            <a:r>
              <a:rPr lang="en-US" altLang="en-US" sz="4400" dirty="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en-US" sz="4400" dirty="0" err="1">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đọc</a:t>
            </a:r>
            <a:r>
              <a:rPr lang="en-US" altLang="en-US" sz="4400" dirty="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 – </a:t>
            </a:r>
            <a:r>
              <a:rPr lang="en-US" altLang="en-US" sz="4400" dirty="0" err="1">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Kể</a:t>
            </a:r>
            <a:r>
              <a:rPr lang="en-US" altLang="en-US" sz="4400" dirty="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en-US" sz="4400" dirty="0" err="1">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chuyện</a:t>
            </a:r>
            <a:r>
              <a:rPr lang="en-US" altLang="en-US" sz="4400" dirty="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en-US" sz="4800" b="0" dirty="0" err="1">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Tuần</a:t>
            </a:r>
            <a:r>
              <a:rPr lang="en-US" altLang="en-US" sz="4800" b="0" dirty="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 30</a:t>
            </a:r>
          </a:p>
          <a:p>
            <a:pPr algn="ctr" eaLnBrk="1" hangingPunct="1"/>
            <a:endParaRPr lang="en-US" altLang="en-US" sz="1600" dirty="0">
              <a:solidFill>
                <a:srgbClr val="FF00FF"/>
              </a:solidFill>
              <a:latin typeface="Times New Roman" panose="02020603050405020304" pitchFamily="18" charset="0"/>
              <a:cs typeface="Times New Roman" panose="02020603050405020304" pitchFamily="18" charset="0"/>
              <a:sym typeface="Wingdings" panose="05000000000000000000" pitchFamily="2" charset="2"/>
            </a:endParaRPr>
          </a:p>
          <a:p>
            <a:r>
              <a:rPr lang="en-US" altLang="en-US" sz="440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Bài</a:t>
            </a:r>
            <a:r>
              <a:rPr lang="en-US" altLang="en-US" sz="440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 GẶP GỠ Ở LÚC-XĂM-BUA</a:t>
            </a:r>
            <a:endParaRPr lang="en-US" altLang="en-US" sz="4000" dirty="0">
              <a:solidFill>
                <a:srgbClr val="000000"/>
              </a:solidFill>
              <a:latin typeface="Times New Roman" panose="02020603050405020304" pitchFamily="18" charset="0"/>
              <a:cs typeface="Times New Roman" panose="02020603050405020304" pitchFamily="18" charset="0"/>
              <a:sym typeface="Wingdings" panose="05000000000000000000" pitchFamily="2" charset="2"/>
            </a:endParaRPr>
          </a:p>
          <a:p>
            <a:pPr eaLnBrk="1" hangingPunct="1"/>
            <a:endParaRPr lang="en-US" altLang="en-US" sz="440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endParaRPr>
          </a:p>
          <a:p>
            <a:pPr eaLnBrk="1" hangingPunct="1"/>
            <a:endParaRPr lang="en-US" altLang="en-US" b="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endParaRPr>
          </a:p>
        </p:txBody>
      </p:sp>
    </p:spTree>
  </p:cSld>
  <p:clrMapOvr>
    <a:masterClrMapping/>
  </p:clrMapOvr>
  <p:transition spd="slow" advTm="13534"/>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8">
            <a:hlinkClick r:id="rId2" action="ppaction://hlinksldjump"/>
          </p:cNvPr>
          <p:cNvSpPr>
            <a:spLocks noChangeArrowheads="1"/>
          </p:cNvSpPr>
          <p:nvPr/>
        </p:nvSpPr>
        <p:spPr bwMode="gray">
          <a:xfrm>
            <a:off x="2766166" y="5517232"/>
            <a:ext cx="3672408" cy="846311"/>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990000"/>
            </a:solidFill>
            <a:round/>
          </a:ln>
          <a:effectLst>
            <a:outerShdw dist="135003" dir="2928844" algn="ctr" rotWithShape="0">
              <a:srgbClr val="000000">
                <a:alpha val="50000"/>
              </a:srgbClr>
            </a:outerShdw>
          </a:effectLst>
        </p:spPr>
        <p:txBody>
          <a:bodyPr wrap="none" anchor="ctr"/>
          <a:lstStyle/>
          <a:p>
            <a:pPr algn="ctr"/>
            <a:r>
              <a:rPr lang="en-US" sz="4000" b="1" dirty="0">
                <a:solidFill>
                  <a:srgbClr val="000099"/>
                </a:solidFill>
                <a:latin typeface="Times New Roman" panose="02020603050405020304" pitchFamily="18" charset="0"/>
              </a:rPr>
              <a:t>Đàn tơ-rưng</a:t>
            </a:r>
          </a:p>
        </p:txBody>
      </p:sp>
      <p:pic>
        <p:nvPicPr>
          <p:cNvPr id="3" name="Picture 9" descr="DAN TO RU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548680"/>
            <a:ext cx="8305800" cy="4876800"/>
          </a:xfrm>
          <a:prstGeom prst="rect">
            <a:avLst/>
          </a:prstGeom>
          <a:noFill/>
          <a:ln w="28575">
            <a:solidFill>
              <a:srgbClr val="99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edge">
                                      <p:cBhvr>
                                        <p:cTn id="7" dur="2000"/>
                                        <p:tgtEl>
                                          <p:spTgt spid="3"/>
                                        </p:tgtEl>
                                      </p:cBhvr>
                                    </p:animEffect>
                                  </p:childTnLst>
                                </p:cTn>
                              </p:par>
                            </p:childTnLst>
                          </p:cTn>
                        </p:par>
                        <p:par>
                          <p:cTn id="8" fill="hold">
                            <p:stCondLst>
                              <p:cond delay="2000"/>
                            </p:stCondLst>
                            <p:childTnLst>
                              <p:par>
                                <p:cTn id="9" presetID="5" presetClass="entr" presetSubtype="1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heckerboard(across)">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4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1971675"/>
            <a:ext cx="4495800" cy="4319588"/>
          </a:xfrm>
          <a:prstGeom prst="rect">
            <a:avLst/>
          </a:prstGeom>
          <a:noFill/>
          <a:ln w="28575">
            <a:solidFill>
              <a:srgbClr val="990000"/>
            </a:solidFill>
            <a:miter lim="800000"/>
            <a:headEnd/>
            <a:tailEnd/>
          </a:ln>
          <a:extLst>
            <a:ext uri="{909E8E84-426E-40DD-AFC4-6F175D3DCCD1}">
              <a14:hiddenFill xmlns:a14="http://schemas.microsoft.com/office/drawing/2010/main">
                <a:solidFill>
                  <a:srgbClr val="FFFFFF"/>
                </a:solidFill>
              </a14:hiddenFill>
            </a:ext>
          </a:extLst>
        </p:spPr>
      </p:pic>
      <p:pic>
        <p:nvPicPr>
          <p:cNvPr id="14343" name="Picture 7"/>
          <p:cNvPicPr>
            <a:picLocks noChangeAspect="1" noChangeArrowheads="1"/>
          </p:cNvPicPr>
          <p:nvPr/>
        </p:nvPicPr>
        <p:blipFill>
          <a:blip r:embed="rId3">
            <a:extLst>
              <a:ext uri="{28A0092B-C50C-407E-A947-70E740481C1C}">
                <a14:useLocalDpi xmlns:a14="http://schemas.microsoft.com/office/drawing/2010/main" val="0"/>
              </a:ext>
            </a:extLst>
          </a:blip>
          <a:srcRect l="5525" t="2100" r="2380" b="7611"/>
          <a:stretch>
            <a:fillRect/>
          </a:stretch>
        </p:blipFill>
        <p:spPr bwMode="auto">
          <a:xfrm>
            <a:off x="304800" y="2003425"/>
            <a:ext cx="4038600" cy="4256088"/>
          </a:xfrm>
          <a:prstGeom prst="rect">
            <a:avLst/>
          </a:prstGeom>
          <a:noFill/>
          <a:ln w="28575">
            <a:solidFill>
              <a:srgbClr val="990000"/>
            </a:solidFill>
            <a:miter lim="800000"/>
            <a:headEnd/>
            <a:tailEnd/>
          </a:ln>
          <a:extLst>
            <a:ext uri="{909E8E84-426E-40DD-AFC4-6F175D3DCCD1}">
              <a14:hiddenFill xmlns:a14="http://schemas.microsoft.com/office/drawing/2010/main">
                <a:solidFill>
                  <a:srgbClr val="FFFFFF"/>
                </a:solidFill>
              </a14:hiddenFill>
            </a:ext>
          </a:extLst>
        </p:spPr>
      </p:pic>
      <p:sp>
        <p:nvSpPr>
          <p:cNvPr id="14346" name="AutoShape 10">
            <a:hlinkClick r:id="" action="ppaction://noaction"/>
          </p:cNvPr>
          <p:cNvSpPr>
            <a:spLocks noChangeArrowheads="1"/>
          </p:cNvSpPr>
          <p:nvPr/>
        </p:nvSpPr>
        <p:spPr bwMode="gray">
          <a:xfrm>
            <a:off x="3733800" y="5791200"/>
            <a:ext cx="1219200" cy="5334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990000"/>
            </a:solidFill>
            <a:round/>
          </a:ln>
          <a:effectLst>
            <a:outerShdw dist="135003" dir="2928844" algn="ctr" rotWithShape="0">
              <a:srgbClr val="000000">
                <a:alpha val="50000"/>
              </a:srgbClr>
            </a:outerShdw>
          </a:effectLst>
        </p:spPr>
        <p:txBody>
          <a:bodyPr wrap="none" anchor="ctr"/>
          <a:lstStyle/>
          <a:p>
            <a:r>
              <a:rPr lang="en-US" sz="2800" b="1" i="1">
                <a:solidFill>
                  <a:srgbClr val="000099"/>
                </a:solidFill>
                <a:latin typeface="Times New Roman" panose="02020603050405020304" pitchFamily="18" charset="0"/>
              </a:rPr>
              <a:t>Tuyết</a:t>
            </a:r>
          </a:p>
        </p:txBody>
      </p:sp>
      <p:sp>
        <p:nvSpPr>
          <p:cNvPr id="9" name="Text Box 15"/>
          <p:cNvSpPr txBox="1">
            <a:spLocks noChangeArrowheads="1"/>
          </p:cNvSpPr>
          <p:nvPr/>
        </p:nvSpPr>
        <p:spPr bwMode="auto">
          <a:xfrm>
            <a:off x="0" y="404664"/>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u="sng" dirty="0" err="1">
                <a:solidFill>
                  <a:srgbClr val="0000FF"/>
                </a:solidFill>
                <a:latin typeface="Times New Roman" panose="02020603050405020304" pitchFamily="18" charset="0"/>
                <a:cs typeface="Times New Roman" panose="02020603050405020304" pitchFamily="18" charset="0"/>
              </a:rPr>
              <a:t>Tập</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đọc</a:t>
            </a:r>
            <a:r>
              <a:rPr lang="en-US" sz="3200" b="1" u="sng" dirty="0">
                <a:solidFill>
                  <a:srgbClr val="0000FF"/>
                </a:solidFill>
                <a:latin typeface="Times New Roman" panose="02020603050405020304" pitchFamily="18" charset="0"/>
                <a:cs typeface="Times New Roman" panose="02020603050405020304" pitchFamily="18" charset="0"/>
              </a:rPr>
              <a:t> – </a:t>
            </a:r>
            <a:r>
              <a:rPr lang="en-US" sz="3200" b="1" u="sng" dirty="0" err="1">
                <a:solidFill>
                  <a:srgbClr val="0000FF"/>
                </a:solidFill>
                <a:latin typeface="Times New Roman" panose="02020603050405020304" pitchFamily="18" charset="0"/>
                <a:cs typeface="Times New Roman" panose="02020603050405020304" pitchFamily="18" charset="0"/>
              </a:rPr>
              <a:t>Kể</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chuyện</a:t>
            </a:r>
            <a:endParaRPr lang="en-US" sz="3200" u="sng" dirty="0">
              <a:solidFill>
                <a:srgbClr val="0000FF"/>
              </a:solidFill>
              <a:latin typeface="Times New Roman" panose="02020603050405020304" pitchFamily="18" charset="0"/>
              <a:cs typeface="Times New Roman" panose="02020603050405020304" pitchFamily="18" charset="0"/>
            </a:endParaRPr>
          </a:p>
        </p:txBody>
      </p:sp>
      <p:sp>
        <p:nvSpPr>
          <p:cNvPr id="8" name="Text Box 16"/>
          <p:cNvSpPr txBox="1">
            <a:spLocks noChangeArrowheads="1"/>
          </p:cNvSpPr>
          <p:nvPr/>
        </p:nvSpPr>
        <p:spPr bwMode="auto">
          <a:xfrm>
            <a:off x="-76200" y="944562"/>
            <a:ext cx="9144000"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Gặp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gỡ</a:t>
            </a:r>
            <a:r>
              <a:rPr lang="en-US" sz="3200" b="1" dirty="0">
                <a:solidFill>
                  <a:srgbClr val="FF0000"/>
                </a:solidFill>
                <a:latin typeface="Times New Roman" panose="02020603050405020304" pitchFamily="18" charset="0"/>
                <a:cs typeface="Times New Roman" panose="02020603050405020304" pitchFamily="18" charset="0"/>
              </a:rPr>
              <a:t> ở </a:t>
            </a:r>
            <a:r>
              <a:rPr lang="en-US" sz="3200" b="1" dirty="0" err="1">
                <a:solidFill>
                  <a:srgbClr val="FF0000"/>
                </a:solidFill>
                <a:latin typeface="Times New Roman" panose="02020603050405020304" pitchFamily="18" charset="0"/>
                <a:cs typeface="Times New Roman" panose="02020603050405020304" pitchFamily="18" charset="0"/>
              </a:rPr>
              <a:t>Lúc</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xăm</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bua</a:t>
            </a:r>
            <a:endParaRPr lang="en-US" sz="3200" b="1" dirty="0">
              <a:solidFill>
                <a:srgbClr val="FF0000"/>
              </a:solidFill>
              <a:latin typeface="Times New Roman" panose="02020603050405020304" pitchFamily="18" charset="0"/>
              <a:cs typeface="Times New Roman" panose="02020603050405020304" pitchFamily="18" charset="0"/>
            </a:endParaRPr>
          </a:p>
          <a:p>
            <a:pPr algn="ctr">
              <a:spcBef>
                <a:spcPct val="50000"/>
              </a:spcBef>
            </a:pPr>
            <a:r>
              <a:rPr lang="en-US" sz="2000" b="1" i="1" dirty="0">
                <a:solidFill>
                  <a:srgbClr val="C00000"/>
                </a:solidFill>
                <a:latin typeface="Times New Roman" panose="02020603050405020304" pitchFamily="18" charset="0"/>
                <a:cs typeface="Times New Roman" panose="02020603050405020304" pitchFamily="18" charset="0"/>
              </a:rPr>
              <a:t>                                                                                   Theo</a:t>
            </a:r>
            <a:r>
              <a:rPr lang="en-US" sz="2000" b="1" dirty="0">
                <a:solidFill>
                  <a:srgbClr val="C00000"/>
                </a:solidFill>
                <a:latin typeface="Times New Roman" panose="02020603050405020304" pitchFamily="18" charset="0"/>
                <a:cs typeface="Times New Roman" panose="02020603050405020304" pitchFamily="18" charset="0"/>
              </a:rPr>
              <a:t> QUỲNH PHƯƠNG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withEffect">
                                  <p:stCondLst>
                                    <p:cond delay="0"/>
                                  </p:stCondLst>
                                  <p:childTnLst>
                                    <p:set>
                                      <p:cBhvr>
                                        <p:cTn id="6" dur="1" fill="hold">
                                          <p:stCondLst>
                                            <p:cond delay="0"/>
                                          </p:stCondLst>
                                        </p:cTn>
                                        <p:tgtEl>
                                          <p:spTgt spid="14343"/>
                                        </p:tgtEl>
                                        <p:attrNameLst>
                                          <p:attrName>style.visibility</p:attrName>
                                        </p:attrNameLst>
                                      </p:cBhvr>
                                      <p:to>
                                        <p:strVal val="visible"/>
                                      </p:to>
                                    </p:set>
                                    <p:animEffect transition="in" filter="wedge">
                                      <p:cBhvr>
                                        <p:cTn id="7" dur="2000"/>
                                        <p:tgtEl>
                                          <p:spTgt spid="14343"/>
                                        </p:tgtEl>
                                      </p:cBhvr>
                                    </p:animEffect>
                                  </p:childTnLst>
                                </p:cTn>
                              </p:par>
                              <p:par>
                                <p:cTn id="8" presetID="20" presetClass="entr" presetSubtype="0" fill="hold" nodeType="withEffect">
                                  <p:stCondLst>
                                    <p:cond delay="0"/>
                                  </p:stCondLst>
                                  <p:childTnLst>
                                    <p:set>
                                      <p:cBhvr>
                                        <p:cTn id="9" dur="1" fill="hold">
                                          <p:stCondLst>
                                            <p:cond delay="0"/>
                                          </p:stCondLst>
                                        </p:cTn>
                                        <p:tgtEl>
                                          <p:spTgt spid="14341"/>
                                        </p:tgtEl>
                                        <p:attrNameLst>
                                          <p:attrName>style.visibility</p:attrName>
                                        </p:attrNameLst>
                                      </p:cBhvr>
                                      <p:to>
                                        <p:strVal val="visible"/>
                                      </p:to>
                                    </p:set>
                                    <p:animEffect transition="in" filter="wedge">
                                      <p:cBhvr>
                                        <p:cTn id="10" dur="2000"/>
                                        <p:tgtEl>
                                          <p:spTgt spid="14341"/>
                                        </p:tgtEl>
                                      </p:cBhvr>
                                    </p:animEffect>
                                  </p:childTnLst>
                                </p:cTn>
                              </p:par>
                            </p:childTnLst>
                          </p:cTn>
                        </p:par>
                        <p:par>
                          <p:cTn id="11" fill="hold">
                            <p:stCondLst>
                              <p:cond delay="2000"/>
                            </p:stCondLst>
                            <p:childTnLst>
                              <p:par>
                                <p:cTn id="12" presetID="5" presetClass="entr" presetSubtype="10" fill="hold" grpId="0" nodeType="afterEffect">
                                  <p:stCondLst>
                                    <p:cond delay="0"/>
                                  </p:stCondLst>
                                  <p:childTnLst>
                                    <p:set>
                                      <p:cBhvr>
                                        <p:cTn id="13" dur="1" fill="hold">
                                          <p:stCondLst>
                                            <p:cond delay="0"/>
                                          </p:stCondLst>
                                        </p:cTn>
                                        <p:tgtEl>
                                          <p:spTgt spid="14346"/>
                                        </p:tgtEl>
                                        <p:attrNameLst>
                                          <p:attrName>style.visibility</p:attrName>
                                        </p:attrNameLst>
                                      </p:cBhvr>
                                      <p:to>
                                        <p:strVal val="visible"/>
                                      </p:to>
                                    </p:set>
                                    <p:animEffect transition="in" filter="checkerboard(across)">
                                      <p:cBhvr>
                                        <p:cTn id="14" dur="500"/>
                                        <p:tgtEl>
                                          <p:spTgt spid="143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905000"/>
            <a:ext cx="4343400" cy="4191000"/>
          </a:xfrm>
          <a:prstGeom prst="rect">
            <a:avLst/>
          </a:prstGeom>
          <a:noFill/>
          <a:ln w="28575">
            <a:solidFill>
              <a:srgbClr val="990000"/>
            </a:solidFill>
            <a:miter lim="800000"/>
            <a:headEnd/>
            <a:tailEnd/>
          </a:ln>
          <a:extLst>
            <a:ext uri="{909E8E84-426E-40DD-AFC4-6F175D3DCCD1}">
              <a14:hiddenFill xmlns:a14="http://schemas.microsoft.com/office/drawing/2010/main">
                <a:solidFill>
                  <a:srgbClr val="FFFFFF"/>
                </a:solidFill>
              </a14:hiddenFill>
            </a:ext>
          </a:extLst>
        </p:spPr>
      </p:pic>
      <p:pic>
        <p:nvPicPr>
          <p:cNvPr id="15369"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885950"/>
            <a:ext cx="4343400" cy="4237038"/>
          </a:xfrm>
          <a:prstGeom prst="rect">
            <a:avLst/>
          </a:prstGeom>
          <a:noFill/>
          <a:ln w="28575">
            <a:solidFill>
              <a:srgbClr val="990000"/>
            </a:solidFill>
            <a:miter lim="800000"/>
            <a:headEnd/>
            <a:tailEnd/>
          </a:ln>
          <a:extLst>
            <a:ext uri="{909E8E84-426E-40DD-AFC4-6F175D3DCCD1}">
              <a14:hiddenFill xmlns:a14="http://schemas.microsoft.com/office/drawing/2010/main">
                <a:solidFill>
                  <a:srgbClr val="FFFFFF"/>
                </a:solidFill>
              </a14:hiddenFill>
            </a:ext>
          </a:extLst>
        </p:spPr>
      </p:pic>
      <p:sp>
        <p:nvSpPr>
          <p:cNvPr id="15372" name="AutoShape 12">
            <a:hlinkClick r:id="" action="ppaction://noaction"/>
          </p:cNvPr>
          <p:cNvSpPr>
            <a:spLocks noChangeArrowheads="1"/>
          </p:cNvSpPr>
          <p:nvPr/>
        </p:nvSpPr>
        <p:spPr bwMode="gray">
          <a:xfrm>
            <a:off x="3886200" y="6172200"/>
            <a:ext cx="1295400" cy="5334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990000"/>
            </a:solidFill>
            <a:round/>
          </a:ln>
          <a:effectLst>
            <a:outerShdw dist="135003" dir="2928844" algn="ctr" rotWithShape="0">
              <a:srgbClr val="000000">
                <a:alpha val="50000"/>
              </a:srgbClr>
            </a:outerShdw>
          </a:effectLst>
        </p:spPr>
        <p:txBody>
          <a:bodyPr wrap="none" anchor="ctr"/>
          <a:lstStyle/>
          <a:p>
            <a:r>
              <a:rPr lang="en-US" sz="2800" b="1" i="1" dirty="0" err="1">
                <a:solidFill>
                  <a:srgbClr val="000099"/>
                </a:solidFill>
                <a:latin typeface="Times New Roman" panose="02020603050405020304" pitchFamily="18" charset="0"/>
              </a:rPr>
              <a:t>Hoa</a:t>
            </a:r>
            <a:r>
              <a:rPr lang="en-US" sz="2800" b="1" i="1" dirty="0">
                <a:solidFill>
                  <a:srgbClr val="000099"/>
                </a:solidFill>
                <a:latin typeface="Times New Roman" panose="02020603050405020304" pitchFamily="18" charset="0"/>
              </a:rPr>
              <a:t> </a:t>
            </a:r>
            <a:r>
              <a:rPr lang="en-US" sz="2800" b="1" i="1" dirty="0" err="1">
                <a:solidFill>
                  <a:srgbClr val="000099"/>
                </a:solidFill>
                <a:latin typeface="Times New Roman" panose="02020603050405020304" pitchFamily="18" charset="0"/>
              </a:rPr>
              <a:t>lệ</a:t>
            </a:r>
            <a:endParaRPr lang="en-US" sz="2800" b="1" i="1" dirty="0">
              <a:solidFill>
                <a:srgbClr val="000099"/>
              </a:solidFill>
              <a:latin typeface="Times New Roman" panose="02020603050405020304" pitchFamily="18" charset="0"/>
            </a:endParaRPr>
          </a:p>
        </p:txBody>
      </p:sp>
      <p:sp>
        <p:nvSpPr>
          <p:cNvPr id="9" name="Text Box 15"/>
          <p:cNvSpPr txBox="1">
            <a:spLocks noChangeArrowheads="1"/>
          </p:cNvSpPr>
          <p:nvPr/>
        </p:nvSpPr>
        <p:spPr bwMode="auto">
          <a:xfrm>
            <a:off x="0" y="404664"/>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u="sng" dirty="0" err="1">
                <a:solidFill>
                  <a:srgbClr val="0000FF"/>
                </a:solidFill>
                <a:latin typeface="Times New Roman" panose="02020603050405020304" pitchFamily="18" charset="0"/>
                <a:cs typeface="Times New Roman" panose="02020603050405020304" pitchFamily="18" charset="0"/>
              </a:rPr>
              <a:t>Tập</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đọc</a:t>
            </a:r>
            <a:r>
              <a:rPr lang="en-US" sz="3200" b="1" u="sng" dirty="0">
                <a:solidFill>
                  <a:srgbClr val="0000FF"/>
                </a:solidFill>
                <a:latin typeface="Times New Roman" panose="02020603050405020304" pitchFamily="18" charset="0"/>
                <a:cs typeface="Times New Roman" panose="02020603050405020304" pitchFamily="18" charset="0"/>
              </a:rPr>
              <a:t> – </a:t>
            </a:r>
            <a:r>
              <a:rPr lang="en-US" sz="3200" b="1" u="sng" dirty="0" err="1">
                <a:solidFill>
                  <a:srgbClr val="0000FF"/>
                </a:solidFill>
                <a:latin typeface="Times New Roman" panose="02020603050405020304" pitchFamily="18" charset="0"/>
                <a:cs typeface="Times New Roman" panose="02020603050405020304" pitchFamily="18" charset="0"/>
              </a:rPr>
              <a:t>Kể</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chuyện</a:t>
            </a:r>
            <a:endParaRPr lang="en-US" sz="3200" u="sng" dirty="0">
              <a:solidFill>
                <a:srgbClr val="0000FF"/>
              </a:solidFill>
              <a:latin typeface="Times New Roman" panose="02020603050405020304" pitchFamily="18" charset="0"/>
              <a:cs typeface="Times New Roman" panose="02020603050405020304" pitchFamily="18" charset="0"/>
            </a:endParaRPr>
          </a:p>
        </p:txBody>
      </p:sp>
      <p:sp>
        <p:nvSpPr>
          <p:cNvPr id="10" name="Text Box 16"/>
          <p:cNvSpPr txBox="1">
            <a:spLocks noChangeArrowheads="1"/>
          </p:cNvSpPr>
          <p:nvPr/>
        </p:nvSpPr>
        <p:spPr bwMode="auto">
          <a:xfrm>
            <a:off x="0" y="833338"/>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Tiết</a:t>
            </a:r>
            <a:r>
              <a:rPr lang="en-US" sz="3200" b="1" dirty="0">
                <a:solidFill>
                  <a:srgbClr val="FF0000"/>
                </a:solidFill>
                <a:latin typeface="Times New Roman" panose="02020603050405020304" pitchFamily="18" charset="0"/>
                <a:cs typeface="Times New Roman" panose="02020603050405020304" pitchFamily="18" charset="0"/>
              </a:rPr>
              <a:t> </a:t>
            </a:r>
            <a:r>
              <a:rPr lang="vi-VN" sz="3200" b="1" dirty="0">
                <a:solidFill>
                  <a:srgbClr val="FF0000"/>
                </a:solidFill>
                <a:latin typeface="Times New Roman" panose="02020603050405020304" pitchFamily="18" charset="0"/>
                <a:cs typeface="Times New Roman" panose="02020603050405020304" pitchFamily="18" charset="0"/>
              </a:rPr>
              <a:t>88 -8</a:t>
            </a:r>
            <a:r>
              <a:rPr lang="en-US" sz="3200" b="1" dirty="0">
                <a:solidFill>
                  <a:srgbClr val="FF0000"/>
                </a:solidFill>
                <a:latin typeface="Times New Roman" panose="02020603050405020304" pitchFamily="18" charset="0"/>
                <a:cs typeface="Times New Roman" panose="02020603050405020304" pitchFamily="18" charset="0"/>
              </a:rPr>
              <a:t>9: </a:t>
            </a:r>
            <a:r>
              <a:rPr lang="en-US" sz="3200" b="1" dirty="0" err="1">
                <a:solidFill>
                  <a:srgbClr val="FF0000"/>
                </a:solidFill>
                <a:latin typeface="Times New Roman" panose="02020603050405020304" pitchFamily="18" charset="0"/>
                <a:cs typeface="Times New Roman" panose="02020603050405020304" pitchFamily="18" charset="0"/>
              </a:rPr>
              <a:t>Gặp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gỡ</a:t>
            </a:r>
            <a:r>
              <a:rPr lang="en-US" sz="3200" b="1" dirty="0">
                <a:solidFill>
                  <a:srgbClr val="FF0000"/>
                </a:solidFill>
                <a:latin typeface="Times New Roman" panose="02020603050405020304" pitchFamily="18" charset="0"/>
                <a:cs typeface="Times New Roman" panose="02020603050405020304" pitchFamily="18" charset="0"/>
              </a:rPr>
              <a:t> ở </a:t>
            </a:r>
            <a:r>
              <a:rPr lang="en-US" sz="3200" b="1" dirty="0" err="1">
                <a:solidFill>
                  <a:srgbClr val="FF0000"/>
                </a:solidFill>
                <a:latin typeface="Times New Roman" panose="02020603050405020304" pitchFamily="18" charset="0"/>
                <a:cs typeface="Times New Roman" panose="02020603050405020304" pitchFamily="18" charset="0"/>
              </a:rPr>
              <a:t>Lúc</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xăm</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bua</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withEffect">
                                  <p:stCondLst>
                                    <p:cond delay="0"/>
                                  </p:stCondLst>
                                  <p:childTnLst>
                                    <p:set>
                                      <p:cBhvr>
                                        <p:cTn id="6" dur="1" fill="hold">
                                          <p:stCondLst>
                                            <p:cond delay="0"/>
                                          </p:stCondLst>
                                        </p:cTn>
                                        <p:tgtEl>
                                          <p:spTgt spid="15365"/>
                                        </p:tgtEl>
                                        <p:attrNameLst>
                                          <p:attrName>style.visibility</p:attrName>
                                        </p:attrNameLst>
                                      </p:cBhvr>
                                      <p:to>
                                        <p:strVal val="visible"/>
                                      </p:to>
                                    </p:set>
                                    <p:animEffect transition="in" filter="wedge">
                                      <p:cBhvr>
                                        <p:cTn id="7" dur="2000"/>
                                        <p:tgtEl>
                                          <p:spTgt spid="15365"/>
                                        </p:tgtEl>
                                      </p:cBhvr>
                                    </p:animEffect>
                                  </p:childTnLst>
                                </p:cTn>
                              </p:par>
                              <p:par>
                                <p:cTn id="8" presetID="20" presetClass="entr" presetSubtype="0" fill="hold" nodeType="withEffect">
                                  <p:stCondLst>
                                    <p:cond delay="0"/>
                                  </p:stCondLst>
                                  <p:childTnLst>
                                    <p:set>
                                      <p:cBhvr>
                                        <p:cTn id="9" dur="1" fill="hold">
                                          <p:stCondLst>
                                            <p:cond delay="0"/>
                                          </p:stCondLst>
                                        </p:cTn>
                                        <p:tgtEl>
                                          <p:spTgt spid="15369"/>
                                        </p:tgtEl>
                                        <p:attrNameLst>
                                          <p:attrName>style.visibility</p:attrName>
                                        </p:attrNameLst>
                                      </p:cBhvr>
                                      <p:to>
                                        <p:strVal val="visible"/>
                                      </p:to>
                                    </p:set>
                                    <p:animEffect transition="in" filter="wedge">
                                      <p:cBhvr>
                                        <p:cTn id="10" dur="2000"/>
                                        <p:tgtEl>
                                          <p:spTgt spid="15369"/>
                                        </p:tgtEl>
                                      </p:cBhvr>
                                    </p:animEffect>
                                  </p:childTnLst>
                                </p:cTn>
                              </p:par>
                            </p:childTnLst>
                          </p:cTn>
                        </p:par>
                        <p:par>
                          <p:cTn id="11" fill="hold">
                            <p:stCondLst>
                              <p:cond delay="2000"/>
                            </p:stCondLst>
                            <p:childTnLst>
                              <p:par>
                                <p:cTn id="12" presetID="5" presetClass="entr" presetSubtype="10" fill="hold" grpId="0" nodeType="afterEffect">
                                  <p:stCondLst>
                                    <p:cond delay="0"/>
                                  </p:stCondLst>
                                  <p:childTnLst>
                                    <p:set>
                                      <p:cBhvr>
                                        <p:cTn id="13" dur="1" fill="hold">
                                          <p:stCondLst>
                                            <p:cond delay="0"/>
                                          </p:stCondLst>
                                        </p:cTn>
                                        <p:tgtEl>
                                          <p:spTgt spid="15372"/>
                                        </p:tgtEl>
                                        <p:attrNameLst>
                                          <p:attrName>style.visibility</p:attrName>
                                        </p:attrNameLst>
                                      </p:cBhvr>
                                      <p:to>
                                        <p:strVal val="visible"/>
                                      </p:to>
                                    </p:set>
                                    <p:animEffect transition="in" filter="checkerboard(across)">
                                      <p:cBhvr>
                                        <p:cTn id="14" dur="500"/>
                                        <p:tgtEl>
                                          <p:spTgt spid="153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7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2000" r="-2000"/>
          </a:stretch>
        </a:blipFill>
        <a:effectLst/>
      </p:bgPr>
    </p:bg>
    <p:spTree>
      <p:nvGrpSpPr>
        <p:cNvPr id="1" name=""/>
        <p:cNvGrpSpPr/>
        <p:nvPr/>
      </p:nvGrpSpPr>
      <p:grpSpPr>
        <a:xfrm>
          <a:off x="0" y="0"/>
          <a:ext cx="0" cy="0"/>
          <a:chOff x="0" y="0"/>
          <a:chExt cx="0" cy="0"/>
        </a:xfrm>
      </p:grpSpPr>
      <p:sp>
        <p:nvSpPr>
          <p:cNvPr id="5" name="TextBox 4"/>
          <p:cNvSpPr txBox="1"/>
          <p:nvPr/>
        </p:nvSpPr>
        <p:spPr>
          <a:xfrm>
            <a:off x="2123728" y="1124744"/>
            <a:ext cx="6192688" cy="2160240"/>
          </a:xfrm>
          <a:prstGeom prst="rect">
            <a:avLst/>
          </a:prstGeom>
          <a:noFill/>
        </p:spPr>
        <p:txBody>
          <a:bodyPr wrap="square" rtlCol="0">
            <a:prstTxWarp prst="textPlain">
              <a:avLst>
                <a:gd name="adj" fmla="val 50687"/>
              </a:avLst>
            </a:prstTxWarp>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200" b="1" spc="50" dirty="0">
                <a:ln w="11430"/>
                <a:gradFill>
                  <a:gsLst>
                    <a:gs pos="25000">
                      <a:schemeClr val="accent2">
                        <a:satMod val="155000"/>
                      </a:schemeClr>
                    </a:gs>
                    <a:gs pos="100000">
                      <a:schemeClr val="accent2">
                        <a:shade val="45000"/>
                        <a:satMod val="165000"/>
                      </a:schemeClr>
                    </a:gs>
                  </a:gsLst>
                  <a:lin ang="5400000"/>
                </a:gra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LUYỆN ĐỌC THEO </a:t>
            </a:r>
          </a:p>
          <a:p>
            <a:pPr algn="ctr"/>
            <a:r>
              <a:rPr lang="en-US" sz="3200" b="1" spc="50" dirty="0">
                <a:ln w="11430"/>
                <a:gradFill>
                  <a:gsLst>
                    <a:gs pos="25000">
                      <a:schemeClr val="accent2">
                        <a:satMod val="155000"/>
                      </a:schemeClr>
                    </a:gs>
                    <a:gs pos="100000">
                      <a:schemeClr val="accent2">
                        <a:shade val="45000"/>
                        <a:satMod val="165000"/>
                      </a:schemeClr>
                    </a:gs>
                  </a:gsLst>
                  <a:lin ang="5400000"/>
                </a:gra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NHÓM </a:t>
            </a:r>
            <a:endParaRPr lang="vi-VN" sz="3200" b="1" spc="50" dirty="0">
              <a:ln w="11430"/>
              <a:gradFill>
                <a:gsLst>
                  <a:gs pos="25000">
                    <a:schemeClr val="accent2">
                      <a:satMod val="155000"/>
                    </a:schemeClr>
                  </a:gs>
                  <a:gs pos="100000">
                    <a:schemeClr val="accent2">
                      <a:shade val="45000"/>
                      <a:satMod val="165000"/>
                    </a:schemeClr>
                  </a:gs>
                </a:gsLst>
                <a:lin ang="5400000"/>
              </a:gra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8000"/>
          </a:stretch>
        </a:blipFill>
        <a:effectLst/>
      </p:bgPr>
    </p:bg>
    <p:spTree>
      <p:nvGrpSpPr>
        <p:cNvPr id="1" name=""/>
        <p:cNvGrpSpPr/>
        <p:nvPr/>
      </p:nvGrpSpPr>
      <p:grpSpPr>
        <a:xfrm>
          <a:off x="0" y="0"/>
          <a:ext cx="0" cy="0"/>
          <a:chOff x="0" y="0"/>
          <a:chExt cx="0" cy="0"/>
        </a:xfrm>
      </p:grpSpPr>
      <p:sp>
        <p:nvSpPr>
          <p:cNvPr id="7" name="TextBox 6"/>
          <p:cNvSpPr txBox="1"/>
          <p:nvPr/>
        </p:nvSpPr>
        <p:spPr>
          <a:xfrm>
            <a:off x="323528" y="2164140"/>
            <a:ext cx="8820472" cy="1569660"/>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US" sz="3200" b="1" u="sng" dirty="0" err="1">
                <a:solidFill>
                  <a:srgbClr val="000099"/>
                </a:solidFill>
                <a:latin typeface="Times New Roman" panose="02020603050405020304" pitchFamily="18" charset="0"/>
                <a:cs typeface="Times New Roman" panose="02020603050405020304" pitchFamily="18" charset="0"/>
              </a:rPr>
              <a:t>Câu</a:t>
            </a:r>
            <a:r>
              <a:rPr lang="en-US" sz="3200" b="1" u="sng" dirty="0">
                <a:solidFill>
                  <a:srgbClr val="000099"/>
                </a:solidFill>
                <a:latin typeface="Times New Roman" panose="02020603050405020304" pitchFamily="18" charset="0"/>
                <a:cs typeface="Times New Roman" panose="02020603050405020304" pitchFamily="18" charset="0"/>
              </a:rPr>
              <a:t> 1: </a:t>
            </a:r>
            <a:r>
              <a:rPr lang="en-US" sz="3200" b="1" dirty="0">
                <a:solidFill>
                  <a:srgbClr val="000099"/>
                </a:solidFill>
                <a:latin typeface="Times New Roman" panose="02020603050405020304" pitchFamily="18" charset="0"/>
                <a:cs typeface="Times New Roman" panose="02020603050405020304" pitchFamily="18" charset="0"/>
              </a:rPr>
              <a:t>Đến thăm một trường Tiểu học ở Lúc  -xăm - bua, đoàn cán bộ Việt Nam gặp những điều gì bất ngờ và thú vị?</a:t>
            </a:r>
          </a:p>
        </p:txBody>
      </p:sp>
      <p:sp>
        <p:nvSpPr>
          <p:cNvPr id="6" name="Rectangle 5"/>
          <p:cNvSpPr/>
          <p:nvPr/>
        </p:nvSpPr>
        <p:spPr>
          <a:xfrm>
            <a:off x="323527" y="3734812"/>
            <a:ext cx="8584945" cy="3046988"/>
          </a:xfrm>
          <a:prstGeom prst="rect">
            <a:avLst/>
          </a:prstGeom>
        </p:spPr>
        <p:txBody>
          <a:bodyPr wrap="square">
            <a:spAutoFit/>
          </a:bodyPr>
          <a:lstStyle/>
          <a:p>
            <a:pPr algn="just"/>
            <a:r>
              <a:rPr lang="en-US" sz="3200" b="1" dirty="0">
                <a:solidFill>
                  <a:srgbClr val="990000"/>
                </a:solidFill>
                <a:latin typeface="Times New Roman" panose="02020603050405020304" pitchFamily="18" charset="0"/>
                <a:cs typeface="Times New Roman" panose="02020603050405020304" pitchFamily="18" charset="0"/>
              </a:rPr>
              <a:t>- Tất cả HS lớp 6A đều tự giới thiệu bằng tiếng Việt, hát tặng đoàn một bài hát bằng tiếng Việt, giới thiệu những vật đặc trưng của Việt Nam mà các em sưu tầm được, vẽ Quốc kì Việt Nam, nói được bằng tiếng Việt những từ ngữ thiêng liêng với người Việt Nam : “Việt Nam, Hồ Chí Minh.”</a:t>
            </a:r>
          </a:p>
        </p:txBody>
      </p:sp>
      <p:sp>
        <p:nvSpPr>
          <p:cNvPr id="9" name="Text Box 15"/>
          <p:cNvSpPr txBox="1">
            <a:spLocks noChangeArrowheads="1"/>
          </p:cNvSpPr>
          <p:nvPr/>
        </p:nvSpPr>
        <p:spPr bwMode="auto">
          <a:xfrm>
            <a:off x="0" y="404664"/>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u="sng" dirty="0" err="1">
                <a:solidFill>
                  <a:srgbClr val="0000FF"/>
                </a:solidFill>
                <a:latin typeface="Times New Roman" panose="02020603050405020304" pitchFamily="18" charset="0"/>
                <a:cs typeface="Times New Roman" panose="02020603050405020304" pitchFamily="18" charset="0"/>
              </a:rPr>
              <a:t>Tập</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đọc</a:t>
            </a:r>
            <a:r>
              <a:rPr lang="en-US" sz="3200" b="1" u="sng" dirty="0">
                <a:solidFill>
                  <a:srgbClr val="0000FF"/>
                </a:solidFill>
                <a:latin typeface="Times New Roman" panose="02020603050405020304" pitchFamily="18" charset="0"/>
                <a:cs typeface="Times New Roman" panose="02020603050405020304" pitchFamily="18" charset="0"/>
              </a:rPr>
              <a:t> – </a:t>
            </a:r>
            <a:r>
              <a:rPr lang="en-US" sz="3200" b="1" u="sng" dirty="0" err="1">
                <a:solidFill>
                  <a:srgbClr val="0000FF"/>
                </a:solidFill>
                <a:latin typeface="Times New Roman" panose="02020603050405020304" pitchFamily="18" charset="0"/>
                <a:cs typeface="Times New Roman" panose="02020603050405020304" pitchFamily="18" charset="0"/>
              </a:rPr>
              <a:t>Kể</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chuyện</a:t>
            </a:r>
            <a:endParaRPr lang="en-US" sz="3200" u="sng" dirty="0">
              <a:solidFill>
                <a:srgbClr val="0000FF"/>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609600" y="1524000"/>
            <a:ext cx="5334000" cy="584775"/>
          </a:xfrm>
          <a:prstGeom prst="rect">
            <a:avLst/>
          </a:prstGeom>
          <a:noFill/>
        </p:spPr>
        <p:txBody>
          <a:bodyPr wrap="square" rtlCol="0">
            <a:spAutoFit/>
          </a:bodyPr>
          <a:lstStyle/>
          <a:p>
            <a:r>
              <a:rPr lang="en-US" sz="32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Tìm</a:t>
            </a:r>
            <a:r>
              <a:rPr lang="en-US"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32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hiểu</a:t>
            </a:r>
            <a:r>
              <a:rPr lang="en-US"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32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bài</a:t>
            </a:r>
            <a:r>
              <a:rPr lang="en-US"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p:txBody>
      </p:sp>
      <p:sp>
        <p:nvSpPr>
          <p:cNvPr id="8" name="Text Box 16"/>
          <p:cNvSpPr txBox="1">
            <a:spLocks noChangeArrowheads="1"/>
          </p:cNvSpPr>
          <p:nvPr/>
        </p:nvSpPr>
        <p:spPr bwMode="auto">
          <a:xfrm>
            <a:off x="-76200" y="990600"/>
            <a:ext cx="9144000"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Gặp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gỡ</a:t>
            </a:r>
            <a:r>
              <a:rPr lang="en-US" sz="3200" b="1" dirty="0">
                <a:solidFill>
                  <a:srgbClr val="FF0000"/>
                </a:solidFill>
                <a:latin typeface="Times New Roman" panose="02020603050405020304" pitchFamily="18" charset="0"/>
                <a:cs typeface="Times New Roman" panose="02020603050405020304" pitchFamily="18" charset="0"/>
              </a:rPr>
              <a:t> ở </a:t>
            </a:r>
            <a:r>
              <a:rPr lang="en-US" sz="3200" b="1" dirty="0" err="1">
                <a:solidFill>
                  <a:srgbClr val="FF0000"/>
                </a:solidFill>
                <a:latin typeface="Times New Roman" panose="02020603050405020304" pitchFamily="18" charset="0"/>
                <a:cs typeface="Times New Roman" panose="02020603050405020304" pitchFamily="18" charset="0"/>
              </a:rPr>
              <a:t>Lúc</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xăm</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bua</a:t>
            </a:r>
            <a:endParaRPr lang="en-US" sz="3200" b="1" dirty="0">
              <a:solidFill>
                <a:srgbClr val="FF0000"/>
              </a:solidFill>
              <a:latin typeface="Times New Roman" panose="02020603050405020304" pitchFamily="18" charset="0"/>
              <a:cs typeface="Times New Roman" panose="02020603050405020304" pitchFamily="18" charset="0"/>
            </a:endParaRPr>
          </a:p>
          <a:p>
            <a:pPr algn="ctr">
              <a:spcBef>
                <a:spcPct val="50000"/>
              </a:spcBef>
            </a:pPr>
            <a:r>
              <a:rPr lang="en-US" sz="2000" b="1" i="1" dirty="0">
                <a:solidFill>
                  <a:srgbClr val="C00000"/>
                </a:solidFill>
                <a:latin typeface="Times New Roman" panose="02020603050405020304" pitchFamily="18" charset="0"/>
                <a:cs typeface="Times New Roman" panose="02020603050405020304" pitchFamily="18" charset="0"/>
              </a:rPr>
              <a:t>                                                                                   Theo</a:t>
            </a:r>
            <a:r>
              <a:rPr lang="en-US" sz="2000" b="1" dirty="0">
                <a:solidFill>
                  <a:srgbClr val="C00000"/>
                </a:solidFill>
                <a:latin typeface="Times New Roman" panose="02020603050405020304" pitchFamily="18" charset="0"/>
                <a:cs typeface="Times New Roman" panose="02020603050405020304" pitchFamily="18" charset="0"/>
              </a:rPr>
              <a:t> QUỲNH PHƯƠNG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5"/>
          <p:cNvSpPr txBox="1">
            <a:spLocks noChangeArrowheads="1"/>
          </p:cNvSpPr>
          <p:nvPr/>
        </p:nvSpPr>
        <p:spPr bwMode="auto">
          <a:xfrm>
            <a:off x="0" y="404664"/>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u="sng" dirty="0" err="1">
                <a:solidFill>
                  <a:srgbClr val="0000FF"/>
                </a:solidFill>
                <a:latin typeface="Times New Roman" panose="02020603050405020304" pitchFamily="18" charset="0"/>
                <a:cs typeface="Times New Roman" panose="02020603050405020304" pitchFamily="18" charset="0"/>
              </a:rPr>
              <a:t>Tập</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đọc</a:t>
            </a:r>
            <a:r>
              <a:rPr lang="en-US" sz="3200" b="1" u="sng" dirty="0">
                <a:solidFill>
                  <a:srgbClr val="0000FF"/>
                </a:solidFill>
                <a:latin typeface="Times New Roman" panose="02020603050405020304" pitchFamily="18" charset="0"/>
                <a:cs typeface="Times New Roman" panose="02020603050405020304" pitchFamily="18" charset="0"/>
              </a:rPr>
              <a:t> – </a:t>
            </a:r>
            <a:r>
              <a:rPr lang="en-US" sz="3200" b="1" u="sng" dirty="0" err="1">
                <a:solidFill>
                  <a:srgbClr val="0000FF"/>
                </a:solidFill>
                <a:latin typeface="Times New Roman" panose="02020603050405020304" pitchFamily="18" charset="0"/>
                <a:cs typeface="Times New Roman" panose="02020603050405020304" pitchFamily="18" charset="0"/>
              </a:rPr>
              <a:t>Kể</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chuyện</a:t>
            </a:r>
            <a:endParaRPr lang="en-US" sz="3200" u="sng" dirty="0">
              <a:solidFill>
                <a:srgbClr val="0000FF"/>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609600" y="2006025"/>
            <a:ext cx="5334000" cy="584775"/>
          </a:xfrm>
          <a:prstGeom prst="rect">
            <a:avLst/>
          </a:prstGeom>
          <a:noFill/>
        </p:spPr>
        <p:txBody>
          <a:bodyPr wrap="square" rtlCol="0">
            <a:spAutoFit/>
          </a:bodyPr>
          <a:lstStyle/>
          <a:p>
            <a:r>
              <a:rPr lang="en-US" sz="32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Tìm</a:t>
            </a:r>
            <a:r>
              <a:rPr lang="en-US"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32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hiểu</a:t>
            </a:r>
            <a:r>
              <a:rPr lang="en-US"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32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bài</a:t>
            </a:r>
            <a:r>
              <a:rPr lang="en-US"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p:txBody>
      </p:sp>
      <p:sp>
        <p:nvSpPr>
          <p:cNvPr id="7" name="TextBox 6"/>
          <p:cNvSpPr txBox="1"/>
          <p:nvPr/>
        </p:nvSpPr>
        <p:spPr>
          <a:xfrm>
            <a:off x="323528" y="2656582"/>
            <a:ext cx="8820472" cy="107721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US" sz="3200" b="1" dirty="0" err="1">
                <a:solidFill>
                  <a:srgbClr val="000099"/>
                </a:solidFill>
                <a:latin typeface="Times New Roman" panose="02020603050405020304" pitchFamily="18" charset="0"/>
                <a:cs typeface="Times New Roman" panose="02020603050405020304" pitchFamily="18" charset="0"/>
              </a:rPr>
              <a:t>Câu</a:t>
            </a:r>
            <a:r>
              <a:rPr lang="en-US" sz="3200" b="1" dirty="0">
                <a:solidFill>
                  <a:srgbClr val="000099"/>
                </a:solidFill>
                <a:latin typeface="Times New Roman" panose="02020603050405020304" pitchFamily="18" charset="0"/>
                <a:cs typeface="Times New Roman" panose="02020603050405020304" pitchFamily="18" charset="0"/>
              </a:rPr>
              <a:t> 2:  </a:t>
            </a:r>
            <a:r>
              <a:rPr lang="en-US" sz="3200" b="1" dirty="0" err="1">
                <a:solidFill>
                  <a:srgbClr val="000099"/>
                </a:solidFill>
                <a:latin typeface="Times New Roman" panose="02020603050405020304" pitchFamily="18" charset="0"/>
                <a:cs typeface="Times New Roman" panose="02020603050405020304" pitchFamily="18" charset="0"/>
              </a:rPr>
              <a:t>Vì</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sao</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các</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bạn</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lớp</a:t>
            </a:r>
            <a:r>
              <a:rPr lang="en-US" sz="3200" b="1" dirty="0">
                <a:solidFill>
                  <a:srgbClr val="000099"/>
                </a:solidFill>
                <a:latin typeface="Times New Roman" panose="02020603050405020304" pitchFamily="18" charset="0"/>
                <a:cs typeface="Times New Roman" panose="02020603050405020304" pitchFamily="18" charset="0"/>
              </a:rPr>
              <a:t> 6A </a:t>
            </a:r>
            <a:r>
              <a:rPr lang="en-US" sz="3200" b="1" dirty="0" err="1">
                <a:solidFill>
                  <a:srgbClr val="000099"/>
                </a:solidFill>
                <a:latin typeface="Times New Roman" panose="02020603050405020304" pitchFamily="18" charset="0"/>
                <a:cs typeface="Times New Roman" panose="02020603050405020304" pitchFamily="18" charset="0"/>
              </a:rPr>
              <a:t>nói</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được</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tiếng</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việt</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và</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có</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nhiều</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đồ</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vật</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của</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Việt</a:t>
            </a:r>
            <a:r>
              <a:rPr lang="en-US" sz="3200" b="1" dirty="0">
                <a:solidFill>
                  <a:srgbClr val="000099"/>
                </a:solidFill>
                <a:latin typeface="Times New Roman" panose="02020603050405020304" pitchFamily="18" charset="0"/>
                <a:cs typeface="Times New Roman" panose="02020603050405020304" pitchFamily="18" charset="0"/>
              </a:rPr>
              <a:t> Nam?</a:t>
            </a:r>
          </a:p>
        </p:txBody>
      </p:sp>
      <p:sp>
        <p:nvSpPr>
          <p:cNvPr id="8" name="Rectangle 7"/>
          <p:cNvSpPr/>
          <p:nvPr/>
        </p:nvSpPr>
        <p:spPr>
          <a:xfrm>
            <a:off x="323527" y="3734812"/>
            <a:ext cx="8584945" cy="2554545"/>
          </a:xfrm>
          <a:prstGeom prst="rect">
            <a:avLst/>
          </a:prstGeom>
        </p:spPr>
        <p:txBody>
          <a:bodyPr wrap="square">
            <a:spAutoFit/>
          </a:bodyPr>
          <a:lstStyle/>
          <a:p>
            <a:pPr algn="just"/>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Vì</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cô</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giáo</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lớp</a:t>
            </a:r>
            <a:r>
              <a:rPr lang="en-US" sz="3200" b="1" dirty="0">
                <a:solidFill>
                  <a:srgbClr val="990000"/>
                </a:solidFill>
                <a:latin typeface="Times New Roman" panose="02020603050405020304" pitchFamily="18" charset="0"/>
                <a:cs typeface="Times New Roman" panose="02020603050405020304" pitchFamily="18" charset="0"/>
              </a:rPr>
              <a:t> 6A </a:t>
            </a:r>
            <a:r>
              <a:rPr lang="en-US" sz="3200" b="1" dirty="0" err="1">
                <a:solidFill>
                  <a:srgbClr val="990000"/>
                </a:solidFill>
                <a:latin typeface="Times New Roman" panose="02020603050405020304" pitchFamily="18" charset="0"/>
                <a:cs typeface="Times New Roman" panose="02020603050405020304" pitchFamily="18" charset="0"/>
              </a:rPr>
              <a:t>đã</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từng</a:t>
            </a:r>
            <a:r>
              <a:rPr lang="en-US" sz="3200" b="1" dirty="0">
                <a:solidFill>
                  <a:srgbClr val="990000"/>
                </a:solidFill>
                <a:latin typeface="Times New Roman" panose="02020603050405020304" pitchFamily="18" charset="0"/>
                <a:cs typeface="Times New Roman" panose="02020603050405020304" pitchFamily="18" charset="0"/>
              </a:rPr>
              <a:t> ở </a:t>
            </a:r>
            <a:r>
              <a:rPr lang="en-US" sz="3200" b="1" dirty="0" err="1">
                <a:solidFill>
                  <a:srgbClr val="990000"/>
                </a:solidFill>
                <a:latin typeface="Times New Roman" panose="02020603050405020304" pitchFamily="18" charset="0"/>
                <a:cs typeface="Times New Roman" panose="02020603050405020304" pitchFamily="18" charset="0"/>
              </a:rPr>
              <a:t>Việt</a:t>
            </a:r>
            <a:r>
              <a:rPr lang="en-US" sz="3200" b="1" dirty="0">
                <a:solidFill>
                  <a:srgbClr val="990000"/>
                </a:solidFill>
                <a:latin typeface="Times New Roman" panose="02020603050405020304" pitchFamily="18" charset="0"/>
                <a:cs typeface="Times New Roman" panose="02020603050405020304" pitchFamily="18" charset="0"/>
              </a:rPr>
              <a:t> Nam. </a:t>
            </a:r>
            <a:r>
              <a:rPr lang="en-US" sz="3200" b="1" dirty="0" err="1">
                <a:solidFill>
                  <a:srgbClr val="990000"/>
                </a:solidFill>
                <a:latin typeface="Times New Roman" panose="02020603050405020304" pitchFamily="18" charset="0"/>
                <a:cs typeface="Times New Roman" panose="02020603050405020304" pitchFamily="18" charset="0"/>
              </a:rPr>
              <a:t>Cô</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thích</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Việt</a:t>
            </a:r>
            <a:r>
              <a:rPr lang="en-US" sz="3200" b="1" dirty="0">
                <a:solidFill>
                  <a:srgbClr val="990000"/>
                </a:solidFill>
                <a:latin typeface="Times New Roman" panose="02020603050405020304" pitchFamily="18" charset="0"/>
                <a:cs typeface="Times New Roman" panose="02020603050405020304" pitchFamily="18" charset="0"/>
              </a:rPr>
              <a:t> Nam </a:t>
            </a:r>
            <a:r>
              <a:rPr lang="en-US" sz="3200" b="1" dirty="0" err="1">
                <a:solidFill>
                  <a:srgbClr val="990000"/>
                </a:solidFill>
                <a:latin typeface="Times New Roman" panose="02020603050405020304" pitchFamily="18" charset="0"/>
                <a:cs typeface="Times New Roman" panose="02020603050405020304" pitchFamily="18" charset="0"/>
              </a:rPr>
              <a:t>nên</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dạy</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học</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trò</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mình</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nói</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tiếng</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việt</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kể</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cho</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các</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em</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biết</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những</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điều</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tốt</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đẹp</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về</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Việt</a:t>
            </a:r>
            <a:r>
              <a:rPr lang="en-US" sz="3200" b="1" dirty="0">
                <a:solidFill>
                  <a:srgbClr val="990000"/>
                </a:solidFill>
                <a:latin typeface="Times New Roman" panose="02020603050405020304" pitchFamily="18" charset="0"/>
                <a:cs typeface="Times New Roman" panose="02020603050405020304" pitchFamily="18" charset="0"/>
              </a:rPr>
              <a:t> Nam. </a:t>
            </a:r>
            <a:r>
              <a:rPr lang="en-US" sz="3200" b="1" dirty="0" err="1">
                <a:solidFill>
                  <a:srgbClr val="990000"/>
                </a:solidFill>
                <a:latin typeface="Times New Roman" panose="02020603050405020304" pitchFamily="18" charset="0"/>
                <a:cs typeface="Times New Roman" panose="02020603050405020304" pitchFamily="18" charset="0"/>
              </a:rPr>
              <a:t>Các</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em</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còn</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tự</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tìm</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hiểu</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về</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Việt</a:t>
            </a:r>
            <a:r>
              <a:rPr lang="en-US" sz="3200" b="1" dirty="0">
                <a:solidFill>
                  <a:srgbClr val="990000"/>
                </a:solidFill>
                <a:latin typeface="Times New Roman" panose="02020603050405020304" pitchFamily="18" charset="0"/>
                <a:cs typeface="Times New Roman" panose="02020603050405020304" pitchFamily="18" charset="0"/>
              </a:rPr>
              <a:t> Nam </a:t>
            </a:r>
            <a:r>
              <a:rPr lang="en-US" sz="3200" b="1" dirty="0" err="1">
                <a:solidFill>
                  <a:srgbClr val="990000"/>
                </a:solidFill>
                <a:latin typeface="Times New Roman" panose="02020603050405020304" pitchFamily="18" charset="0"/>
                <a:cs typeface="Times New Roman" panose="02020603050405020304" pitchFamily="18" charset="0"/>
              </a:rPr>
              <a:t>trên</a:t>
            </a:r>
            <a:r>
              <a:rPr lang="en-US" sz="3200" b="1" dirty="0">
                <a:solidFill>
                  <a:srgbClr val="990000"/>
                </a:solidFill>
                <a:latin typeface="Times New Roman" panose="02020603050405020304" pitchFamily="18" charset="0"/>
                <a:cs typeface="Times New Roman" panose="02020603050405020304" pitchFamily="18" charset="0"/>
              </a:rPr>
              <a:t> in-</a:t>
            </a:r>
            <a:r>
              <a:rPr lang="en-US" sz="3200" b="1" dirty="0" err="1">
                <a:solidFill>
                  <a:srgbClr val="990000"/>
                </a:solidFill>
                <a:latin typeface="Times New Roman" panose="02020603050405020304" pitchFamily="18" charset="0"/>
                <a:cs typeface="Times New Roman" panose="02020603050405020304" pitchFamily="18" charset="0"/>
              </a:rPr>
              <a:t>tơ</a:t>
            </a:r>
            <a:r>
              <a:rPr lang="en-US" sz="3200" b="1" dirty="0">
                <a:solidFill>
                  <a:srgbClr val="990000"/>
                </a:solidFill>
                <a:latin typeface="Times New Roman" panose="02020603050405020304" pitchFamily="18" charset="0"/>
                <a:cs typeface="Times New Roman" panose="02020603050405020304" pitchFamily="18" charset="0"/>
              </a:rPr>
              <a:t>-</a:t>
            </a:r>
            <a:r>
              <a:rPr lang="en-US" sz="3200" b="1" dirty="0" err="1">
                <a:solidFill>
                  <a:srgbClr val="990000"/>
                </a:solidFill>
                <a:latin typeface="Times New Roman" panose="02020603050405020304" pitchFamily="18" charset="0"/>
                <a:cs typeface="Times New Roman" panose="02020603050405020304" pitchFamily="18" charset="0"/>
              </a:rPr>
              <a:t>nét</a:t>
            </a:r>
            <a:r>
              <a:rPr lang="en-US" sz="3200" b="1" dirty="0">
                <a:solidFill>
                  <a:srgbClr val="990000"/>
                </a:solidFill>
                <a:latin typeface="Times New Roman" panose="02020603050405020304" pitchFamily="18" charset="0"/>
                <a:cs typeface="Times New Roman" panose="02020603050405020304" pitchFamily="18" charset="0"/>
              </a:rPr>
              <a:t>.</a:t>
            </a:r>
          </a:p>
        </p:txBody>
      </p:sp>
      <p:sp>
        <p:nvSpPr>
          <p:cNvPr id="9" name="Text Box 16"/>
          <p:cNvSpPr txBox="1">
            <a:spLocks noChangeArrowheads="1"/>
          </p:cNvSpPr>
          <p:nvPr/>
        </p:nvSpPr>
        <p:spPr bwMode="auto">
          <a:xfrm>
            <a:off x="-76200" y="944562"/>
            <a:ext cx="9144000"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Gặp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gỡ</a:t>
            </a:r>
            <a:r>
              <a:rPr lang="en-US" sz="3200" b="1" dirty="0">
                <a:solidFill>
                  <a:srgbClr val="FF0000"/>
                </a:solidFill>
                <a:latin typeface="Times New Roman" panose="02020603050405020304" pitchFamily="18" charset="0"/>
                <a:cs typeface="Times New Roman" panose="02020603050405020304" pitchFamily="18" charset="0"/>
              </a:rPr>
              <a:t> ở </a:t>
            </a:r>
            <a:r>
              <a:rPr lang="en-US" sz="3200" b="1" dirty="0" err="1">
                <a:solidFill>
                  <a:srgbClr val="FF0000"/>
                </a:solidFill>
                <a:latin typeface="Times New Roman" panose="02020603050405020304" pitchFamily="18" charset="0"/>
                <a:cs typeface="Times New Roman" panose="02020603050405020304" pitchFamily="18" charset="0"/>
              </a:rPr>
              <a:t>Lúc</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xăm</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bua</a:t>
            </a:r>
            <a:endParaRPr lang="en-US" sz="3200" b="1" dirty="0">
              <a:solidFill>
                <a:srgbClr val="FF0000"/>
              </a:solidFill>
              <a:latin typeface="Times New Roman" panose="02020603050405020304" pitchFamily="18" charset="0"/>
              <a:cs typeface="Times New Roman" panose="02020603050405020304" pitchFamily="18" charset="0"/>
            </a:endParaRPr>
          </a:p>
          <a:p>
            <a:pPr algn="ctr">
              <a:spcBef>
                <a:spcPct val="50000"/>
              </a:spcBef>
            </a:pPr>
            <a:r>
              <a:rPr lang="en-US" sz="2000" b="1" i="1" dirty="0">
                <a:solidFill>
                  <a:srgbClr val="C00000"/>
                </a:solidFill>
                <a:latin typeface="Times New Roman" panose="02020603050405020304" pitchFamily="18" charset="0"/>
                <a:cs typeface="Times New Roman" panose="02020603050405020304" pitchFamily="18" charset="0"/>
              </a:rPr>
              <a:t>                                                                                   Theo</a:t>
            </a:r>
            <a:r>
              <a:rPr lang="en-US" sz="2000" b="1" dirty="0">
                <a:solidFill>
                  <a:srgbClr val="C00000"/>
                </a:solidFill>
                <a:latin typeface="Times New Roman" panose="02020603050405020304" pitchFamily="18" charset="0"/>
                <a:cs typeface="Times New Roman" panose="02020603050405020304" pitchFamily="18" charset="0"/>
              </a:rPr>
              <a:t> QUỲNH PHƯƠNG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5"/>
          <p:cNvSpPr txBox="1">
            <a:spLocks noChangeArrowheads="1"/>
          </p:cNvSpPr>
          <p:nvPr/>
        </p:nvSpPr>
        <p:spPr bwMode="auto">
          <a:xfrm>
            <a:off x="0" y="404664"/>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u="sng" dirty="0" err="1">
                <a:solidFill>
                  <a:srgbClr val="0000FF"/>
                </a:solidFill>
                <a:latin typeface="Times New Roman" panose="02020603050405020304" pitchFamily="18" charset="0"/>
                <a:cs typeface="Times New Roman" panose="02020603050405020304" pitchFamily="18" charset="0"/>
              </a:rPr>
              <a:t>Tập</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đọc</a:t>
            </a:r>
            <a:r>
              <a:rPr lang="en-US" sz="3200" b="1" u="sng" dirty="0">
                <a:solidFill>
                  <a:srgbClr val="0000FF"/>
                </a:solidFill>
                <a:latin typeface="Times New Roman" panose="02020603050405020304" pitchFamily="18" charset="0"/>
                <a:cs typeface="Times New Roman" panose="02020603050405020304" pitchFamily="18" charset="0"/>
              </a:rPr>
              <a:t> – </a:t>
            </a:r>
            <a:r>
              <a:rPr lang="en-US" sz="3200" b="1" u="sng" dirty="0" err="1">
                <a:solidFill>
                  <a:srgbClr val="0000FF"/>
                </a:solidFill>
                <a:latin typeface="Times New Roman" panose="02020603050405020304" pitchFamily="18" charset="0"/>
                <a:cs typeface="Times New Roman" panose="02020603050405020304" pitchFamily="18" charset="0"/>
              </a:rPr>
              <a:t>Kể</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chuyện</a:t>
            </a:r>
            <a:endParaRPr lang="en-US" sz="3200" u="sng" dirty="0">
              <a:solidFill>
                <a:srgbClr val="0000FF"/>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609600" y="2387025"/>
            <a:ext cx="5334000" cy="584775"/>
          </a:xfrm>
          <a:prstGeom prst="rect">
            <a:avLst/>
          </a:prstGeom>
          <a:noFill/>
        </p:spPr>
        <p:txBody>
          <a:bodyPr wrap="square" rtlCol="0">
            <a:spAutoFit/>
          </a:bodyPr>
          <a:lstStyle/>
          <a:p>
            <a:r>
              <a:rPr lang="en-US" sz="32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Tìm</a:t>
            </a:r>
            <a:r>
              <a:rPr lang="en-US"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32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hiểu</a:t>
            </a:r>
            <a:r>
              <a:rPr lang="en-US"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32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bài</a:t>
            </a:r>
            <a:r>
              <a:rPr lang="en-US"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p:txBody>
      </p:sp>
      <p:sp>
        <p:nvSpPr>
          <p:cNvPr id="7" name="TextBox 6"/>
          <p:cNvSpPr txBox="1"/>
          <p:nvPr/>
        </p:nvSpPr>
        <p:spPr>
          <a:xfrm>
            <a:off x="323528" y="3113782"/>
            <a:ext cx="8820472" cy="107721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US" sz="3200" b="1" dirty="0" err="1">
                <a:solidFill>
                  <a:srgbClr val="000099"/>
                </a:solidFill>
                <a:latin typeface="Times New Roman" panose="02020603050405020304" pitchFamily="18" charset="0"/>
                <a:cs typeface="Times New Roman" panose="02020603050405020304" pitchFamily="18" charset="0"/>
              </a:rPr>
              <a:t>Câu</a:t>
            </a:r>
            <a:r>
              <a:rPr lang="en-US" sz="3200" b="1" dirty="0">
                <a:solidFill>
                  <a:srgbClr val="000099"/>
                </a:solidFill>
                <a:latin typeface="Times New Roman" panose="02020603050405020304" pitchFamily="18" charset="0"/>
                <a:cs typeface="Times New Roman" panose="02020603050405020304" pitchFamily="18" charset="0"/>
              </a:rPr>
              <a:t> 3:  </a:t>
            </a:r>
            <a:r>
              <a:rPr lang="en-US" sz="3200" b="1" dirty="0" err="1">
                <a:solidFill>
                  <a:srgbClr val="000099"/>
                </a:solidFill>
                <a:latin typeface="Times New Roman" panose="02020603050405020304" pitchFamily="18" charset="0"/>
                <a:cs typeface="Times New Roman" panose="02020603050405020304" pitchFamily="18" charset="0"/>
              </a:rPr>
              <a:t>Các</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bạn</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học</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sinh</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Lúc</a:t>
            </a:r>
            <a:r>
              <a:rPr lang="en-US" sz="3200" b="1" dirty="0">
                <a:solidFill>
                  <a:srgbClr val="000099"/>
                </a:solidFill>
                <a:latin typeface="Times New Roman" panose="02020603050405020304" pitchFamily="18" charset="0"/>
                <a:cs typeface="Times New Roman" panose="02020603050405020304" pitchFamily="18" charset="0"/>
              </a:rPr>
              <a:t> - </a:t>
            </a:r>
            <a:r>
              <a:rPr lang="en-US" sz="3200" b="1" dirty="0" err="1">
                <a:solidFill>
                  <a:srgbClr val="000099"/>
                </a:solidFill>
                <a:latin typeface="Times New Roman" panose="02020603050405020304" pitchFamily="18" charset="0"/>
                <a:cs typeface="Times New Roman" panose="02020603050405020304" pitchFamily="18" charset="0"/>
              </a:rPr>
              <a:t>xâm</a:t>
            </a:r>
            <a:r>
              <a:rPr lang="en-US" sz="3200" b="1" dirty="0">
                <a:solidFill>
                  <a:srgbClr val="000099"/>
                </a:solidFill>
                <a:latin typeface="Times New Roman" panose="02020603050405020304" pitchFamily="18" charset="0"/>
                <a:cs typeface="Times New Roman" panose="02020603050405020304" pitchFamily="18" charset="0"/>
              </a:rPr>
              <a:t> – </a:t>
            </a:r>
            <a:r>
              <a:rPr lang="en-US" sz="3200" b="1" dirty="0" err="1">
                <a:solidFill>
                  <a:srgbClr val="000099"/>
                </a:solidFill>
                <a:latin typeface="Times New Roman" panose="02020603050405020304" pitchFamily="18" charset="0"/>
                <a:cs typeface="Times New Roman" panose="02020603050405020304" pitchFamily="18" charset="0"/>
              </a:rPr>
              <a:t>bua</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muốn</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biết</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điều</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gì</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về</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thiếu</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nhi</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Việt</a:t>
            </a:r>
            <a:r>
              <a:rPr lang="en-US" sz="3200" b="1" dirty="0">
                <a:solidFill>
                  <a:srgbClr val="000099"/>
                </a:solidFill>
                <a:latin typeface="Times New Roman" panose="02020603050405020304" pitchFamily="18" charset="0"/>
                <a:cs typeface="Times New Roman" panose="02020603050405020304" pitchFamily="18" charset="0"/>
              </a:rPr>
              <a:t> Nam ? </a:t>
            </a:r>
          </a:p>
        </p:txBody>
      </p:sp>
      <p:sp>
        <p:nvSpPr>
          <p:cNvPr id="8" name="Rectangle 7"/>
          <p:cNvSpPr/>
          <p:nvPr/>
        </p:nvSpPr>
        <p:spPr>
          <a:xfrm>
            <a:off x="323527" y="4450140"/>
            <a:ext cx="8584945" cy="1569660"/>
          </a:xfrm>
          <a:prstGeom prst="rect">
            <a:avLst/>
          </a:prstGeom>
        </p:spPr>
        <p:txBody>
          <a:bodyPr wrap="square">
            <a:spAutoFit/>
          </a:bodyPr>
          <a:lstStyle/>
          <a:p>
            <a:pPr algn="just"/>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Các</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bạn</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muốn</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biết</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học</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sinh</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Việt</a:t>
            </a:r>
            <a:r>
              <a:rPr lang="en-US" sz="3200" b="1" dirty="0">
                <a:solidFill>
                  <a:srgbClr val="990000"/>
                </a:solidFill>
                <a:latin typeface="Times New Roman" panose="02020603050405020304" pitchFamily="18" charset="0"/>
                <a:cs typeface="Times New Roman" panose="02020603050405020304" pitchFamily="18" charset="0"/>
              </a:rPr>
              <a:t> Nam </a:t>
            </a:r>
            <a:r>
              <a:rPr lang="en-US" sz="3200" b="1" dirty="0" err="1">
                <a:solidFill>
                  <a:srgbClr val="990000"/>
                </a:solidFill>
                <a:latin typeface="Times New Roman" panose="02020603050405020304" pitchFamily="18" charset="0"/>
                <a:cs typeface="Times New Roman" panose="02020603050405020304" pitchFamily="18" charset="0"/>
              </a:rPr>
              <a:t>học</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những</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môn</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gì</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thích</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những</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bài</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hát</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nào</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chơi</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những</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trò</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chơi</a:t>
            </a:r>
            <a:r>
              <a:rPr lang="en-US" sz="3200" b="1" dirty="0">
                <a:solidFill>
                  <a:srgbClr val="990000"/>
                </a:solidFill>
                <a:latin typeface="Times New Roman" panose="02020603050405020304" pitchFamily="18" charset="0"/>
                <a:cs typeface="Times New Roman" panose="02020603050405020304" pitchFamily="18" charset="0"/>
              </a:rPr>
              <a:t> </a:t>
            </a:r>
            <a:r>
              <a:rPr lang="en-US" sz="3200" b="1" dirty="0" err="1">
                <a:solidFill>
                  <a:srgbClr val="990000"/>
                </a:solidFill>
                <a:latin typeface="Times New Roman" panose="02020603050405020304" pitchFamily="18" charset="0"/>
                <a:cs typeface="Times New Roman" panose="02020603050405020304" pitchFamily="18" charset="0"/>
              </a:rPr>
              <a:t>gì</a:t>
            </a:r>
            <a:r>
              <a:rPr lang="en-US" sz="3200" b="1" dirty="0">
                <a:solidFill>
                  <a:srgbClr val="990000"/>
                </a:solidFill>
                <a:latin typeface="Times New Roman" panose="02020603050405020304" pitchFamily="18" charset="0"/>
                <a:cs typeface="Times New Roman" panose="02020603050405020304" pitchFamily="18" charset="0"/>
              </a:rPr>
              <a:t>.</a:t>
            </a:r>
          </a:p>
        </p:txBody>
      </p:sp>
      <p:sp>
        <p:nvSpPr>
          <p:cNvPr id="9" name="Text Box 16"/>
          <p:cNvSpPr txBox="1">
            <a:spLocks noChangeArrowheads="1"/>
          </p:cNvSpPr>
          <p:nvPr/>
        </p:nvSpPr>
        <p:spPr bwMode="auto">
          <a:xfrm>
            <a:off x="-76200" y="944562"/>
            <a:ext cx="9144000"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Gặp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gỡ</a:t>
            </a:r>
            <a:r>
              <a:rPr lang="en-US" sz="3200" b="1" dirty="0">
                <a:solidFill>
                  <a:srgbClr val="FF0000"/>
                </a:solidFill>
                <a:latin typeface="Times New Roman" panose="02020603050405020304" pitchFamily="18" charset="0"/>
                <a:cs typeface="Times New Roman" panose="02020603050405020304" pitchFamily="18" charset="0"/>
              </a:rPr>
              <a:t> ở </a:t>
            </a:r>
            <a:r>
              <a:rPr lang="en-US" sz="3200" b="1" dirty="0" err="1">
                <a:solidFill>
                  <a:srgbClr val="FF0000"/>
                </a:solidFill>
                <a:latin typeface="Times New Roman" panose="02020603050405020304" pitchFamily="18" charset="0"/>
                <a:cs typeface="Times New Roman" panose="02020603050405020304" pitchFamily="18" charset="0"/>
              </a:rPr>
              <a:t>Lúc</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xăm</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bua</a:t>
            </a:r>
            <a:endParaRPr lang="en-US" sz="3200" b="1" dirty="0">
              <a:solidFill>
                <a:srgbClr val="FF0000"/>
              </a:solidFill>
              <a:latin typeface="Times New Roman" panose="02020603050405020304" pitchFamily="18" charset="0"/>
              <a:cs typeface="Times New Roman" panose="02020603050405020304" pitchFamily="18" charset="0"/>
            </a:endParaRPr>
          </a:p>
          <a:p>
            <a:pPr algn="ctr">
              <a:spcBef>
                <a:spcPct val="50000"/>
              </a:spcBef>
            </a:pPr>
            <a:r>
              <a:rPr lang="en-US" sz="2000" b="1" i="1" dirty="0">
                <a:solidFill>
                  <a:srgbClr val="C00000"/>
                </a:solidFill>
                <a:latin typeface="Times New Roman" panose="02020603050405020304" pitchFamily="18" charset="0"/>
                <a:cs typeface="Times New Roman" panose="02020603050405020304" pitchFamily="18" charset="0"/>
              </a:rPr>
              <a:t>                                                                                   Theo</a:t>
            </a:r>
            <a:r>
              <a:rPr lang="en-US" sz="2000" b="1" dirty="0">
                <a:solidFill>
                  <a:srgbClr val="C00000"/>
                </a:solidFill>
                <a:latin typeface="Times New Roman" panose="02020603050405020304" pitchFamily="18" charset="0"/>
                <a:cs typeface="Times New Roman" panose="02020603050405020304" pitchFamily="18" charset="0"/>
              </a:rPr>
              <a:t> QUỲNH PHƯƠNG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5"/>
          <p:cNvSpPr txBox="1">
            <a:spLocks noChangeArrowheads="1"/>
          </p:cNvSpPr>
          <p:nvPr/>
        </p:nvSpPr>
        <p:spPr bwMode="auto">
          <a:xfrm>
            <a:off x="43999" y="334962"/>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u="sng" dirty="0" err="1">
                <a:solidFill>
                  <a:srgbClr val="0000FF"/>
                </a:solidFill>
                <a:latin typeface="Times New Roman" panose="02020603050405020304" pitchFamily="18" charset="0"/>
                <a:cs typeface="Times New Roman" panose="02020603050405020304" pitchFamily="18" charset="0"/>
              </a:rPr>
              <a:t>Tập</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đọc</a:t>
            </a:r>
            <a:r>
              <a:rPr lang="en-US" sz="3200" b="1" u="sng" dirty="0">
                <a:solidFill>
                  <a:srgbClr val="0000FF"/>
                </a:solidFill>
                <a:latin typeface="Times New Roman" panose="02020603050405020304" pitchFamily="18" charset="0"/>
                <a:cs typeface="Times New Roman" panose="02020603050405020304" pitchFamily="18" charset="0"/>
              </a:rPr>
              <a:t> – </a:t>
            </a:r>
            <a:r>
              <a:rPr lang="en-US" sz="3200" b="1" u="sng" dirty="0" err="1">
                <a:solidFill>
                  <a:srgbClr val="0000FF"/>
                </a:solidFill>
                <a:latin typeface="Times New Roman" panose="02020603050405020304" pitchFamily="18" charset="0"/>
                <a:cs typeface="Times New Roman" panose="02020603050405020304" pitchFamily="18" charset="0"/>
              </a:rPr>
              <a:t>Kể</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chuyện</a:t>
            </a:r>
            <a:endParaRPr lang="en-US" sz="3200" u="sng" dirty="0">
              <a:solidFill>
                <a:srgbClr val="0000FF"/>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152400" y="1701225"/>
            <a:ext cx="5334000" cy="584775"/>
          </a:xfrm>
          <a:prstGeom prst="rect">
            <a:avLst/>
          </a:prstGeom>
          <a:noFill/>
        </p:spPr>
        <p:txBody>
          <a:bodyPr wrap="square" rtlCol="0">
            <a:spAutoFit/>
          </a:bodyPr>
          <a:lstStyle/>
          <a:p>
            <a:r>
              <a:rPr lang="en-US" sz="32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Tìm</a:t>
            </a:r>
            <a:r>
              <a:rPr lang="en-US"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32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hiểu</a:t>
            </a:r>
            <a:r>
              <a:rPr lang="en-US"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32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bài</a:t>
            </a:r>
            <a:r>
              <a:rPr lang="en-US"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p:txBody>
      </p:sp>
      <p:sp>
        <p:nvSpPr>
          <p:cNvPr id="7" name="TextBox 6"/>
          <p:cNvSpPr txBox="1"/>
          <p:nvPr/>
        </p:nvSpPr>
        <p:spPr>
          <a:xfrm>
            <a:off x="323528" y="2164140"/>
            <a:ext cx="8820472" cy="107721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US" sz="3200" b="1" dirty="0" err="1">
                <a:solidFill>
                  <a:srgbClr val="000099"/>
                </a:solidFill>
                <a:latin typeface="Times New Roman" panose="02020603050405020304" pitchFamily="18" charset="0"/>
                <a:cs typeface="Times New Roman" panose="02020603050405020304" pitchFamily="18" charset="0"/>
              </a:rPr>
              <a:t>Câu</a:t>
            </a:r>
            <a:r>
              <a:rPr lang="en-US" sz="3200" b="1" dirty="0">
                <a:solidFill>
                  <a:srgbClr val="000099"/>
                </a:solidFill>
                <a:latin typeface="Times New Roman" panose="02020603050405020304" pitchFamily="18" charset="0"/>
                <a:cs typeface="Times New Roman" panose="02020603050405020304" pitchFamily="18" charset="0"/>
              </a:rPr>
              <a:t> 4: </a:t>
            </a:r>
            <a:r>
              <a:rPr lang="en-US" sz="3200" b="1" dirty="0" err="1">
                <a:solidFill>
                  <a:srgbClr val="000099"/>
                </a:solidFill>
                <a:latin typeface="Times New Roman" panose="02020603050405020304" pitchFamily="18" charset="0"/>
                <a:cs typeface="Times New Roman" panose="02020603050405020304" pitchFamily="18" charset="0"/>
              </a:rPr>
              <a:t>Em</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muốn</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nói</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gì</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với</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các</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bạn</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học</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sinh</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trong</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câu</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chuyện</a:t>
            </a:r>
            <a:r>
              <a:rPr lang="en-US" sz="3200" b="1" dirty="0">
                <a:solidFill>
                  <a:srgbClr val="000099"/>
                </a:solidFill>
                <a:latin typeface="Times New Roman" panose="02020603050405020304" pitchFamily="18" charset="0"/>
                <a:cs typeface="Times New Roman" panose="02020603050405020304" pitchFamily="18" charset="0"/>
              </a:rPr>
              <a:t> </a:t>
            </a:r>
            <a:r>
              <a:rPr lang="en-US" sz="3200" b="1" dirty="0" err="1">
                <a:solidFill>
                  <a:srgbClr val="000099"/>
                </a:solidFill>
                <a:latin typeface="Times New Roman" panose="02020603050405020304" pitchFamily="18" charset="0"/>
                <a:cs typeface="Times New Roman" panose="02020603050405020304" pitchFamily="18" charset="0"/>
              </a:rPr>
              <a:t>này</a:t>
            </a:r>
            <a:r>
              <a:rPr lang="en-US" sz="3200" b="1" dirty="0">
                <a:solidFill>
                  <a:srgbClr val="000099"/>
                </a:solidFill>
                <a:latin typeface="Times New Roman" panose="02020603050405020304" pitchFamily="18" charset="0"/>
                <a:cs typeface="Times New Roman" panose="02020603050405020304" pitchFamily="18" charset="0"/>
              </a:rPr>
              <a:t> ?</a:t>
            </a:r>
          </a:p>
        </p:txBody>
      </p:sp>
      <p:sp>
        <p:nvSpPr>
          <p:cNvPr id="8" name="Rectangle 7"/>
          <p:cNvSpPr/>
          <p:nvPr/>
        </p:nvSpPr>
        <p:spPr>
          <a:xfrm>
            <a:off x="323527" y="3734812"/>
            <a:ext cx="8584945" cy="584775"/>
          </a:xfrm>
          <a:prstGeom prst="rect">
            <a:avLst/>
          </a:prstGeom>
        </p:spPr>
        <p:txBody>
          <a:bodyPr wrap="square">
            <a:spAutoFit/>
          </a:bodyPr>
          <a:lstStyle/>
          <a:p>
            <a:pPr algn="just"/>
            <a:r>
              <a:rPr lang="en-US" sz="3200" b="1" dirty="0">
                <a:solidFill>
                  <a:srgbClr val="990000"/>
                </a:solidFill>
                <a:latin typeface="Times New Roman" panose="02020603050405020304" pitchFamily="18" charset="0"/>
                <a:cs typeface="Times New Roman" panose="02020603050405020304" pitchFamily="18" charset="0"/>
              </a:rPr>
              <a:t>          </a:t>
            </a:r>
          </a:p>
        </p:txBody>
      </p:sp>
      <p:sp>
        <p:nvSpPr>
          <p:cNvPr id="6" name="TextBox 5"/>
          <p:cNvSpPr txBox="1"/>
          <p:nvPr/>
        </p:nvSpPr>
        <p:spPr>
          <a:xfrm>
            <a:off x="228600" y="3241358"/>
            <a:ext cx="9601200" cy="3539430"/>
          </a:xfrm>
          <a:prstGeom prst="rect">
            <a:avLst/>
          </a:prstGeom>
          <a:noFill/>
        </p:spPr>
        <p:txBody>
          <a:bodyPr wrap="square" rtlCol="0">
            <a:spAutoFit/>
          </a:bodyPr>
          <a:lstStyle/>
          <a:p>
            <a:pPr marL="457200" indent="-457200" algn="just">
              <a:buFontTx/>
              <a:buChar char="-"/>
            </a:pPr>
            <a:r>
              <a:rPr lang="en-US" sz="3200" b="1" dirty="0" err="1">
                <a:solidFill>
                  <a:srgbClr val="C00000"/>
                </a:solidFill>
                <a:latin typeface="Times New Roman" panose="02020603050405020304" pitchFamily="18" charset="0"/>
                <a:cs typeface="Times New Roman" panose="02020603050405020304" pitchFamily="18" charset="0"/>
              </a:rPr>
              <a:t>Rất</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cảm</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ơn</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các</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bạn</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đã</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yêu</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quý</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Việt</a:t>
            </a:r>
            <a:r>
              <a:rPr lang="en-US" sz="3200" b="1" dirty="0">
                <a:solidFill>
                  <a:srgbClr val="C00000"/>
                </a:solidFill>
                <a:latin typeface="Times New Roman" panose="02020603050405020304" pitchFamily="18" charset="0"/>
                <a:cs typeface="Times New Roman" panose="02020603050405020304" pitchFamily="18" charset="0"/>
              </a:rPr>
              <a:t> Nam.</a:t>
            </a:r>
          </a:p>
          <a:p>
            <a:pPr marL="457200" indent="-457200" algn="just">
              <a:buFontTx/>
              <a:buChar char="-"/>
            </a:pPr>
            <a:endParaRPr lang="en-US" sz="3200" b="1" dirty="0">
              <a:solidFill>
                <a:srgbClr val="C00000"/>
              </a:solidFill>
              <a:latin typeface="Times New Roman" panose="02020603050405020304" pitchFamily="18" charset="0"/>
              <a:cs typeface="Times New Roman" panose="02020603050405020304" pitchFamily="18" charset="0"/>
            </a:endParaRPr>
          </a:p>
          <a:p>
            <a:pPr marL="457200" indent="-457200" algn="just">
              <a:buFontTx/>
              <a:buChar char="-"/>
            </a:pPr>
            <a:r>
              <a:rPr lang="en-US" sz="3200" b="1" dirty="0" err="1">
                <a:solidFill>
                  <a:srgbClr val="C00000"/>
                </a:solidFill>
                <a:latin typeface="Times New Roman" panose="02020603050405020304" pitchFamily="18" charset="0"/>
                <a:cs typeface="Times New Roman" panose="02020603050405020304" pitchFamily="18" charset="0"/>
              </a:rPr>
              <a:t>Cảm</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ơn</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tình</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hửu</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nghị</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nhân</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ái</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của</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các</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bạn</a:t>
            </a:r>
            <a:r>
              <a:rPr lang="en-US" sz="3200" b="1" dirty="0">
                <a:solidFill>
                  <a:srgbClr val="C00000"/>
                </a:solidFill>
                <a:latin typeface="Times New Roman" panose="02020603050405020304" pitchFamily="18" charset="0"/>
                <a:cs typeface="Times New Roman" panose="02020603050405020304" pitchFamily="18" charset="0"/>
              </a:rPr>
              <a:t>.</a:t>
            </a:r>
          </a:p>
          <a:p>
            <a:pPr marL="457200" indent="-457200" algn="just">
              <a:buFontTx/>
              <a:buChar char="-"/>
            </a:pPr>
            <a:endParaRPr lang="en-US" sz="3200" b="1" dirty="0">
              <a:solidFill>
                <a:srgbClr val="C00000"/>
              </a:solidFill>
              <a:latin typeface="Times New Roman" panose="02020603050405020304" pitchFamily="18" charset="0"/>
              <a:cs typeface="Times New Roman" panose="02020603050405020304" pitchFamily="18" charset="0"/>
            </a:endParaRPr>
          </a:p>
          <a:p>
            <a:pPr marL="457200" indent="-457200" algn="just">
              <a:buFontTx/>
              <a:buChar char="-"/>
            </a:pPr>
            <a:r>
              <a:rPr lang="en-US" sz="3200" b="1" dirty="0" err="1">
                <a:solidFill>
                  <a:srgbClr val="C00000"/>
                </a:solidFill>
                <a:latin typeface="Times New Roman" panose="02020603050405020304" pitchFamily="18" charset="0"/>
                <a:cs typeface="Times New Roman" panose="02020603050405020304" pitchFamily="18" charset="0"/>
              </a:rPr>
              <a:t>Chúng</a:t>
            </a:r>
            <a:r>
              <a:rPr lang="en-US" sz="3200" b="1" dirty="0">
                <a:solidFill>
                  <a:srgbClr val="C00000"/>
                </a:solidFill>
                <a:latin typeface="Times New Roman" panose="02020603050405020304" pitchFamily="18" charset="0"/>
                <a:cs typeface="Times New Roman" panose="02020603050405020304" pitchFamily="18" charset="0"/>
              </a:rPr>
              <a:t> ta </a:t>
            </a:r>
            <a:r>
              <a:rPr lang="en-US" sz="3200" b="1" dirty="0" err="1">
                <a:solidFill>
                  <a:srgbClr val="C00000"/>
                </a:solidFill>
                <a:latin typeface="Times New Roman" panose="02020603050405020304" pitchFamily="18" charset="0"/>
                <a:cs typeface="Times New Roman" panose="02020603050405020304" pitchFamily="18" charset="0"/>
              </a:rPr>
              <a:t>đoàn</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kết</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quý</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mến</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nhau</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vì</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cùng</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sống</a:t>
            </a:r>
            <a:r>
              <a:rPr lang="en-US" sz="3200" b="1" dirty="0">
                <a:solidFill>
                  <a:srgbClr val="C00000"/>
                </a:solidFill>
                <a:latin typeface="Times New Roman" panose="02020603050405020304" pitchFamily="18" charset="0"/>
                <a:cs typeface="Times New Roman" panose="02020603050405020304" pitchFamily="18" charset="0"/>
              </a:rPr>
              <a:t> </a:t>
            </a:r>
          </a:p>
          <a:p>
            <a:pPr marL="457200" indent="-457200" algn="just">
              <a:buFontTx/>
              <a:buChar char="-"/>
            </a:pPr>
            <a:endParaRPr lang="en-US" sz="3200" b="1" dirty="0">
              <a:solidFill>
                <a:srgbClr val="C00000"/>
              </a:solidFill>
              <a:latin typeface="Times New Roman" panose="02020603050405020304" pitchFamily="18" charset="0"/>
              <a:cs typeface="Times New Roman" panose="02020603050405020304" pitchFamily="18" charset="0"/>
            </a:endParaRPr>
          </a:p>
          <a:p>
            <a:pPr algn="just"/>
            <a:r>
              <a:rPr lang="en-US" sz="3200" b="1" dirty="0" err="1">
                <a:solidFill>
                  <a:srgbClr val="C00000"/>
                </a:solidFill>
                <a:latin typeface="Times New Roman" panose="02020603050405020304" pitchFamily="18" charset="0"/>
                <a:cs typeface="Times New Roman" panose="02020603050405020304" pitchFamily="18" charset="0"/>
              </a:rPr>
              <a:t>chung</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một</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ngôi</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nhà</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chung</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là</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trái</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đất</a:t>
            </a:r>
            <a:r>
              <a:rPr lang="en-US" sz="3200" b="1" dirty="0">
                <a:solidFill>
                  <a:srgbClr val="C00000"/>
                </a:solidFill>
                <a:latin typeface="Times New Roman" panose="02020603050405020304" pitchFamily="18" charset="0"/>
                <a:cs typeface="Times New Roman" panose="02020603050405020304" pitchFamily="18" charset="0"/>
              </a:rPr>
              <a:t>.</a:t>
            </a:r>
          </a:p>
        </p:txBody>
      </p:sp>
      <p:sp>
        <p:nvSpPr>
          <p:cNvPr id="9" name="Text Box 16"/>
          <p:cNvSpPr txBox="1">
            <a:spLocks noChangeArrowheads="1"/>
          </p:cNvSpPr>
          <p:nvPr/>
        </p:nvSpPr>
        <p:spPr bwMode="auto">
          <a:xfrm>
            <a:off x="-76200" y="838200"/>
            <a:ext cx="9144000"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Gặp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gỡ</a:t>
            </a:r>
            <a:r>
              <a:rPr lang="en-US" sz="3200" b="1" dirty="0">
                <a:solidFill>
                  <a:srgbClr val="FF0000"/>
                </a:solidFill>
                <a:latin typeface="Times New Roman" panose="02020603050405020304" pitchFamily="18" charset="0"/>
                <a:cs typeface="Times New Roman" panose="02020603050405020304" pitchFamily="18" charset="0"/>
              </a:rPr>
              <a:t> ở </a:t>
            </a:r>
            <a:r>
              <a:rPr lang="en-US" sz="3200" b="1" dirty="0" err="1">
                <a:solidFill>
                  <a:srgbClr val="FF0000"/>
                </a:solidFill>
                <a:latin typeface="Times New Roman" panose="02020603050405020304" pitchFamily="18" charset="0"/>
                <a:cs typeface="Times New Roman" panose="02020603050405020304" pitchFamily="18" charset="0"/>
              </a:rPr>
              <a:t>Lúc</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xăm</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bua</a:t>
            </a:r>
            <a:endParaRPr lang="en-US" sz="3200" b="1" dirty="0">
              <a:solidFill>
                <a:srgbClr val="FF0000"/>
              </a:solidFill>
              <a:latin typeface="Times New Roman" panose="02020603050405020304" pitchFamily="18" charset="0"/>
              <a:cs typeface="Times New Roman" panose="02020603050405020304" pitchFamily="18" charset="0"/>
            </a:endParaRPr>
          </a:p>
          <a:p>
            <a:pPr algn="ctr">
              <a:spcBef>
                <a:spcPct val="50000"/>
              </a:spcBef>
            </a:pPr>
            <a:r>
              <a:rPr lang="en-US" sz="2000" b="1" i="1" dirty="0">
                <a:solidFill>
                  <a:srgbClr val="C00000"/>
                </a:solidFill>
                <a:latin typeface="Times New Roman" panose="02020603050405020304" pitchFamily="18" charset="0"/>
                <a:cs typeface="Times New Roman" panose="02020603050405020304" pitchFamily="18" charset="0"/>
              </a:rPr>
              <a:t>                                                                                   Theo</a:t>
            </a:r>
            <a:r>
              <a:rPr lang="en-US" sz="2000" b="1" dirty="0">
                <a:solidFill>
                  <a:srgbClr val="C00000"/>
                </a:solidFill>
                <a:latin typeface="Times New Roman" panose="02020603050405020304" pitchFamily="18" charset="0"/>
                <a:cs typeface="Times New Roman" panose="02020603050405020304" pitchFamily="18" charset="0"/>
              </a:rPr>
              <a:t> QUỲNH PHƯƠNG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5"/>
          <p:cNvSpPr txBox="1">
            <a:spLocks noChangeArrowheads="1"/>
          </p:cNvSpPr>
          <p:nvPr/>
        </p:nvSpPr>
        <p:spPr bwMode="auto">
          <a:xfrm>
            <a:off x="0" y="404664"/>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u="sng" dirty="0" err="1">
                <a:solidFill>
                  <a:srgbClr val="0000FF"/>
                </a:solidFill>
                <a:latin typeface="Times New Roman" panose="02020603050405020304" pitchFamily="18" charset="0"/>
                <a:cs typeface="Times New Roman" panose="02020603050405020304" pitchFamily="18" charset="0"/>
              </a:rPr>
              <a:t>Tập</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đọc</a:t>
            </a:r>
            <a:r>
              <a:rPr lang="en-US" sz="3200" b="1" u="sng" dirty="0">
                <a:solidFill>
                  <a:srgbClr val="0000FF"/>
                </a:solidFill>
                <a:latin typeface="Times New Roman" panose="02020603050405020304" pitchFamily="18" charset="0"/>
                <a:cs typeface="Times New Roman" panose="02020603050405020304" pitchFamily="18" charset="0"/>
              </a:rPr>
              <a:t> – </a:t>
            </a:r>
            <a:r>
              <a:rPr lang="en-US" sz="3200" b="1" u="sng" dirty="0" err="1">
                <a:solidFill>
                  <a:srgbClr val="0000FF"/>
                </a:solidFill>
                <a:latin typeface="Times New Roman" panose="02020603050405020304" pitchFamily="18" charset="0"/>
                <a:cs typeface="Times New Roman" panose="02020603050405020304" pitchFamily="18" charset="0"/>
              </a:rPr>
              <a:t>Kể</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chuyện</a:t>
            </a:r>
            <a:endParaRPr lang="en-US" sz="3200" u="sng" dirty="0">
              <a:solidFill>
                <a:srgbClr val="0000FF"/>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152400" y="2158425"/>
            <a:ext cx="9372600" cy="584775"/>
          </a:xfrm>
          <a:prstGeom prst="rect">
            <a:avLst/>
          </a:prstGeom>
          <a:noFill/>
        </p:spPr>
        <p:txBody>
          <a:bodyPr wrap="square" rtlCol="0">
            <a:spAutoFit/>
          </a:bodyPr>
          <a:lstStyle/>
          <a:p>
            <a:r>
              <a:rPr lang="en-US" sz="3200" b="1" dirty="0" err="1">
                <a:solidFill>
                  <a:srgbClr val="FF0000"/>
                </a:solidFill>
                <a:latin typeface="Times New Roman" panose="02020603050405020304" pitchFamily="18" charset="0"/>
                <a:cs typeface="Times New Roman" panose="02020603050405020304" pitchFamily="18" charset="0"/>
              </a:rPr>
              <a:t>Nội</a:t>
            </a:r>
            <a:r>
              <a:rPr lang="en-US" sz="3200" b="1" dirty="0">
                <a:solidFill>
                  <a:srgbClr val="FF0000"/>
                </a:solidFill>
                <a:latin typeface="Times New Roman" panose="02020603050405020304" pitchFamily="18" charset="0"/>
                <a:cs typeface="Times New Roman" panose="02020603050405020304" pitchFamily="18" charset="0"/>
              </a:rPr>
              <a:t> dung </a:t>
            </a:r>
            <a:r>
              <a:rPr lang="en-US" sz="3200" b="1" dirty="0" err="1">
                <a:solidFill>
                  <a:srgbClr val="FF0000"/>
                </a:solidFill>
                <a:latin typeface="Times New Roman" panose="02020603050405020304" pitchFamily="18" charset="0"/>
                <a:cs typeface="Times New Roman" panose="02020603050405020304" pitchFamily="18" charset="0"/>
              </a:rPr>
              <a:t>bài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này</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nói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lên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điều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gì</a:t>
            </a:r>
            <a:r>
              <a:rPr lang="en-US" sz="3200" b="1" dirty="0">
                <a:solidFill>
                  <a:srgbClr val="FF0000"/>
                </a:solidFill>
                <a:latin typeface="Times New Roman" panose="02020603050405020304" pitchFamily="18" charset="0"/>
                <a:cs typeface="Times New Roman" panose="02020603050405020304" pitchFamily="18" charset="0"/>
              </a:rPr>
              <a:t> ?</a:t>
            </a:r>
          </a:p>
        </p:txBody>
      </p:sp>
      <p:sp>
        <p:nvSpPr>
          <p:cNvPr id="7" name="TextBox 6"/>
          <p:cNvSpPr txBox="1"/>
          <p:nvPr/>
        </p:nvSpPr>
        <p:spPr>
          <a:xfrm>
            <a:off x="85564" y="3276600"/>
            <a:ext cx="8820472" cy="255454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Cuộc</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gặp</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gỡ</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bất</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ngờ</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thú</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vị</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thể</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hiện</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tình</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hữu</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nghị</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quốc</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tế</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giữa</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đoàn</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cán</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bộ</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Việt</a:t>
            </a:r>
            <a:r>
              <a:rPr lang="en-US" sz="4000" b="1" dirty="0">
                <a:solidFill>
                  <a:srgbClr val="000099"/>
                </a:solidFill>
                <a:latin typeface="Times New Roman" panose="02020603050405020304" pitchFamily="18" charset="0"/>
                <a:cs typeface="Times New Roman" panose="02020603050405020304" pitchFamily="18" charset="0"/>
              </a:rPr>
              <a:t> Nam </a:t>
            </a:r>
            <a:r>
              <a:rPr lang="en-US" sz="4000" b="1" dirty="0" err="1">
                <a:solidFill>
                  <a:srgbClr val="000099"/>
                </a:solidFill>
                <a:latin typeface="Times New Roman" panose="02020603050405020304" pitchFamily="18" charset="0"/>
                <a:cs typeface="Times New Roman" panose="02020603050405020304" pitchFamily="18" charset="0"/>
              </a:rPr>
              <a:t>với</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học</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sinh</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một</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trường</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tiểu</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học</a:t>
            </a:r>
            <a:r>
              <a:rPr lang="en-US" sz="4000" b="1" dirty="0">
                <a:solidFill>
                  <a:srgbClr val="000099"/>
                </a:solidFill>
                <a:latin typeface="Times New Roman" panose="02020603050405020304" pitchFamily="18" charset="0"/>
                <a:cs typeface="Times New Roman" panose="02020603050405020304" pitchFamily="18" charset="0"/>
              </a:rPr>
              <a:t> ở </a:t>
            </a:r>
            <a:r>
              <a:rPr lang="en-US" sz="4000" b="1" dirty="0" err="1">
                <a:solidFill>
                  <a:srgbClr val="000099"/>
                </a:solidFill>
                <a:latin typeface="Times New Roman" panose="02020603050405020304" pitchFamily="18" charset="0"/>
                <a:cs typeface="Times New Roman" panose="02020603050405020304" pitchFamily="18" charset="0"/>
              </a:rPr>
              <a:t>Lúc-xâm-bua</a:t>
            </a:r>
            <a:r>
              <a:rPr lang="en-US" sz="4000" b="1" dirty="0">
                <a:solidFill>
                  <a:srgbClr val="000099"/>
                </a:solidFill>
                <a:latin typeface="Times New Roman" panose="02020603050405020304" pitchFamily="18" charset="0"/>
                <a:cs typeface="Times New Roman" panose="02020603050405020304" pitchFamily="18" charset="0"/>
              </a:rPr>
              <a:t>.</a:t>
            </a:r>
          </a:p>
        </p:txBody>
      </p:sp>
      <p:sp>
        <p:nvSpPr>
          <p:cNvPr id="9" name="Text Box 16"/>
          <p:cNvSpPr txBox="1">
            <a:spLocks noChangeArrowheads="1"/>
          </p:cNvSpPr>
          <p:nvPr/>
        </p:nvSpPr>
        <p:spPr bwMode="auto">
          <a:xfrm>
            <a:off x="-76200" y="944562"/>
            <a:ext cx="9144000"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Gặp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gỡ</a:t>
            </a:r>
            <a:r>
              <a:rPr lang="en-US" sz="3200" b="1" dirty="0">
                <a:solidFill>
                  <a:srgbClr val="FF0000"/>
                </a:solidFill>
                <a:latin typeface="Times New Roman" panose="02020603050405020304" pitchFamily="18" charset="0"/>
                <a:cs typeface="Times New Roman" panose="02020603050405020304" pitchFamily="18" charset="0"/>
              </a:rPr>
              <a:t> ở </a:t>
            </a:r>
            <a:r>
              <a:rPr lang="en-US" sz="3200" b="1" dirty="0" err="1">
                <a:solidFill>
                  <a:srgbClr val="FF0000"/>
                </a:solidFill>
                <a:latin typeface="Times New Roman" panose="02020603050405020304" pitchFamily="18" charset="0"/>
                <a:cs typeface="Times New Roman" panose="02020603050405020304" pitchFamily="18" charset="0"/>
              </a:rPr>
              <a:t>Lúc</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xăm</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bua</a:t>
            </a:r>
            <a:endParaRPr lang="en-US" sz="3200" b="1" dirty="0">
              <a:solidFill>
                <a:srgbClr val="FF0000"/>
              </a:solidFill>
              <a:latin typeface="Times New Roman" panose="02020603050405020304" pitchFamily="18" charset="0"/>
              <a:cs typeface="Times New Roman" panose="02020603050405020304" pitchFamily="18" charset="0"/>
            </a:endParaRPr>
          </a:p>
          <a:p>
            <a:pPr algn="ctr">
              <a:spcBef>
                <a:spcPct val="50000"/>
              </a:spcBef>
            </a:pPr>
            <a:r>
              <a:rPr lang="en-US" sz="2000" b="1" i="1" dirty="0">
                <a:solidFill>
                  <a:srgbClr val="C00000"/>
                </a:solidFill>
                <a:latin typeface="Times New Roman" panose="02020603050405020304" pitchFamily="18" charset="0"/>
                <a:cs typeface="Times New Roman" panose="02020603050405020304" pitchFamily="18" charset="0"/>
              </a:rPr>
              <a:t>                                                                                   Theo</a:t>
            </a:r>
            <a:r>
              <a:rPr lang="en-US" sz="2000" b="1" dirty="0">
                <a:solidFill>
                  <a:srgbClr val="C00000"/>
                </a:solidFill>
                <a:latin typeface="Times New Roman" panose="02020603050405020304" pitchFamily="18" charset="0"/>
                <a:cs typeface="Times New Roman" panose="02020603050405020304" pitchFamily="18" charset="0"/>
              </a:rPr>
              <a:t> QUỲNH PHƯƠNG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5"/>
                                        </p:tgtEl>
                                        <p:attrNameLst>
                                          <p:attrName>ppt_x</p:attrName>
                                        </p:attrNameLst>
                                      </p:cBhvr>
                                      <p:tavLst>
                                        <p:tav tm="0">
                                          <p:val>
                                            <p:strVal val="ppt_x"/>
                                          </p:val>
                                        </p:tav>
                                        <p:tav tm="100000">
                                          <p:val>
                                            <p:strVal val="ppt_x"/>
                                          </p:val>
                                        </p:tav>
                                      </p:tavLst>
                                    </p:anim>
                                    <p:anim calcmode="lin" valueType="num">
                                      <p:cBhvr additive="base">
                                        <p:cTn id="7" dur="500"/>
                                        <p:tgtEl>
                                          <p:spTgt spid="5"/>
                                        </p:tgtEl>
                                        <p:attrNameLst>
                                          <p:attrName>ppt_y</p:attrName>
                                        </p:attrNameLst>
                                      </p:cBhvr>
                                      <p:tavLst>
                                        <p:tav tm="0">
                                          <p:val>
                                            <p:strVal val="ppt_y"/>
                                          </p:val>
                                        </p:tav>
                                        <p:tav tm="100000">
                                          <p:val>
                                            <p:strVal val="1+ppt_h/2"/>
                                          </p:val>
                                        </p:tav>
                                      </p:tavLst>
                                    </p:anim>
                                    <p:set>
                                      <p:cBhvr>
                                        <p:cTn id="8" dur="1" fill="hold">
                                          <p:stCondLst>
                                            <p:cond delay="499"/>
                                          </p:stCondLst>
                                        </p:cTn>
                                        <p:tgtEl>
                                          <p:spTgt spid="5"/>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4"/>
          <p:cNvSpPr txBox="1">
            <a:spLocks noChangeArrowheads="1"/>
          </p:cNvSpPr>
          <p:nvPr/>
        </p:nvSpPr>
        <p:spPr bwMode="auto">
          <a:xfrm>
            <a:off x="0" y="-122238"/>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3200" b="1" dirty="0" err="1">
                <a:latin typeface="Times New Roman" panose="02020603050405020304" pitchFamily="18" charset="0"/>
                <a:cs typeface="Times New Roman" panose="02020603050405020304" pitchFamily="18" charset="0"/>
              </a:rPr>
              <a:t>Thứ</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hai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ngày</a:t>
            </a:r>
            <a:r>
              <a:rPr lang="en-US" sz="3200" b="1" dirty="0">
                <a:latin typeface="Times New Roman" panose="02020603050405020304" pitchFamily="18" charset="0"/>
                <a:cs typeface="Times New Roman" panose="02020603050405020304" pitchFamily="18" charset="0"/>
              </a:rPr>
              <a:t> 12 </a:t>
            </a:r>
            <a:r>
              <a:rPr lang="en-US" sz="3200" b="1" dirty="0" err="1">
                <a:latin typeface="Times New Roman" panose="02020603050405020304" pitchFamily="18" charset="0"/>
                <a:cs typeface="Times New Roman" panose="02020603050405020304" pitchFamily="18" charset="0"/>
              </a:rPr>
              <a:t>tháng</a:t>
            </a:r>
            <a:r>
              <a:rPr lang="en-US" sz="3200" b="1" dirty="0">
                <a:latin typeface="Times New Roman" panose="02020603050405020304" pitchFamily="18" charset="0"/>
                <a:cs typeface="Times New Roman" panose="02020603050405020304" pitchFamily="18" charset="0"/>
              </a:rPr>
              <a:t>  4 </a:t>
            </a:r>
            <a:r>
              <a:rPr lang="en-US" sz="3200" b="1" dirty="0" err="1">
                <a:latin typeface="Times New Roman" panose="02020603050405020304" pitchFamily="18" charset="0"/>
                <a:cs typeface="Times New Roman" panose="02020603050405020304" pitchFamily="18" charset="0"/>
              </a:rPr>
              <a:t>năm</a:t>
            </a:r>
            <a:r>
              <a:rPr lang="en-US" sz="3200" b="1" dirty="0">
                <a:latin typeface="Times New Roman" panose="02020603050405020304" pitchFamily="18" charset="0"/>
                <a:cs typeface="Times New Roman" panose="02020603050405020304" pitchFamily="18" charset="0"/>
              </a:rPr>
              <a:t> 2021</a:t>
            </a:r>
            <a:endParaRPr lang="en-US" sz="3200" dirty="0">
              <a:latin typeface="Times New Roman" panose="02020603050405020304" pitchFamily="18" charset="0"/>
              <a:cs typeface="Times New Roman" panose="02020603050405020304" pitchFamily="18" charset="0"/>
            </a:endParaRPr>
          </a:p>
        </p:txBody>
      </p:sp>
      <p:sp>
        <p:nvSpPr>
          <p:cNvPr id="3" name="Text Box 15"/>
          <p:cNvSpPr txBox="1">
            <a:spLocks noChangeArrowheads="1"/>
          </p:cNvSpPr>
          <p:nvPr/>
        </p:nvSpPr>
        <p:spPr bwMode="auto">
          <a:xfrm>
            <a:off x="0" y="304800"/>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u="sng" dirty="0" err="1">
                <a:solidFill>
                  <a:srgbClr val="0000FF"/>
                </a:solidFill>
                <a:latin typeface="Times New Roman" panose="02020603050405020304" pitchFamily="18" charset="0"/>
                <a:cs typeface="Times New Roman" panose="02020603050405020304" pitchFamily="18" charset="0"/>
              </a:rPr>
              <a:t>Tập</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đọc</a:t>
            </a:r>
            <a:r>
              <a:rPr lang="en-US" sz="3200" b="1" u="sng" dirty="0">
                <a:solidFill>
                  <a:srgbClr val="0000FF"/>
                </a:solidFill>
                <a:latin typeface="Times New Roman" panose="02020603050405020304" pitchFamily="18" charset="0"/>
                <a:cs typeface="Times New Roman" panose="02020603050405020304" pitchFamily="18" charset="0"/>
              </a:rPr>
              <a:t> – </a:t>
            </a:r>
            <a:r>
              <a:rPr lang="en-US" sz="3200" b="1" u="sng" dirty="0" err="1">
                <a:solidFill>
                  <a:srgbClr val="0000FF"/>
                </a:solidFill>
                <a:latin typeface="Times New Roman" panose="02020603050405020304" pitchFamily="18" charset="0"/>
                <a:cs typeface="Times New Roman" panose="02020603050405020304" pitchFamily="18" charset="0"/>
              </a:rPr>
              <a:t>Kể</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chuyện</a:t>
            </a:r>
            <a:endParaRPr lang="en-US" sz="3200" u="sng" dirty="0">
              <a:solidFill>
                <a:srgbClr val="0000FF"/>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0" y="1701225"/>
            <a:ext cx="5334000" cy="584775"/>
          </a:xfrm>
          <a:prstGeom prst="rect">
            <a:avLst/>
          </a:prstGeom>
          <a:noFill/>
        </p:spPr>
        <p:txBody>
          <a:bodyPr wrap="square" rtlCol="0">
            <a:spAutoFit/>
          </a:bodyPr>
          <a:lstStyle/>
          <a:p>
            <a:r>
              <a:rPr lang="en-US"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LUYỆN ĐỌC LẠI:</a:t>
            </a:r>
          </a:p>
        </p:txBody>
      </p:sp>
      <p:sp>
        <p:nvSpPr>
          <p:cNvPr id="7" name="TextBox 6"/>
          <p:cNvSpPr txBox="1"/>
          <p:nvPr/>
        </p:nvSpPr>
        <p:spPr>
          <a:xfrm>
            <a:off x="152400" y="2164140"/>
            <a:ext cx="8820472" cy="4278094"/>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US" sz="3200" b="1" dirty="0">
                <a:solidFill>
                  <a:srgbClr val="000099"/>
                </a:solidFill>
                <a:latin typeface="Times New Roman" panose="02020603050405020304" pitchFamily="18" charset="0"/>
                <a:cs typeface="Times New Roman" panose="02020603050405020304" pitchFamily="18" charset="0"/>
              </a:rPr>
              <a:t>ĐOẠN 3: </a:t>
            </a:r>
          </a:p>
          <a:p>
            <a:pPr algn="just"/>
            <a:r>
              <a:rPr lang="en-US" sz="32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Đã</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đến</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lúc</a:t>
            </a:r>
            <a:r>
              <a:rPr lang="en-US" sz="4000" b="1" dirty="0">
                <a:solidFill>
                  <a:srgbClr val="000099"/>
                </a:solidFill>
                <a:latin typeface="Times New Roman" panose="02020603050405020304" pitchFamily="18" charset="0"/>
                <a:cs typeface="Times New Roman" panose="02020603050405020304" pitchFamily="18" charset="0"/>
              </a:rPr>
              <a:t> chia </a:t>
            </a:r>
            <a:r>
              <a:rPr lang="en-US" sz="4000" b="1" dirty="0" err="1">
                <a:solidFill>
                  <a:srgbClr val="000099"/>
                </a:solidFill>
                <a:latin typeface="Times New Roman" panose="02020603050405020304" pitchFamily="18" charset="0"/>
                <a:cs typeface="Times New Roman" panose="02020603050405020304" pitchFamily="18" charset="0"/>
              </a:rPr>
              <a:t>tay</a:t>
            </a:r>
            <a:r>
              <a:rPr lang="en-US" sz="4000" b="1" dirty="0">
                <a:solidFill>
                  <a:srgbClr val="000099"/>
                </a:solidFill>
                <a:latin typeface="Times New Roman" panose="02020603050405020304" pitchFamily="18" charset="0"/>
                <a:cs typeface="Times New Roman" panose="02020603050405020304" pitchFamily="18" charset="0"/>
              </a:rPr>
              <a:t>./</a:t>
            </a:r>
            <a:r>
              <a:rPr lang="en-US" sz="4000" b="1" dirty="0" err="1">
                <a:solidFill>
                  <a:srgbClr val="000099"/>
                </a:solidFill>
                <a:latin typeface="Times New Roman" panose="02020603050405020304" pitchFamily="18" charset="0"/>
                <a:cs typeface="Times New Roman" panose="02020603050405020304" pitchFamily="18" charset="0"/>
              </a:rPr>
              <a:t>Dưới</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làn</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tuyết</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bay </a:t>
            </a:r>
            <a:r>
              <a:rPr lang="en-US" sz="4000" b="1" dirty="0" err="1">
                <a:solidFill>
                  <a:srgbClr val="C00000"/>
                </a:solidFill>
                <a:latin typeface="Times New Roman" panose="02020603050405020304" pitchFamily="18" charset="0"/>
                <a:cs typeface="Times New Roman" panose="02020603050405020304" pitchFamily="18" charset="0"/>
              </a:rPr>
              <a:t>mù</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mịt</a:t>
            </a:r>
            <a:r>
              <a:rPr lang="en-US" sz="4000" b="1" dirty="0">
                <a:solidFill>
                  <a:srgbClr val="000099"/>
                </a:solidFill>
                <a:latin typeface="Times New Roman" panose="02020603050405020304" pitchFamily="18" charset="0"/>
                <a:cs typeface="Times New Roman" panose="02020603050405020304" pitchFamily="18" charset="0"/>
              </a:rPr>
              <a:t>,/</a:t>
            </a:r>
            <a:r>
              <a:rPr lang="en-US" sz="4000" b="1" dirty="0" err="1">
                <a:solidFill>
                  <a:srgbClr val="000099"/>
                </a:solidFill>
                <a:latin typeface="Times New Roman" panose="02020603050405020304" pitchFamily="18" charset="0"/>
                <a:cs typeface="Times New Roman" panose="02020603050405020304" pitchFamily="18" charset="0"/>
              </a:rPr>
              <a:t>các</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em</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vẫn</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đứng</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vẫy</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tay</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chào</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lưu</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luyến</a:t>
            </a:r>
            <a:r>
              <a:rPr lang="en-US" sz="4000" b="1" dirty="0">
                <a:solidFill>
                  <a:srgbClr val="000099"/>
                </a:solidFill>
                <a:latin typeface="Times New Roman" panose="02020603050405020304" pitchFamily="18" charset="0"/>
                <a:cs typeface="Times New Roman" panose="02020603050405020304" pitchFamily="18" charset="0"/>
              </a:rPr>
              <a:t>,/</a:t>
            </a:r>
            <a:r>
              <a:rPr lang="en-US" sz="4000" b="1" dirty="0" err="1">
                <a:solidFill>
                  <a:srgbClr val="000099"/>
                </a:solidFill>
                <a:latin typeface="Times New Roman" panose="02020603050405020304" pitchFamily="18" charset="0"/>
                <a:cs typeface="Times New Roman" panose="02020603050405020304" pitchFamily="18" charset="0"/>
              </a:rPr>
              <a:t>cho</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đến</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khi</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xe</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của</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chúng</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tôi</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khuất</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hẳn</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trong</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dòng</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người</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và</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xe</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cộ</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tấp</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nập</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của</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thành</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phố</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châu</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Âu</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hoa</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lệ</a:t>
            </a:r>
            <a:r>
              <a:rPr lang="en-US" sz="4000" b="1" dirty="0">
                <a:solidFill>
                  <a:srgbClr val="000099"/>
                </a:solidFill>
                <a:latin typeface="Times New Roman" panose="02020603050405020304" pitchFamily="18" charset="0"/>
                <a:cs typeface="Times New Roman" panose="02020603050405020304" pitchFamily="18" charset="0"/>
              </a:rPr>
              <a:t>,/</a:t>
            </a:r>
            <a:r>
              <a:rPr lang="en-US" sz="4000" b="1" dirty="0" err="1">
                <a:solidFill>
                  <a:srgbClr val="C00000"/>
                </a:solidFill>
                <a:latin typeface="Times New Roman" panose="02020603050405020304" pitchFamily="18" charset="0"/>
                <a:cs typeface="Times New Roman" panose="02020603050405020304" pitchFamily="18" charset="0"/>
              </a:rPr>
              <a:t>mến</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khách</a:t>
            </a:r>
            <a:r>
              <a:rPr lang="en-US" sz="4000" b="1" dirty="0">
                <a:solidFill>
                  <a:srgbClr val="000099"/>
                </a:solidFill>
                <a:latin typeface="Times New Roman" panose="02020603050405020304" pitchFamily="18" charset="0"/>
                <a:cs typeface="Times New Roman" panose="02020603050405020304" pitchFamily="18" charset="0"/>
              </a:rPr>
              <a:t>.</a:t>
            </a:r>
          </a:p>
        </p:txBody>
      </p:sp>
      <p:sp>
        <p:nvSpPr>
          <p:cNvPr id="8" name="Rectangle 7"/>
          <p:cNvSpPr/>
          <p:nvPr/>
        </p:nvSpPr>
        <p:spPr>
          <a:xfrm>
            <a:off x="323527" y="3734812"/>
            <a:ext cx="8584945" cy="584775"/>
          </a:xfrm>
          <a:prstGeom prst="rect">
            <a:avLst/>
          </a:prstGeom>
        </p:spPr>
        <p:txBody>
          <a:bodyPr wrap="square">
            <a:spAutoFit/>
          </a:bodyPr>
          <a:lstStyle/>
          <a:p>
            <a:pPr algn="just"/>
            <a:r>
              <a:rPr lang="en-US" sz="3200" b="1" dirty="0">
                <a:solidFill>
                  <a:srgbClr val="990000"/>
                </a:solidFill>
                <a:latin typeface="Times New Roman" panose="02020603050405020304" pitchFamily="18" charset="0"/>
                <a:cs typeface="Times New Roman" panose="02020603050405020304" pitchFamily="18" charset="0"/>
              </a:rPr>
              <a:t>          </a:t>
            </a:r>
          </a:p>
        </p:txBody>
      </p:sp>
      <p:sp>
        <p:nvSpPr>
          <p:cNvPr id="9" name="Text Box 16"/>
          <p:cNvSpPr txBox="1">
            <a:spLocks noChangeArrowheads="1"/>
          </p:cNvSpPr>
          <p:nvPr/>
        </p:nvSpPr>
        <p:spPr bwMode="auto">
          <a:xfrm>
            <a:off x="-76200" y="838200"/>
            <a:ext cx="9144000"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Gặp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gỡ</a:t>
            </a:r>
            <a:r>
              <a:rPr lang="en-US" sz="3200" b="1" dirty="0">
                <a:solidFill>
                  <a:srgbClr val="FF0000"/>
                </a:solidFill>
                <a:latin typeface="Times New Roman" panose="02020603050405020304" pitchFamily="18" charset="0"/>
                <a:cs typeface="Times New Roman" panose="02020603050405020304" pitchFamily="18" charset="0"/>
              </a:rPr>
              <a:t> ở </a:t>
            </a:r>
            <a:r>
              <a:rPr lang="en-US" sz="3200" b="1" dirty="0" err="1">
                <a:solidFill>
                  <a:srgbClr val="FF0000"/>
                </a:solidFill>
                <a:latin typeface="Times New Roman" panose="02020603050405020304" pitchFamily="18" charset="0"/>
                <a:cs typeface="Times New Roman" panose="02020603050405020304" pitchFamily="18" charset="0"/>
              </a:rPr>
              <a:t>Lúc</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xăm</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bua</a:t>
            </a:r>
            <a:endParaRPr lang="en-US" sz="3200" b="1" dirty="0">
              <a:solidFill>
                <a:srgbClr val="FF0000"/>
              </a:solidFill>
              <a:latin typeface="Times New Roman" panose="02020603050405020304" pitchFamily="18" charset="0"/>
              <a:cs typeface="Times New Roman" panose="02020603050405020304" pitchFamily="18" charset="0"/>
            </a:endParaRPr>
          </a:p>
          <a:p>
            <a:pPr algn="ctr">
              <a:spcBef>
                <a:spcPct val="50000"/>
              </a:spcBef>
            </a:pPr>
            <a:r>
              <a:rPr lang="en-US" sz="2000" b="1" i="1" dirty="0">
                <a:solidFill>
                  <a:srgbClr val="C00000"/>
                </a:solidFill>
                <a:latin typeface="Times New Roman" panose="02020603050405020304" pitchFamily="18" charset="0"/>
                <a:cs typeface="Times New Roman" panose="02020603050405020304" pitchFamily="18" charset="0"/>
              </a:rPr>
              <a:t>                                                                                   Theo</a:t>
            </a:r>
            <a:r>
              <a:rPr lang="en-US" sz="2000" b="1" dirty="0">
                <a:solidFill>
                  <a:srgbClr val="C00000"/>
                </a:solidFill>
                <a:latin typeface="Times New Roman" panose="02020603050405020304" pitchFamily="18" charset="0"/>
                <a:cs typeface="Times New Roman" panose="02020603050405020304" pitchFamily="18" charset="0"/>
              </a:rPr>
              <a:t> QUỲNH PHƯƠNG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169" name="Rectangle 1"/>
          <p:cNvSpPr>
            <a:spLocks noChangeArrowheads="1"/>
          </p:cNvSpPr>
          <p:nvPr/>
        </p:nvSpPr>
        <p:spPr bwMode="auto">
          <a:xfrm>
            <a:off x="611560" y="1238563"/>
            <a:ext cx="7992888" cy="2308324"/>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 typeface="Wingdings" panose="05000000000000000000" pitchFamily="2" charset="2"/>
              <a:buChar char="v"/>
            </a:pPr>
            <a:r>
              <a:rPr lang="en-US" sz="28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600" b="1" i="0" u="none" strike="noStrike" cap="none" normalizeH="0" baseline="0" dirty="0">
                <a:ln>
                  <a:noFill/>
                </a:ln>
                <a:solidFill>
                  <a:srgbClr val="000099"/>
                </a:solidFill>
                <a:effectLst/>
                <a:latin typeface="Times New Roman" panose="02020603050405020304" pitchFamily="18" charset="0"/>
                <a:ea typeface="Times New Roman" panose="02020603050405020304" pitchFamily="18" charset="0"/>
                <a:cs typeface="Times New Roman" panose="02020603050405020304" pitchFamily="18" charset="0"/>
              </a:rPr>
              <a:t>Em hãy</a:t>
            </a:r>
            <a:r>
              <a:rPr kumimoji="0" lang="en-US" sz="3600" b="1" i="0" u="none" strike="noStrike" cap="none" normalizeH="0" dirty="0">
                <a:ln>
                  <a:noFill/>
                </a:ln>
                <a:solidFill>
                  <a:srgbClr val="00009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600" b="1" i="0" u="none" strike="noStrike" cap="none" normalizeH="0" baseline="0" dirty="0">
                <a:ln>
                  <a:noFill/>
                </a:ln>
                <a:solidFill>
                  <a:srgbClr val="000099"/>
                </a:solidFill>
                <a:effectLst/>
                <a:latin typeface="Times New Roman" panose="02020603050405020304" pitchFamily="18" charset="0"/>
                <a:ea typeface="Times New Roman" panose="02020603050405020304" pitchFamily="18" charset="0"/>
                <a:cs typeface="Times New Roman" panose="02020603050405020304" pitchFamily="18" charset="0"/>
              </a:rPr>
              <a:t>đọc đoạn 1 của bài tập đọc “</a:t>
            </a:r>
            <a:r>
              <a:rPr lang="en-US" sz="3600" b="1" dirty="0">
                <a:solidFill>
                  <a:srgbClr val="000099"/>
                </a:solidFill>
                <a:latin typeface="Times New Roman" panose="02020603050405020304" pitchFamily="18" charset="0"/>
                <a:ea typeface="Times New Roman" panose="02020603050405020304" pitchFamily="18" charset="0"/>
                <a:cs typeface="Times New Roman" panose="02020603050405020304" pitchFamily="18" charset="0"/>
              </a:rPr>
              <a:t>Lời kêu gọi toàn dân tập thể dục</a:t>
            </a:r>
            <a:r>
              <a:rPr kumimoji="0" lang="en-US" sz="3600" b="1" i="0" u="none" strike="noStrike" cap="none" normalizeH="0" baseline="0" dirty="0">
                <a:ln>
                  <a:noFill/>
                </a:ln>
                <a:solidFill>
                  <a:srgbClr val="000099"/>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vi-VN" sz="3600" b="1" i="0" u="none" strike="noStrike" cap="none" normalizeH="0" baseline="0" dirty="0">
              <a:ln>
                <a:noFill/>
              </a:ln>
              <a:solidFill>
                <a:srgbClr val="000099"/>
              </a:solidFill>
              <a:effectLst/>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lang="en-US" sz="3600" b="1" dirty="0">
                <a:solidFill>
                  <a:srgbClr val="000099"/>
                </a:solidFill>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600" b="1" i="0" u="none" strike="noStrike" cap="none" normalizeH="0" baseline="0" dirty="0">
                <a:ln>
                  <a:noFill/>
                </a:ln>
                <a:solidFill>
                  <a:srgbClr val="00009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a:solidFill>
                  <a:srgbClr val="000099"/>
                </a:solidFill>
                <a:latin typeface="Times New Roman" panose="02020603050405020304" pitchFamily="18" charset="0"/>
                <a:ea typeface="Times New Roman" panose="02020603050405020304" pitchFamily="18" charset="0"/>
                <a:cs typeface="Times New Roman" panose="02020603050405020304" pitchFamily="18" charset="0"/>
              </a:rPr>
              <a:t>Sức khỏe cần thiết như thế nào trong xây dựng và bảo vệ Tổ Quốc?</a:t>
            </a:r>
            <a:endParaRPr kumimoji="0" lang="en-US" sz="3600" b="1" i="0" u="none" strike="noStrike" cap="none" normalizeH="0" baseline="0" dirty="0">
              <a:ln>
                <a:noFill/>
              </a:ln>
              <a:solidFill>
                <a:srgbClr val="000099"/>
              </a:solidFill>
              <a:effectLst/>
              <a:latin typeface="Arial" panose="020B0604020202020204" pitchFamily="34" charset="0"/>
              <a:cs typeface="Arial" panose="020B0604020202020204" pitchFamily="34" charset="0"/>
            </a:endParaRPr>
          </a:p>
        </p:txBody>
      </p:sp>
      <p:sp>
        <p:nvSpPr>
          <p:cNvPr id="2" name="Rectangle 1"/>
          <p:cNvSpPr/>
          <p:nvPr/>
        </p:nvSpPr>
        <p:spPr>
          <a:xfrm>
            <a:off x="1957120" y="415878"/>
            <a:ext cx="5589800" cy="830997"/>
          </a:xfrm>
          <a:prstGeom prst="rect">
            <a:avLst/>
          </a:prstGeom>
        </p:spPr>
        <p:txBody>
          <a:bodyPr wrap="none">
            <a:spAutoFit/>
          </a:bodyPr>
          <a:lstStyle/>
          <a:p>
            <a:pPr algn="ctr"/>
            <a:r>
              <a:rPr lang="en-US" sz="4800" b="1" dirty="0">
                <a:ln w="11430"/>
                <a:solidFill>
                  <a:srgbClr val="CC0000"/>
                </a:solidFill>
                <a:latin typeface="Times New Roman" panose="02020603050405020304" pitchFamily="18" charset="0"/>
                <a:cs typeface="Times New Roman" panose="02020603050405020304" pitchFamily="18" charset="0"/>
              </a:rPr>
              <a:t>KIỂM TRA BÀI CŨ</a:t>
            </a:r>
            <a:endParaRPr lang="vi-VN" sz="4800" b="1" dirty="0">
              <a:ln w="11430"/>
              <a:solidFill>
                <a:srgbClr val="CC0000"/>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611560" y="3645023"/>
            <a:ext cx="7992888" cy="2308324"/>
          </a:xfrm>
          <a:prstGeom prst="rect">
            <a:avLst/>
          </a:prstGeom>
          <a:noFill/>
        </p:spPr>
        <p:txBody>
          <a:bodyPr wrap="square" rtlCol="0">
            <a:spAutoFit/>
          </a:bodyPr>
          <a:lstStyle/>
          <a:p>
            <a:r>
              <a:rPr lang="en-US" sz="3600" b="1" dirty="0">
                <a:latin typeface="Times New Roman" panose="02020603050405020304" pitchFamily="18" charset="0"/>
                <a:cs typeface="Times New Roman" panose="02020603050405020304" pitchFamily="18" charset="0"/>
              </a:rPr>
              <a:t>Sức khỏe giúp chúng ta giữ gìn dân chủ, xây dựng nước nhà, gây đời sống mới, việc gì cũng cần có sức khỏe mới làm thành công.</a:t>
            </a:r>
            <a:endParaRPr lang="vi-VN" sz="36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169"/>
                                        </p:tgtEl>
                                        <p:attrNameLst>
                                          <p:attrName>style.visibility</p:attrName>
                                        </p:attrNameLst>
                                      </p:cBhvr>
                                      <p:to>
                                        <p:strVal val="visible"/>
                                      </p:to>
                                    </p:set>
                                    <p:animEffect transition="in" filter="fade">
                                      <p:cBhvr>
                                        <p:cTn id="7" dur="500"/>
                                        <p:tgtEl>
                                          <p:spTgt spid="716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9" grpId="0"/>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26" name="WordArt 22"/>
          <p:cNvSpPr>
            <a:spLocks noChangeArrowheads="1" noChangeShapeType="1" noTextEdit="1"/>
          </p:cNvSpPr>
          <p:nvPr/>
        </p:nvSpPr>
        <p:spPr bwMode="auto">
          <a:xfrm>
            <a:off x="3124200" y="-152400"/>
            <a:ext cx="3581400" cy="1676400"/>
          </a:xfrm>
          <a:prstGeom prst="rect">
            <a:avLst/>
          </a:prstGeom>
        </p:spPr>
        <p:txBody>
          <a:bodyPr wrap="none" fromWordArt="1">
            <a:prstTxWarp prst="textPlain">
              <a:avLst>
                <a:gd name="adj" fmla="val 50000"/>
              </a:avLst>
            </a:prstTxWarp>
            <a:scene3d>
              <a:camera prst="legacyPerspectiveFront">
                <a:rot lat="20519995" lon="1080000" rev="0"/>
              </a:camera>
              <a:lightRig rig="legacyHarsh2" dir="b"/>
            </a:scene3d>
            <a:sp3d extrusionH="430200" prstMaterial="legacyMatte">
              <a:extrusionClr>
                <a:srgbClr val="FF6600"/>
              </a:extrusionClr>
            </a:sp3d>
          </a:bodyPr>
          <a:lstStyle/>
          <a:p>
            <a:pPr algn="ctr"/>
            <a:r>
              <a:rPr lang="en-US" sz="3600" b="1" kern="10" dirty="0">
                <a:ln w="9525">
                  <a:round/>
                </a:ln>
                <a:gradFill rotWithShape="1">
                  <a:gsLst>
                    <a:gs pos="0">
                      <a:srgbClr val="FFE701"/>
                    </a:gs>
                    <a:gs pos="100000">
                      <a:srgbClr val="FE3E02"/>
                    </a:gs>
                  </a:gsLst>
                  <a:lin ang="5400000" scaled="1"/>
                </a:gradFill>
                <a:latin typeface="Times New Roman" panose="02020603050405020304"/>
                <a:cs typeface="Times New Roman" panose="02020603050405020304"/>
              </a:rPr>
              <a:t>KỂ CHUYỆN</a:t>
            </a:r>
          </a:p>
        </p:txBody>
      </p:sp>
      <p:pic>
        <p:nvPicPr>
          <p:cNvPr id="10243" name="Picture 26" descr="tuyet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2667000"/>
            <a:ext cx="3505200" cy="3048000"/>
          </a:xfrm>
          <a:prstGeom prst="rect">
            <a:avLst/>
          </a:prstGeom>
          <a:noFill/>
          <a:ln w="28575">
            <a:solidFill>
              <a:srgbClr val="990000"/>
            </a:solidFill>
            <a:miter lim="800000"/>
            <a:headEnd/>
            <a:tailEnd/>
          </a:ln>
          <a:extLst>
            <a:ext uri="{909E8E84-426E-40DD-AFC4-6F175D3DCCD1}">
              <a14:hiddenFill xmlns:a14="http://schemas.microsoft.com/office/drawing/2010/main">
                <a:solidFill>
                  <a:srgbClr val="FFFFFF"/>
                </a:solidFill>
              </a14:hiddenFill>
            </a:ext>
          </a:extLst>
        </p:spPr>
      </p:pic>
      <p:pic>
        <p:nvPicPr>
          <p:cNvPr id="4" name="Picture 9" descr="TV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667000"/>
            <a:ext cx="5410200" cy="3048000"/>
          </a:xfrm>
          <a:prstGeom prst="rect">
            <a:avLst/>
          </a:prstGeom>
          <a:noFill/>
          <a:ln w="28575">
            <a:solidFill>
              <a:srgbClr val="990000"/>
            </a:solidFill>
            <a:miter lim="800000"/>
            <a:headEnd/>
            <a:tailEnd/>
          </a:ln>
          <a:extLst>
            <a:ext uri="{909E8E84-426E-40DD-AFC4-6F175D3DCCD1}">
              <a14:hiddenFill xmlns:a14="http://schemas.microsoft.com/office/drawing/2010/main">
                <a:solidFill>
                  <a:srgbClr val="FFFFFF"/>
                </a:solidFill>
              </a14:hiddenFill>
            </a:ext>
          </a:extLst>
        </p:spPr>
      </p:pic>
      <p:sp>
        <p:nvSpPr>
          <p:cNvPr id="5" name="Text Box 16"/>
          <p:cNvSpPr txBox="1">
            <a:spLocks noChangeArrowheads="1"/>
          </p:cNvSpPr>
          <p:nvPr/>
        </p:nvSpPr>
        <p:spPr bwMode="auto">
          <a:xfrm>
            <a:off x="-457200" y="1447800"/>
            <a:ext cx="9144000"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Gặp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gỡ</a:t>
            </a:r>
            <a:r>
              <a:rPr lang="en-US" sz="3200" b="1" dirty="0">
                <a:solidFill>
                  <a:srgbClr val="FF0000"/>
                </a:solidFill>
                <a:latin typeface="Times New Roman" panose="02020603050405020304" pitchFamily="18" charset="0"/>
                <a:cs typeface="Times New Roman" panose="02020603050405020304" pitchFamily="18" charset="0"/>
              </a:rPr>
              <a:t> ở </a:t>
            </a:r>
            <a:r>
              <a:rPr lang="en-US" sz="3200" b="1" dirty="0" err="1">
                <a:solidFill>
                  <a:srgbClr val="FF0000"/>
                </a:solidFill>
                <a:latin typeface="Times New Roman" panose="02020603050405020304" pitchFamily="18" charset="0"/>
                <a:cs typeface="Times New Roman" panose="02020603050405020304" pitchFamily="18" charset="0"/>
              </a:rPr>
              <a:t>Lúc</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xăm</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bua</a:t>
            </a:r>
            <a:endParaRPr lang="en-US" sz="3200" b="1" dirty="0">
              <a:solidFill>
                <a:srgbClr val="FF0000"/>
              </a:solidFill>
              <a:latin typeface="Times New Roman" panose="02020603050405020304" pitchFamily="18" charset="0"/>
              <a:cs typeface="Times New Roman" panose="02020603050405020304" pitchFamily="18" charset="0"/>
            </a:endParaRPr>
          </a:p>
          <a:p>
            <a:pPr algn="ctr">
              <a:spcBef>
                <a:spcPct val="50000"/>
              </a:spcBef>
            </a:pPr>
            <a:r>
              <a:rPr lang="en-US" sz="2000" b="1" i="1" dirty="0">
                <a:solidFill>
                  <a:srgbClr val="C00000"/>
                </a:solidFill>
                <a:latin typeface="Times New Roman" panose="02020603050405020304" pitchFamily="18" charset="0"/>
                <a:cs typeface="Times New Roman" panose="02020603050405020304" pitchFamily="18" charset="0"/>
              </a:rPr>
              <a:t>                                                                                   Theo</a:t>
            </a:r>
            <a:r>
              <a:rPr lang="en-US" sz="2000" b="1" dirty="0">
                <a:solidFill>
                  <a:srgbClr val="C00000"/>
                </a:solidFill>
                <a:latin typeface="Times New Roman" panose="02020603050405020304" pitchFamily="18" charset="0"/>
                <a:cs typeface="Times New Roman" panose="02020603050405020304" pitchFamily="18" charset="0"/>
              </a:rPr>
              <a:t> QUỲNH PHƯƠNG</a:t>
            </a:r>
          </a:p>
        </p:txBody>
      </p:sp>
      <p:sp>
        <p:nvSpPr>
          <p:cNvPr id="3" name="TextBox 2"/>
          <p:cNvSpPr txBox="1"/>
          <p:nvPr/>
        </p:nvSpPr>
        <p:spPr>
          <a:xfrm>
            <a:off x="228600" y="5704582"/>
            <a:ext cx="8991600" cy="1077218"/>
          </a:xfrm>
          <a:prstGeom prst="rect">
            <a:avLst/>
          </a:prstGeom>
          <a:noFill/>
        </p:spPr>
        <p:txBody>
          <a:bodyPr wrap="square" rtlCol="0">
            <a:spAutoFit/>
          </a:bodyPr>
          <a:lstStyle/>
          <a:p>
            <a:r>
              <a:rPr lang="en-US" sz="3200" b="1" dirty="0" err="1">
                <a:solidFill>
                  <a:srgbClr val="0000CC"/>
                </a:solidFill>
                <a:latin typeface="Times New Roman" panose="02020603050405020304" pitchFamily="18" charset="0"/>
                <a:cs typeface="Times New Roman" panose="02020603050405020304" pitchFamily="18" charset="0"/>
              </a:rPr>
              <a:t>Dựa</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vào</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các</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gợi</a:t>
            </a:r>
            <a:r>
              <a:rPr lang="en-US" sz="3200" b="1" dirty="0">
                <a:solidFill>
                  <a:srgbClr val="0000CC"/>
                </a:solidFill>
                <a:latin typeface="Times New Roman" panose="02020603050405020304" pitchFamily="18" charset="0"/>
                <a:cs typeface="Times New Roman" panose="02020603050405020304" pitchFamily="18" charset="0"/>
              </a:rPr>
              <a:t> ý </a:t>
            </a:r>
            <a:r>
              <a:rPr lang="en-US" sz="3200" b="1" dirty="0" err="1">
                <a:solidFill>
                  <a:srgbClr val="0000CC"/>
                </a:solidFill>
                <a:latin typeface="Times New Roman" panose="02020603050405020304" pitchFamily="18" charset="0"/>
                <a:cs typeface="Times New Roman" panose="02020603050405020304" pitchFamily="18" charset="0"/>
              </a:rPr>
              <a:t>dưới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đây</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kể</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lại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câu</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chuyện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Gặp</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gỡ</a:t>
            </a:r>
            <a:r>
              <a:rPr lang="en-US" sz="3200" b="1" dirty="0">
                <a:solidFill>
                  <a:srgbClr val="0000CC"/>
                </a:solidFill>
                <a:latin typeface="Times New Roman" panose="02020603050405020304" pitchFamily="18" charset="0"/>
                <a:cs typeface="Times New Roman" panose="02020603050405020304" pitchFamily="18" charset="0"/>
              </a:rPr>
              <a:t> ở </a:t>
            </a:r>
            <a:r>
              <a:rPr lang="en-US" sz="3200" b="1" dirty="0" err="1">
                <a:solidFill>
                  <a:srgbClr val="0000CC"/>
                </a:solidFill>
                <a:latin typeface="Times New Roman" panose="02020603050405020304" pitchFamily="18" charset="0"/>
                <a:cs typeface="Times New Roman" panose="02020603050405020304" pitchFamily="18" charset="0"/>
              </a:rPr>
              <a:t>Lúc-xâm-bua</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bằng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lời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của</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em</a:t>
            </a:r>
            <a:r>
              <a:rPr lang="en-US" sz="3200" b="1" dirty="0">
                <a:solidFill>
                  <a:srgbClr val="0000CC"/>
                </a:solidFill>
                <a:latin typeface="Times New Roman" panose="02020603050405020304" pitchFamily="18" charset="0"/>
                <a:cs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243"/>
                                        </p:tgtEl>
                                        <p:attrNameLst>
                                          <p:attrName>style.visibility</p:attrName>
                                        </p:attrNameLst>
                                      </p:cBhvr>
                                      <p:to>
                                        <p:strVal val="visible"/>
                                      </p:to>
                                    </p:set>
                                    <p:animEffect transition="in" filter="fade">
                                      <p:cBhvr>
                                        <p:cTn id="12" dur="500"/>
                                        <p:tgtEl>
                                          <p:spTgt spid="1024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26" name="WordArt 22"/>
          <p:cNvSpPr>
            <a:spLocks noChangeArrowheads="1" noChangeShapeType="1" noTextEdit="1"/>
          </p:cNvSpPr>
          <p:nvPr/>
        </p:nvSpPr>
        <p:spPr bwMode="auto">
          <a:xfrm>
            <a:off x="3124200" y="-152400"/>
            <a:ext cx="3581400" cy="1676400"/>
          </a:xfrm>
          <a:prstGeom prst="rect">
            <a:avLst/>
          </a:prstGeom>
        </p:spPr>
        <p:txBody>
          <a:bodyPr wrap="none" fromWordArt="1">
            <a:prstTxWarp prst="textPlain">
              <a:avLst>
                <a:gd name="adj" fmla="val 50000"/>
              </a:avLst>
            </a:prstTxWarp>
            <a:scene3d>
              <a:camera prst="legacyPerspectiveFront">
                <a:rot lat="20519995" lon="1080000" rev="0"/>
              </a:camera>
              <a:lightRig rig="legacyHarsh2" dir="b"/>
            </a:scene3d>
            <a:sp3d extrusionH="430200" prstMaterial="legacyMatte">
              <a:extrusionClr>
                <a:srgbClr val="FF6600"/>
              </a:extrusionClr>
            </a:sp3d>
          </a:bodyPr>
          <a:lstStyle/>
          <a:p>
            <a:pPr algn="ctr"/>
            <a:r>
              <a:rPr lang="en-US" sz="3600" b="1" kern="10" dirty="0">
                <a:ln w="9525">
                  <a:round/>
                </a:ln>
                <a:gradFill rotWithShape="1">
                  <a:gsLst>
                    <a:gs pos="0">
                      <a:srgbClr val="FFE701"/>
                    </a:gs>
                    <a:gs pos="100000">
                      <a:srgbClr val="FE3E02"/>
                    </a:gs>
                  </a:gsLst>
                  <a:lin ang="5400000" scaled="1"/>
                </a:gradFill>
                <a:latin typeface="Times New Roman" panose="02020603050405020304"/>
                <a:cs typeface="Times New Roman" panose="02020603050405020304"/>
              </a:rPr>
              <a:t>KỂ CHUYỆN</a:t>
            </a:r>
          </a:p>
        </p:txBody>
      </p:sp>
      <p:sp>
        <p:nvSpPr>
          <p:cNvPr id="5" name="Text Box 16"/>
          <p:cNvSpPr txBox="1">
            <a:spLocks noChangeArrowheads="1"/>
          </p:cNvSpPr>
          <p:nvPr/>
        </p:nvSpPr>
        <p:spPr bwMode="auto">
          <a:xfrm>
            <a:off x="-457200" y="1447800"/>
            <a:ext cx="9144000"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Gặp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gỡ</a:t>
            </a:r>
            <a:r>
              <a:rPr lang="en-US" sz="3200" b="1" dirty="0">
                <a:solidFill>
                  <a:srgbClr val="FF0000"/>
                </a:solidFill>
                <a:latin typeface="Times New Roman" panose="02020603050405020304" pitchFamily="18" charset="0"/>
                <a:cs typeface="Times New Roman" panose="02020603050405020304" pitchFamily="18" charset="0"/>
              </a:rPr>
              <a:t> ở </a:t>
            </a:r>
            <a:r>
              <a:rPr lang="en-US" sz="3200" b="1" dirty="0" err="1">
                <a:solidFill>
                  <a:srgbClr val="FF0000"/>
                </a:solidFill>
                <a:latin typeface="Times New Roman" panose="02020603050405020304" pitchFamily="18" charset="0"/>
                <a:cs typeface="Times New Roman" panose="02020603050405020304" pitchFamily="18" charset="0"/>
              </a:rPr>
              <a:t>Lúc</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xăm</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bua</a:t>
            </a:r>
            <a:endParaRPr lang="en-US" sz="3200" b="1" dirty="0">
              <a:solidFill>
                <a:srgbClr val="FF0000"/>
              </a:solidFill>
              <a:latin typeface="Times New Roman" panose="02020603050405020304" pitchFamily="18" charset="0"/>
              <a:cs typeface="Times New Roman" panose="02020603050405020304" pitchFamily="18" charset="0"/>
            </a:endParaRPr>
          </a:p>
          <a:p>
            <a:pPr algn="ctr">
              <a:spcBef>
                <a:spcPct val="50000"/>
              </a:spcBef>
            </a:pPr>
            <a:r>
              <a:rPr lang="en-US" sz="2000" b="1" i="1" dirty="0">
                <a:solidFill>
                  <a:srgbClr val="C00000"/>
                </a:solidFill>
                <a:latin typeface="Times New Roman" panose="02020603050405020304" pitchFamily="18" charset="0"/>
                <a:cs typeface="Times New Roman" panose="02020603050405020304" pitchFamily="18" charset="0"/>
              </a:rPr>
              <a:t>                                                                                   Theo</a:t>
            </a:r>
            <a:r>
              <a:rPr lang="en-US" sz="2000" b="1" dirty="0">
                <a:solidFill>
                  <a:srgbClr val="C00000"/>
                </a:solidFill>
                <a:latin typeface="Times New Roman" panose="02020603050405020304" pitchFamily="18" charset="0"/>
                <a:cs typeface="Times New Roman" panose="02020603050405020304" pitchFamily="18" charset="0"/>
              </a:rPr>
              <a:t> QUỲNH PHƯƠNG</a:t>
            </a:r>
          </a:p>
        </p:txBody>
      </p:sp>
      <p:sp>
        <p:nvSpPr>
          <p:cNvPr id="3" name="TextBox 2"/>
          <p:cNvSpPr txBox="1"/>
          <p:nvPr/>
        </p:nvSpPr>
        <p:spPr>
          <a:xfrm>
            <a:off x="0" y="2494240"/>
            <a:ext cx="8991600" cy="1077218"/>
          </a:xfrm>
          <a:prstGeom prst="rect">
            <a:avLst/>
          </a:prstGeom>
          <a:noFill/>
        </p:spPr>
        <p:txBody>
          <a:bodyPr wrap="square" rtlCol="0">
            <a:spAutoFit/>
          </a:bodyPr>
          <a:lstStyle/>
          <a:p>
            <a:r>
              <a:rPr lang="en-US" sz="3200" b="1" dirty="0" err="1">
                <a:solidFill>
                  <a:srgbClr val="0000CC"/>
                </a:solidFill>
                <a:latin typeface="Times New Roman" panose="02020603050405020304" pitchFamily="18" charset="0"/>
                <a:cs typeface="Times New Roman" panose="02020603050405020304" pitchFamily="18" charset="0"/>
              </a:rPr>
              <a:t>Dựa</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vào</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các</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gợi</a:t>
            </a:r>
            <a:r>
              <a:rPr lang="en-US" sz="3200" b="1" dirty="0">
                <a:solidFill>
                  <a:srgbClr val="0000CC"/>
                </a:solidFill>
                <a:latin typeface="Times New Roman" panose="02020603050405020304" pitchFamily="18" charset="0"/>
                <a:cs typeface="Times New Roman" panose="02020603050405020304" pitchFamily="18" charset="0"/>
              </a:rPr>
              <a:t> ý </a:t>
            </a:r>
            <a:r>
              <a:rPr lang="en-US" sz="3200" b="1" dirty="0" err="1">
                <a:solidFill>
                  <a:srgbClr val="0000CC"/>
                </a:solidFill>
                <a:latin typeface="Times New Roman" panose="02020603050405020304" pitchFamily="18" charset="0"/>
                <a:cs typeface="Times New Roman" panose="02020603050405020304" pitchFamily="18" charset="0"/>
              </a:rPr>
              <a:t>dưới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đây</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kể</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lại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câu</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chuyện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Gặp</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gỡ</a:t>
            </a:r>
            <a:r>
              <a:rPr lang="en-US" sz="3200" b="1" dirty="0">
                <a:solidFill>
                  <a:srgbClr val="0000CC"/>
                </a:solidFill>
                <a:latin typeface="Times New Roman" panose="02020603050405020304" pitchFamily="18" charset="0"/>
                <a:cs typeface="Times New Roman" panose="02020603050405020304" pitchFamily="18" charset="0"/>
              </a:rPr>
              <a:t> ở </a:t>
            </a:r>
            <a:r>
              <a:rPr lang="en-US" sz="3200" b="1" dirty="0" err="1">
                <a:solidFill>
                  <a:srgbClr val="0000CC"/>
                </a:solidFill>
                <a:latin typeface="Times New Roman" panose="02020603050405020304" pitchFamily="18" charset="0"/>
                <a:cs typeface="Times New Roman" panose="02020603050405020304" pitchFamily="18" charset="0"/>
              </a:rPr>
              <a:t>Lúc-xâm-bua</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bằng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lời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của</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em</a:t>
            </a:r>
            <a:r>
              <a:rPr lang="en-US" sz="3200" b="1" dirty="0">
                <a:solidFill>
                  <a:srgbClr val="0000CC"/>
                </a:solidFill>
                <a:latin typeface="Times New Roman" panose="02020603050405020304" pitchFamily="18" charset="0"/>
                <a:cs typeface="Times New Roman" panose="02020603050405020304" pitchFamily="18" charset="0"/>
              </a:rPr>
              <a:t>:</a:t>
            </a:r>
          </a:p>
        </p:txBody>
      </p:sp>
      <p:sp>
        <p:nvSpPr>
          <p:cNvPr id="2" name="TextBox 1"/>
          <p:cNvSpPr txBox="1"/>
          <p:nvPr/>
        </p:nvSpPr>
        <p:spPr>
          <a:xfrm>
            <a:off x="304800" y="3657600"/>
            <a:ext cx="8686800" cy="523220"/>
          </a:xfrm>
          <a:prstGeom prst="rect">
            <a:avLst/>
          </a:prstGeom>
          <a:noFill/>
        </p:spPr>
        <p:txBody>
          <a:bodyPr wrap="square" rtlCol="0">
            <a:spAutoFit/>
          </a:bodyPr>
          <a:lstStyle/>
          <a:p>
            <a:r>
              <a:rPr lang="en-US" sz="2800" b="1" dirty="0" err="1">
                <a:solidFill>
                  <a:srgbClr val="C00000"/>
                </a:solidFill>
                <a:latin typeface="Times New Roman" panose="02020603050405020304" pitchFamily="18" charset="0"/>
                <a:cs typeface="Times New Roman" panose="02020603050405020304" pitchFamily="18" charset="0"/>
              </a:rPr>
              <a:t>Câu</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chuyện</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được</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kể</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theo</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lời</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của</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ai</a:t>
            </a:r>
            <a:r>
              <a:rPr lang="en-US" sz="2800" b="1" dirty="0">
                <a:solidFill>
                  <a:srgbClr val="C00000"/>
                </a:solidFill>
                <a:latin typeface="Times New Roman" panose="02020603050405020304" pitchFamily="18" charset="0"/>
                <a:cs typeface="Times New Roman" panose="02020603050405020304" pitchFamily="18" charset="0"/>
              </a:rPr>
              <a:t> ?</a:t>
            </a:r>
          </a:p>
        </p:txBody>
      </p:sp>
      <p:sp>
        <p:nvSpPr>
          <p:cNvPr id="6" name="TextBox 5"/>
          <p:cNvSpPr txBox="1"/>
          <p:nvPr/>
        </p:nvSpPr>
        <p:spPr>
          <a:xfrm>
            <a:off x="152400" y="4191000"/>
            <a:ext cx="8763000" cy="1077218"/>
          </a:xfrm>
          <a:prstGeom prst="rect">
            <a:avLst/>
          </a:prstGeom>
          <a:noFill/>
        </p:spPr>
        <p:txBody>
          <a:bodyPr wrap="square" rtlCol="0">
            <a:spAutoFit/>
          </a:bodyPr>
          <a:lstStyle/>
          <a:p>
            <a:r>
              <a:rPr lang="en-US" sz="3200" b="1" dirty="0">
                <a:solidFill>
                  <a:srgbClr val="0000FF"/>
                </a:solidFill>
                <a:latin typeface="Times New Roman" panose="02020603050405020304" pitchFamily="18" charset="0"/>
                <a:cs typeface="Times New Roman" panose="02020603050405020304" pitchFamily="18" charset="0"/>
              </a:rPr>
              <a:t>    Theo </a:t>
            </a:r>
            <a:r>
              <a:rPr lang="en-US" sz="3200" b="1" dirty="0" err="1">
                <a:solidFill>
                  <a:srgbClr val="0000FF"/>
                </a:solidFill>
                <a:latin typeface="Times New Roman" panose="02020603050405020304" pitchFamily="18" charset="0"/>
                <a:cs typeface="Times New Roman" panose="02020603050405020304" pitchFamily="18" charset="0"/>
              </a:rPr>
              <a:t>lời</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của</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một</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thành</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viên</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trong</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đoàn</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cán</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bộ</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Việt</a:t>
            </a:r>
            <a:r>
              <a:rPr lang="en-US" sz="3200" b="1" dirty="0">
                <a:solidFill>
                  <a:srgbClr val="0000FF"/>
                </a:solidFill>
                <a:latin typeface="Times New Roman" panose="02020603050405020304" pitchFamily="18" charset="0"/>
                <a:cs typeface="Times New Roman" panose="02020603050405020304" pitchFamily="18" charset="0"/>
              </a:rPr>
              <a:t> Nam</a:t>
            </a:r>
            <a:r>
              <a:rPr lang="en-US" dirty="0"/>
              <a:t>.</a:t>
            </a:r>
          </a:p>
        </p:txBody>
      </p:sp>
      <p:sp>
        <p:nvSpPr>
          <p:cNvPr id="7" name="TextBox 6"/>
          <p:cNvSpPr txBox="1"/>
          <p:nvPr/>
        </p:nvSpPr>
        <p:spPr>
          <a:xfrm>
            <a:off x="228600" y="5181600"/>
            <a:ext cx="6096000" cy="523220"/>
          </a:xfrm>
          <a:prstGeom prst="rect">
            <a:avLst/>
          </a:prstGeom>
          <a:noFill/>
        </p:spPr>
        <p:txBody>
          <a:bodyPr wrap="square" rtlCol="0">
            <a:spAutoFit/>
          </a:bodyPr>
          <a:lstStyle/>
          <a:p>
            <a:r>
              <a:rPr lang="en-US" sz="2800" b="1" dirty="0" err="1">
                <a:solidFill>
                  <a:srgbClr val="C00000"/>
                </a:solidFill>
                <a:latin typeface="Times New Roman" panose="02020603050405020304" pitchFamily="18" charset="0"/>
                <a:cs typeface="Times New Roman" panose="02020603050405020304" pitchFamily="18" charset="0"/>
              </a:rPr>
              <a:t>Kể</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bằng</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lời</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của</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em</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là</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thế</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nào</a:t>
            </a:r>
            <a:r>
              <a:rPr lang="en-US" sz="2800" b="1" dirty="0">
                <a:solidFill>
                  <a:srgbClr val="C00000"/>
                </a:solidFill>
                <a:latin typeface="Times New Roman" panose="02020603050405020304" pitchFamily="18" charset="0"/>
                <a:cs typeface="Times New Roman" panose="02020603050405020304" pitchFamily="18" charset="0"/>
              </a:rPr>
              <a:t> ?</a:t>
            </a:r>
          </a:p>
        </p:txBody>
      </p:sp>
      <p:sp>
        <p:nvSpPr>
          <p:cNvPr id="8" name="TextBox 7"/>
          <p:cNvSpPr txBox="1"/>
          <p:nvPr/>
        </p:nvSpPr>
        <p:spPr>
          <a:xfrm>
            <a:off x="0" y="5715000"/>
            <a:ext cx="9220200" cy="1077218"/>
          </a:xfrm>
          <a:prstGeom prst="rect">
            <a:avLst/>
          </a:prstGeom>
          <a:noFill/>
        </p:spPr>
        <p:txBody>
          <a:bodyPr wrap="square" rtlCol="0">
            <a:spAutoFit/>
          </a:bodyPr>
          <a:lstStyle/>
          <a:p>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Kể</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khách</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quan</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như</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người</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ngoài</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cuộc</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biết</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về</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cuộc</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gặp</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gỡ</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đó</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và</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kể</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lại</a:t>
            </a:r>
            <a:r>
              <a:rPr lang="en-US" sz="3200" b="1" dirty="0">
                <a:solidFill>
                  <a:srgbClr val="0000FF"/>
                </a:solidFill>
                <a:latin typeface="Times New Roman" panose="02020603050405020304" pitchFamily="18" charset="0"/>
                <a:cs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0" y="2071687"/>
            <a:ext cx="6248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dirty="0">
                <a:solidFill>
                  <a:srgbClr val="0000CC"/>
                </a:solidFill>
                <a:latin typeface="Times New Roman" panose="02020603050405020304" pitchFamily="18" charset="0"/>
              </a:rPr>
              <a:t>a) </a:t>
            </a:r>
            <a:r>
              <a:rPr lang="en-US" altLang="en-US" sz="2800" dirty="0" err="1">
                <a:solidFill>
                  <a:srgbClr val="0000CC"/>
                </a:solidFill>
                <a:latin typeface="Times New Roman" panose="02020603050405020304" pitchFamily="18" charset="0"/>
              </a:rPr>
              <a:t>Đoạn</a:t>
            </a:r>
            <a:r>
              <a:rPr lang="en-US" altLang="en-US" sz="2800" dirty="0">
                <a:solidFill>
                  <a:srgbClr val="0000CC"/>
                </a:solidFill>
                <a:latin typeface="Times New Roman" panose="02020603050405020304" pitchFamily="18" charset="0"/>
              </a:rPr>
              <a:t> 1: </a:t>
            </a:r>
            <a:r>
              <a:rPr lang="en-US" altLang="en-US" sz="2800" dirty="0" err="1">
                <a:solidFill>
                  <a:srgbClr val="0000CC"/>
                </a:solidFill>
                <a:latin typeface="Times New Roman" panose="02020603050405020304" pitchFamily="18" charset="0"/>
              </a:rPr>
              <a:t>Những</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điều</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bất</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ngờ</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thú</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vị</a:t>
            </a:r>
            <a:r>
              <a:rPr lang="en-US" altLang="en-US" sz="2800" dirty="0">
                <a:solidFill>
                  <a:srgbClr val="0000CC"/>
                </a:solidFill>
                <a:latin typeface="Times New Roman" panose="02020603050405020304" pitchFamily="18" charset="0"/>
              </a:rPr>
              <a:t>.</a:t>
            </a:r>
          </a:p>
        </p:txBody>
      </p:sp>
      <p:sp>
        <p:nvSpPr>
          <p:cNvPr id="12291" name="WordArt 5"/>
          <p:cNvSpPr>
            <a:spLocks noChangeArrowheads="1" noChangeShapeType="1" noTextEdit="1"/>
          </p:cNvSpPr>
          <p:nvPr/>
        </p:nvSpPr>
        <p:spPr bwMode="auto">
          <a:xfrm>
            <a:off x="0" y="533400"/>
            <a:ext cx="1905000" cy="1295400"/>
          </a:xfrm>
          <a:prstGeom prst="rect">
            <a:avLst/>
          </a:prstGeom>
        </p:spPr>
        <p:txBody>
          <a:bodyPr wrap="none" fromWordArt="1">
            <a:prstTxWarp prst="textCurveDown">
              <a:avLst>
                <a:gd name="adj" fmla="val 43477"/>
              </a:avLst>
            </a:prstTxWarp>
            <a:scene3d>
              <a:camera prst="legacyPerspectiveFront">
                <a:rot lat="20519995" lon="1080000" rev="0"/>
              </a:camera>
              <a:lightRig rig="legacyHarsh2" dir="b"/>
            </a:scene3d>
            <a:sp3d extrusionH="430200" prstMaterial="legacyMatte">
              <a:extrusionClr>
                <a:srgbClr val="FF6600"/>
              </a:extrusionClr>
            </a:sp3d>
          </a:bodyPr>
          <a:lstStyle/>
          <a:p>
            <a:pPr algn="ctr"/>
            <a:r>
              <a:rPr lang="en-US" sz="3600" b="1" kern="10">
                <a:ln w="9525">
                  <a:round/>
                </a:ln>
                <a:latin typeface="Times New Roman" panose="02020603050405020304"/>
                <a:cs typeface="Times New Roman" panose="02020603050405020304"/>
              </a:rPr>
              <a:t>KỂ CHUYỆN</a:t>
            </a:r>
          </a:p>
        </p:txBody>
      </p:sp>
      <p:sp>
        <p:nvSpPr>
          <p:cNvPr id="12292" name="Text Box 7"/>
          <p:cNvSpPr txBox="1">
            <a:spLocks noChangeArrowheads="1"/>
          </p:cNvSpPr>
          <p:nvPr/>
        </p:nvSpPr>
        <p:spPr bwMode="auto">
          <a:xfrm>
            <a:off x="0" y="609600"/>
            <a:ext cx="9144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3200" b="1" dirty="0" err="1">
                <a:solidFill>
                  <a:srgbClr val="0000FF"/>
                </a:solidFill>
                <a:latin typeface="Times New Roman" panose="02020603050405020304" pitchFamily="18" charset="0"/>
                <a:cs typeface="Times New Roman" panose="02020603050405020304" pitchFamily="18" charset="0"/>
              </a:rPr>
              <a:t>Tập</a:t>
            </a:r>
            <a:r>
              <a:rPr lang="en-US" altLang="en-US" sz="3200" b="1" dirty="0">
                <a:solidFill>
                  <a:srgbClr val="0000FF"/>
                </a:solidFill>
                <a:latin typeface="Times New Roman" panose="02020603050405020304" pitchFamily="18" charset="0"/>
                <a:cs typeface="Times New Roman" panose="02020603050405020304" pitchFamily="18" charset="0"/>
              </a:rPr>
              <a:t> </a:t>
            </a:r>
            <a:r>
              <a:rPr lang="en-US" altLang="en-US" sz="3200" b="1" dirty="0" err="1">
                <a:solidFill>
                  <a:srgbClr val="0000FF"/>
                </a:solidFill>
                <a:latin typeface="Times New Roman" panose="02020603050405020304" pitchFamily="18" charset="0"/>
                <a:cs typeface="Times New Roman" panose="02020603050405020304" pitchFamily="18" charset="0"/>
              </a:rPr>
              <a:t>đọc</a:t>
            </a:r>
            <a:r>
              <a:rPr lang="en-US" altLang="en-US" sz="3200" b="1" dirty="0">
                <a:solidFill>
                  <a:srgbClr val="0000FF"/>
                </a:solidFill>
                <a:latin typeface="Times New Roman" panose="02020603050405020304" pitchFamily="18" charset="0"/>
                <a:cs typeface="Times New Roman" panose="02020603050405020304" pitchFamily="18" charset="0"/>
              </a:rPr>
              <a:t> – </a:t>
            </a:r>
            <a:r>
              <a:rPr lang="en-US" altLang="en-US" sz="3200" b="1" dirty="0" err="1">
                <a:solidFill>
                  <a:srgbClr val="0000FF"/>
                </a:solidFill>
                <a:latin typeface="Times New Roman" panose="02020603050405020304" pitchFamily="18" charset="0"/>
                <a:cs typeface="Times New Roman" panose="02020603050405020304" pitchFamily="18" charset="0"/>
              </a:rPr>
              <a:t>Kể</a:t>
            </a:r>
            <a:r>
              <a:rPr lang="en-US" altLang="en-US" sz="3200" b="1" dirty="0">
                <a:solidFill>
                  <a:srgbClr val="0000FF"/>
                </a:solidFill>
                <a:latin typeface="Times New Roman" panose="02020603050405020304" pitchFamily="18" charset="0"/>
                <a:cs typeface="Times New Roman" panose="02020603050405020304" pitchFamily="18" charset="0"/>
              </a:rPr>
              <a:t> </a:t>
            </a:r>
            <a:r>
              <a:rPr lang="en-US" altLang="en-US" sz="3200" b="1" dirty="0" err="1">
                <a:solidFill>
                  <a:srgbClr val="0000FF"/>
                </a:solidFill>
                <a:latin typeface="Times New Roman" panose="02020603050405020304" pitchFamily="18" charset="0"/>
                <a:cs typeface="Times New Roman" panose="02020603050405020304" pitchFamily="18" charset="0"/>
              </a:rPr>
              <a:t>chuyện</a:t>
            </a:r>
            <a:endParaRPr lang="en-US" altLang="en-US" sz="3200" dirty="0">
              <a:solidFill>
                <a:srgbClr val="0000FF"/>
              </a:solidFill>
              <a:latin typeface="Times New Roman" panose="02020603050405020304" pitchFamily="18" charset="0"/>
              <a:cs typeface="Times New Roman" panose="02020603050405020304" pitchFamily="18" charset="0"/>
            </a:endParaRPr>
          </a:p>
        </p:txBody>
      </p:sp>
      <p:sp>
        <p:nvSpPr>
          <p:cNvPr id="12293" name="Text Box 8"/>
          <p:cNvSpPr txBox="1">
            <a:spLocks noChangeArrowheads="1"/>
          </p:cNvSpPr>
          <p:nvPr/>
        </p:nvSpPr>
        <p:spPr bwMode="auto">
          <a:xfrm>
            <a:off x="0" y="1027113"/>
            <a:ext cx="91440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3200" b="1" dirty="0" err="1">
                <a:solidFill>
                  <a:srgbClr val="FF0000"/>
                </a:solidFill>
                <a:latin typeface="Times New Roman" panose="02020603050405020304" pitchFamily="18" charset="0"/>
                <a:cs typeface="Times New Roman" panose="02020603050405020304" pitchFamily="18" charset="0"/>
              </a:rPr>
              <a:t>Gặp</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gỡ</a:t>
            </a:r>
            <a:r>
              <a:rPr lang="en-US" altLang="en-US" sz="3200" b="1" dirty="0">
                <a:solidFill>
                  <a:srgbClr val="FF0000"/>
                </a:solidFill>
                <a:latin typeface="Times New Roman" panose="02020603050405020304" pitchFamily="18" charset="0"/>
                <a:cs typeface="Times New Roman" panose="02020603050405020304" pitchFamily="18" charset="0"/>
              </a:rPr>
              <a:t> ở </a:t>
            </a:r>
            <a:r>
              <a:rPr lang="en-US" altLang="en-US" sz="3200" b="1" dirty="0" err="1">
                <a:solidFill>
                  <a:srgbClr val="FF0000"/>
                </a:solidFill>
                <a:latin typeface="Times New Roman" panose="02020603050405020304" pitchFamily="18" charset="0"/>
                <a:cs typeface="Times New Roman" panose="02020603050405020304" pitchFamily="18" charset="0"/>
              </a:rPr>
              <a:t>Lúc</a:t>
            </a:r>
            <a:r>
              <a:rPr lang="en-US" altLang="en-US" sz="3200" b="1" dirty="0">
                <a:solidFill>
                  <a:srgbClr val="FF0000"/>
                </a:solidFill>
                <a:latin typeface="Times New Roman" panose="02020603050405020304" pitchFamily="18" charset="0"/>
                <a:cs typeface="Times New Roman" panose="02020603050405020304" pitchFamily="18" charset="0"/>
              </a:rPr>
              <a:t> - </a:t>
            </a:r>
            <a:r>
              <a:rPr lang="en-US" altLang="en-US" sz="3200" b="1" dirty="0" err="1">
                <a:solidFill>
                  <a:srgbClr val="FF0000"/>
                </a:solidFill>
                <a:latin typeface="Times New Roman" panose="02020603050405020304" pitchFamily="18" charset="0"/>
                <a:cs typeface="Times New Roman" panose="02020603050405020304" pitchFamily="18" charset="0"/>
              </a:rPr>
              <a:t>xăm</a:t>
            </a:r>
            <a:r>
              <a:rPr lang="en-US" altLang="en-US" sz="3200" b="1" dirty="0">
                <a:solidFill>
                  <a:srgbClr val="FF0000"/>
                </a:solidFill>
                <a:latin typeface="Times New Roman" panose="02020603050405020304" pitchFamily="18" charset="0"/>
                <a:cs typeface="Times New Roman" panose="02020603050405020304" pitchFamily="18" charset="0"/>
              </a:rPr>
              <a:t> - </a:t>
            </a:r>
            <a:r>
              <a:rPr lang="en-US" altLang="en-US" sz="3200" b="1" dirty="0" err="1">
                <a:solidFill>
                  <a:srgbClr val="FF0000"/>
                </a:solidFill>
                <a:latin typeface="Times New Roman" panose="02020603050405020304" pitchFamily="18" charset="0"/>
                <a:cs typeface="Times New Roman" panose="02020603050405020304" pitchFamily="18" charset="0"/>
              </a:rPr>
              <a:t>bua</a:t>
            </a:r>
            <a:endParaRPr lang="en-US" altLang="en-US" sz="3200" b="1" dirty="0">
              <a:solidFill>
                <a:srgbClr val="FF0000"/>
              </a:solidFill>
              <a:latin typeface="Times New Roman" panose="02020603050405020304" pitchFamily="18" charset="0"/>
              <a:cs typeface="Times New Roman" panose="02020603050405020304" pitchFamily="18" charset="0"/>
            </a:endParaRPr>
          </a:p>
        </p:txBody>
      </p:sp>
      <p:pic>
        <p:nvPicPr>
          <p:cNvPr id="12294" name="Picture 9" descr="TV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4038600"/>
            <a:ext cx="2971800" cy="2819400"/>
          </a:xfrm>
          <a:prstGeom prst="rect">
            <a:avLst/>
          </a:prstGeom>
          <a:noFill/>
          <a:ln w="28575">
            <a:solidFill>
              <a:srgbClr val="990000"/>
            </a:solidFill>
            <a:miter lim="800000"/>
            <a:headEnd/>
            <a:tailEnd/>
          </a:ln>
          <a:extLst>
            <a:ext uri="{909E8E84-426E-40DD-AFC4-6F175D3DCCD1}">
              <a14:hiddenFill xmlns:a14="http://schemas.microsoft.com/office/drawing/2010/main">
                <a:solidFill>
                  <a:srgbClr val="FFFFFF"/>
                </a:solidFill>
              </a14:hiddenFill>
            </a:ext>
          </a:extLst>
        </p:spPr>
      </p:pic>
      <p:sp>
        <p:nvSpPr>
          <p:cNvPr id="33802" name="Text Box 10"/>
          <p:cNvSpPr txBox="1">
            <a:spLocks noChangeArrowheads="1"/>
          </p:cNvSpPr>
          <p:nvPr/>
        </p:nvSpPr>
        <p:spPr bwMode="auto">
          <a:xfrm>
            <a:off x="0" y="2514600"/>
            <a:ext cx="6096000" cy="415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 Chúng tôi đến thăm một trường Tiểu học ở Lúc - xăm - bua. Các bạn học sinh ở đây đều tự giới thiệu bằng Tiếng Việt: Tôi là Mô - ni - ca, tôi là Giét – xi - ca,… Các bạn còn hát cho chúng tôi nghe bài hát </a:t>
            </a:r>
            <a:r>
              <a:rPr lang="en-US" altLang="en-US" sz="2400" b="1" i="1">
                <a:latin typeface="Times New Roman" panose="02020603050405020304" pitchFamily="18" charset="0"/>
                <a:cs typeface="Times New Roman" panose="02020603050405020304" pitchFamily="18" charset="0"/>
              </a:rPr>
              <a:t>Kìa con bướm vàng</a:t>
            </a:r>
            <a:r>
              <a:rPr lang="en-US" altLang="en-US" sz="2400" b="1">
                <a:latin typeface="Times New Roman" panose="02020603050405020304" pitchFamily="18" charset="0"/>
                <a:cs typeface="Times New Roman" panose="02020603050405020304" pitchFamily="18" charset="0"/>
              </a:rPr>
              <a:t> bằng Tiếng Việt. Rồi các bạn giới thiệu các vật mà bạn sưu tầm được bằng Tiếng Việt như: đàn Tơ - rưng, cái nón, tranh cây dừa, ảnh xích lô,… Các bạn ấy còn vẽ Quốc kỳ Việt Nam và nói bằng Tiếng Việt: Việt Nam , Hồ Chí Minh.</a:t>
            </a:r>
          </a:p>
        </p:txBody>
      </p:sp>
      <p:sp>
        <p:nvSpPr>
          <p:cNvPr id="2" name="TextBox 1"/>
          <p:cNvSpPr txBox="1"/>
          <p:nvPr/>
        </p:nvSpPr>
        <p:spPr>
          <a:xfrm>
            <a:off x="3581400" y="1524000"/>
            <a:ext cx="1752600" cy="584775"/>
          </a:xfrm>
          <a:prstGeom prst="rect">
            <a:avLst/>
          </a:prstGeom>
          <a:noFill/>
        </p:spPr>
        <p:txBody>
          <a:bodyPr wrap="square" rtlCol="0">
            <a:spAutoFit/>
          </a:bodyPr>
          <a:lstStyle/>
          <a:p>
            <a:r>
              <a:rPr lang="en-US" sz="3200" b="1" dirty="0" err="1">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Gợi</a:t>
            </a:r>
            <a:r>
              <a:rPr lang="en-US" sz="3200" b="1"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ý:</a:t>
            </a:r>
          </a:p>
        </p:txBody>
      </p:sp>
      <p:sp>
        <p:nvSpPr>
          <p:cNvPr id="3" name="TextBox 2"/>
          <p:cNvSpPr txBox="1"/>
          <p:nvPr/>
        </p:nvSpPr>
        <p:spPr>
          <a:xfrm>
            <a:off x="6019800" y="2533471"/>
            <a:ext cx="3581400" cy="1200329"/>
          </a:xfrm>
          <a:prstGeom prst="rect">
            <a:avLst/>
          </a:prstGeom>
          <a:noFill/>
        </p:spPr>
        <p:txBody>
          <a:bodyPr wrap="square" rtlCol="0">
            <a:spAutoFit/>
          </a:bodyPr>
          <a:lstStyle/>
          <a:p>
            <a:pPr marL="285750" indent="-285750">
              <a:buFontTx/>
              <a:buChar char="-"/>
            </a:pPr>
            <a:r>
              <a:rPr lang="en-US" sz="2400" dirty="0" err="1">
                <a:solidFill>
                  <a:srgbClr val="0000CC"/>
                </a:solidFill>
                <a:latin typeface="Times New Roman" panose="02020603050405020304" pitchFamily="18" charset="0"/>
                <a:cs typeface="Times New Roman" panose="02020603050405020304" pitchFamily="18" charset="0"/>
              </a:rPr>
              <a:t>Phúc</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đầu</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gặp</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gỡ</a:t>
            </a:r>
            <a:endParaRPr lang="en-US" sz="2400" dirty="0">
              <a:solidFill>
                <a:srgbClr val="0000CC"/>
              </a:solidFill>
              <a:latin typeface="Times New Roman" panose="02020603050405020304" pitchFamily="18" charset="0"/>
              <a:cs typeface="Times New Roman" panose="02020603050405020304" pitchFamily="18" charset="0"/>
            </a:endParaRPr>
          </a:p>
          <a:p>
            <a:pPr marL="285750" indent="-285750">
              <a:buFontTx/>
              <a:buChar char="-"/>
            </a:pPr>
            <a:r>
              <a:rPr lang="en-US" sz="2400" dirty="0" err="1">
                <a:solidFill>
                  <a:srgbClr val="0000CC"/>
                </a:solidFill>
                <a:latin typeface="Times New Roman" panose="02020603050405020304" pitchFamily="18" charset="0"/>
                <a:cs typeface="Times New Roman" panose="02020603050405020304" pitchFamily="18" charset="0"/>
              </a:rPr>
              <a:t>Bài</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hát</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và</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bộ</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sưu</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tập</a:t>
            </a:r>
            <a:endParaRPr lang="en-US" sz="2400" dirty="0">
              <a:solidFill>
                <a:srgbClr val="0000CC"/>
              </a:solidFill>
              <a:latin typeface="Times New Roman" panose="02020603050405020304" pitchFamily="18" charset="0"/>
              <a:cs typeface="Times New Roman" panose="02020603050405020304" pitchFamily="18" charset="0"/>
            </a:endParaRPr>
          </a:p>
          <a:p>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về</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Việt</a:t>
            </a:r>
            <a:r>
              <a:rPr lang="en-US" sz="2400" dirty="0">
                <a:solidFill>
                  <a:srgbClr val="0000CC"/>
                </a:solidFill>
                <a:latin typeface="Times New Roman" panose="02020603050405020304" pitchFamily="18" charset="0"/>
                <a:cs typeface="Times New Roman" panose="02020603050405020304" pitchFamily="18" charset="0"/>
              </a:rPr>
              <a:t> Nam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3802"/>
                                        </p:tgtEl>
                                        <p:attrNameLst>
                                          <p:attrName>style.visibility</p:attrName>
                                        </p:attrNameLst>
                                      </p:cBhvr>
                                      <p:to>
                                        <p:strVal val="visible"/>
                                      </p:to>
                                    </p:set>
                                    <p:anim calcmode="discrete" valueType="clr">
                                      <p:cBhvr override="childStyle">
                                        <p:cTn id="7" dur="80"/>
                                        <p:tgtEl>
                                          <p:spTgt spid="3380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3802"/>
                                        </p:tgtEl>
                                        <p:attrNameLst>
                                          <p:attrName>fillcolor</p:attrName>
                                        </p:attrNameLst>
                                      </p:cBhvr>
                                      <p:tavLst>
                                        <p:tav tm="0">
                                          <p:val>
                                            <p:clrVal>
                                              <a:schemeClr val="accent2"/>
                                            </p:clrVal>
                                          </p:val>
                                        </p:tav>
                                        <p:tav tm="50000">
                                          <p:val>
                                            <p:clrVal>
                                              <a:schemeClr val="hlink"/>
                                            </p:clrVal>
                                          </p:val>
                                        </p:tav>
                                      </p:tavLst>
                                    </p:anim>
                                    <p:set>
                                      <p:cBhvr>
                                        <p:cTn id="9" dur="80"/>
                                        <p:tgtEl>
                                          <p:spTgt spid="3380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0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0" y="1828800"/>
            <a:ext cx="8382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dirty="0">
                <a:solidFill>
                  <a:srgbClr val="0000CC"/>
                </a:solidFill>
                <a:latin typeface="Times New Roman" panose="02020603050405020304" pitchFamily="18" charset="0"/>
              </a:rPr>
              <a:t>b)</a:t>
            </a:r>
            <a:r>
              <a:rPr lang="en-US" altLang="en-US" sz="2800" dirty="0" err="1">
                <a:solidFill>
                  <a:srgbClr val="0000CC"/>
                </a:solidFill>
                <a:latin typeface="Times New Roman" panose="02020603050405020304" pitchFamily="18" charset="0"/>
              </a:rPr>
              <a:t>Đoạn</a:t>
            </a:r>
            <a:r>
              <a:rPr lang="en-US" altLang="en-US" sz="2800" dirty="0">
                <a:solidFill>
                  <a:srgbClr val="0000CC"/>
                </a:solidFill>
                <a:latin typeface="Times New Roman" panose="02020603050405020304" pitchFamily="18" charset="0"/>
              </a:rPr>
              <a:t> 2: </a:t>
            </a:r>
            <a:r>
              <a:rPr lang="en-US" altLang="en-US" sz="2800" dirty="0" err="1">
                <a:solidFill>
                  <a:srgbClr val="0000CC"/>
                </a:solidFill>
                <a:latin typeface="Times New Roman" panose="02020603050405020304" pitchFamily="18" charset="0"/>
              </a:rPr>
              <a:t>Câu</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chuyện</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giữa</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những</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người</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bạn</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mới</a:t>
            </a:r>
            <a:r>
              <a:rPr lang="en-US" altLang="en-US" sz="2800" dirty="0">
                <a:solidFill>
                  <a:srgbClr val="0000CC"/>
                </a:solidFill>
                <a:latin typeface="Times New Roman" panose="02020603050405020304" pitchFamily="18" charset="0"/>
              </a:rPr>
              <a:t>.</a:t>
            </a:r>
          </a:p>
        </p:txBody>
      </p:sp>
      <p:sp>
        <p:nvSpPr>
          <p:cNvPr id="13315" name="WordArt 5"/>
          <p:cNvSpPr>
            <a:spLocks noChangeArrowheads="1" noChangeShapeType="1" noTextEdit="1"/>
          </p:cNvSpPr>
          <p:nvPr/>
        </p:nvSpPr>
        <p:spPr bwMode="auto">
          <a:xfrm>
            <a:off x="0" y="533400"/>
            <a:ext cx="1905000" cy="1295400"/>
          </a:xfrm>
          <a:prstGeom prst="rect">
            <a:avLst/>
          </a:prstGeom>
        </p:spPr>
        <p:txBody>
          <a:bodyPr wrap="none" fromWordArt="1">
            <a:prstTxWarp prst="textCurveDown">
              <a:avLst>
                <a:gd name="adj" fmla="val 43477"/>
              </a:avLst>
            </a:prstTxWarp>
            <a:scene3d>
              <a:camera prst="legacyPerspectiveFront">
                <a:rot lat="20519995" lon="1080000" rev="0"/>
              </a:camera>
              <a:lightRig rig="legacyHarsh2" dir="b"/>
            </a:scene3d>
            <a:sp3d extrusionH="430200" prstMaterial="legacyMatte">
              <a:extrusionClr>
                <a:srgbClr val="FF6600"/>
              </a:extrusionClr>
            </a:sp3d>
          </a:bodyPr>
          <a:lstStyle/>
          <a:p>
            <a:pPr algn="ctr"/>
            <a:r>
              <a:rPr lang="en-US" sz="3600" kern="10">
                <a:ln w="9525">
                  <a:round/>
                </a:ln>
                <a:latin typeface="Times New Roman" panose="02020603050405020304"/>
                <a:cs typeface="Times New Roman" panose="02020603050405020304"/>
              </a:rPr>
              <a:t>KỂ CHUYỆN</a:t>
            </a:r>
          </a:p>
        </p:txBody>
      </p:sp>
      <p:sp>
        <p:nvSpPr>
          <p:cNvPr id="13316" name="Text Box 7"/>
          <p:cNvSpPr txBox="1">
            <a:spLocks noChangeArrowheads="1"/>
          </p:cNvSpPr>
          <p:nvPr/>
        </p:nvSpPr>
        <p:spPr bwMode="auto">
          <a:xfrm>
            <a:off x="0" y="152400"/>
            <a:ext cx="9144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3200" b="1" dirty="0" err="1">
                <a:latin typeface="Times New Roman" panose="02020603050405020304" pitchFamily="18" charset="0"/>
                <a:cs typeface="Times New Roman" panose="02020603050405020304" pitchFamily="18" charset="0"/>
              </a:rPr>
              <a:t>Tập</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đọc</a:t>
            </a:r>
            <a:r>
              <a:rPr lang="en-US" altLang="en-US" sz="3200" b="1" dirty="0">
                <a:latin typeface="Times New Roman" panose="02020603050405020304" pitchFamily="18" charset="0"/>
                <a:cs typeface="Times New Roman" panose="02020603050405020304" pitchFamily="18" charset="0"/>
              </a:rPr>
              <a:t> – </a:t>
            </a:r>
            <a:r>
              <a:rPr lang="en-US" altLang="en-US" sz="3200" b="1" dirty="0" err="1">
                <a:latin typeface="Times New Roman" panose="02020603050405020304" pitchFamily="18" charset="0"/>
                <a:cs typeface="Times New Roman" panose="02020603050405020304" pitchFamily="18" charset="0"/>
              </a:rPr>
              <a:t>Kể</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chuyện</a:t>
            </a:r>
            <a:endParaRPr lang="en-US" altLang="en-US" sz="3200" b="1" dirty="0">
              <a:latin typeface="Times New Roman" panose="02020603050405020304" pitchFamily="18" charset="0"/>
              <a:cs typeface="Times New Roman" panose="02020603050405020304" pitchFamily="18" charset="0"/>
            </a:endParaRPr>
          </a:p>
        </p:txBody>
      </p:sp>
      <p:sp>
        <p:nvSpPr>
          <p:cNvPr id="13317" name="Text Box 8"/>
          <p:cNvSpPr txBox="1">
            <a:spLocks noChangeArrowheads="1"/>
          </p:cNvSpPr>
          <p:nvPr/>
        </p:nvSpPr>
        <p:spPr bwMode="auto">
          <a:xfrm>
            <a:off x="0" y="685800"/>
            <a:ext cx="91440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3200" b="1" dirty="0" err="1">
                <a:latin typeface="Times New Roman" panose="02020603050405020304" pitchFamily="18" charset="0"/>
                <a:cs typeface="Times New Roman" panose="02020603050405020304" pitchFamily="18" charset="0"/>
              </a:rPr>
              <a:t>Gặp</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gỡ</a:t>
            </a:r>
            <a:r>
              <a:rPr lang="en-US" altLang="en-US" sz="3200" b="1" dirty="0">
                <a:latin typeface="Times New Roman" panose="02020603050405020304" pitchFamily="18" charset="0"/>
                <a:cs typeface="Times New Roman" panose="02020603050405020304" pitchFamily="18" charset="0"/>
              </a:rPr>
              <a:t> ở </a:t>
            </a:r>
            <a:r>
              <a:rPr lang="en-US" altLang="en-US" sz="3200" b="1" dirty="0" err="1">
                <a:latin typeface="Times New Roman" panose="02020603050405020304" pitchFamily="18" charset="0"/>
                <a:cs typeface="Times New Roman" panose="02020603050405020304" pitchFamily="18" charset="0"/>
              </a:rPr>
              <a:t>Lúc</a:t>
            </a:r>
            <a:r>
              <a:rPr lang="en-US" altLang="en-US" sz="3200" b="1" dirty="0">
                <a:latin typeface="Times New Roman" panose="02020603050405020304" pitchFamily="18" charset="0"/>
                <a:cs typeface="Times New Roman" panose="02020603050405020304" pitchFamily="18" charset="0"/>
              </a:rPr>
              <a:t> - </a:t>
            </a:r>
            <a:r>
              <a:rPr lang="en-US" altLang="en-US" sz="3200" b="1" dirty="0" err="1">
                <a:latin typeface="Times New Roman" panose="02020603050405020304" pitchFamily="18" charset="0"/>
                <a:cs typeface="Times New Roman" panose="02020603050405020304" pitchFamily="18" charset="0"/>
              </a:rPr>
              <a:t>xăm</a:t>
            </a:r>
            <a:r>
              <a:rPr lang="en-US" altLang="en-US" sz="3200" b="1" dirty="0">
                <a:latin typeface="Times New Roman" panose="02020603050405020304" pitchFamily="18" charset="0"/>
                <a:cs typeface="Times New Roman" panose="02020603050405020304" pitchFamily="18" charset="0"/>
              </a:rPr>
              <a:t> - </a:t>
            </a:r>
            <a:r>
              <a:rPr lang="en-US" altLang="en-US" sz="3200" b="1" dirty="0" err="1">
                <a:latin typeface="Times New Roman" panose="02020603050405020304" pitchFamily="18" charset="0"/>
                <a:cs typeface="Times New Roman" panose="02020603050405020304" pitchFamily="18" charset="0"/>
              </a:rPr>
              <a:t>bua</a:t>
            </a:r>
            <a:endParaRPr lang="en-US" altLang="en-US" sz="3200" b="1" dirty="0">
              <a:latin typeface="Times New Roman" panose="02020603050405020304" pitchFamily="18" charset="0"/>
              <a:cs typeface="Times New Roman" panose="02020603050405020304" pitchFamily="18" charset="0"/>
            </a:endParaRPr>
          </a:p>
        </p:txBody>
      </p:sp>
      <p:pic>
        <p:nvPicPr>
          <p:cNvPr id="13318" name="Picture 9" descr="TV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4572000"/>
            <a:ext cx="3429000" cy="2057400"/>
          </a:xfrm>
          <a:prstGeom prst="rect">
            <a:avLst/>
          </a:prstGeom>
          <a:noFill/>
          <a:ln w="28575">
            <a:solidFill>
              <a:srgbClr val="990000"/>
            </a:solidFill>
            <a:miter lim="800000"/>
            <a:headEnd/>
            <a:tailEnd/>
          </a:ln>
          <a:extLst>
            <a:ext uri="{909E8E84-426E-40DD-AFC4-6F175D3DCCD1}">
              <a14:hiddenFill xmlns:a14="http://schemas.microsoft.com/office/drawing/2010/main">
                <a:solidFill>
                  <a:srgbClr val="FFFFFF"/>
                </a:solidFill>
              </a14:hiddenFill>
            </a:ext>
          </a:extLst>
        </p:spPr>
      </p:pic>
      <p:sp>
        <p:nvSpPr>
          <p:cNvPr id="34826" name="Text Box 10"/>
          <p:cNvSpPr txBox="1">
            <a:spLocks noChangeArrowheads="1"/>
          </p:cNvSpPr>
          <p:nvPr/>
        </p:nvSpPr>
        <p:spPr bwMode="auto">
          <a:xfrm>
            <a:off x="0" y="2384425"/>
            <a:ext cx="5791200" cy="415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a:latin typeface="Times New Roman" panose="02020603050405020304" pitchFamily="18" charset="0"/>
                <a:cs typeface="Times New Roman" panose="02020603050405020304" pitchFamily="18" charset="0"/>
              </a:rPr>
              <a:t>  - Tìm hiểu ra mới biết, cô giáo của các bạn ấy đã sồng và làm việc tại Việt Nam hai năm. Cô yêu Việt Nam nên đã kể cho các bạn nhiều điều tốt đẹp về đất nước và con người Việt Nam, cô còn dạy các bạn nói Tiếng Việt. Các bạn ấy còn tìm hiểu về Việt Nam qua In-tơ-nét. Các bạn còn đặt cho tôi rất nhiều câu hỏi về thiếu nhi Việt Nam: Các bạn học những môn gì? Các bạn thích những bài hát nào? Các bạn chơi những trò chơi gì?,… và còn nhiều câu hỏi thú vị nữa.</a:t>
            </a:r>
          </a:p>
        </p:txBody>
      </p:sp>
      <p:sp>
        <p:nvSpPr>
          <p:cNvPr id="8" name="TextBox 7"/>
          <p:cNvSpPr txBox="1"/>
          <p:nvPr/>
        </p:nvSpPr>
        <p:spPr>
          <a:xfrm>
            <a:off x="3810000" y="1167825"/>
            <a:ext cx="1752600" cy="584775"/>
          </a:xfrm>
          <a:prstGeom prst="rect">
            <a:avLst/>
          </a:prstGeom>
          <a:noFill/>
        </p:spPr>
        <p:txBody>
          <a:bodyPr wrap="square" rtlCol="0">
            <a:spAutoFit/>
          </a:bodyPr>
          <a:lstStyle/>
          <a:p>
            <a:r>
              <a:rPr lang="en-US" sz="3200" b="1" dirty="0" err="1">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Gợi</a:t>
            </a:r>
            <a:r>
              <a:rPr lang="en-US" sz="3200" b="1"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ý:</a:t>
            </a:r>
          </a:p>
        </p:txBody>
      </p:sp>
      <p:sp>
        <p:nvSpPr>
          <p:cNvPr id="4" name="TextBox 3"/>
          <p:cNvSpPr txBox="1"/>
          <p:nvPr/>
        </p:nvSpPr>
        <p:spPr>
          <a:xfrm>
            <a:off x="5715000" y="2514600"/>
            <a:ext cx="3657600" cy="1200329"/>
          </a:xfrm>
          <a:prstGeom prst="rect">
            <a:avLst/>
          </a:prstGeom>
          <a:noFill/>
        </p:spPr>
        <p:txBody>
          <a:bodyPr wrap="square" rtlCol="0">
            <a:spAutoFit/>
          </a:bodyPr>
          <a:lstStyle/>
          <a:p>
            <a:pPr marL="285750" indent="-285750">
              <a:buFontTx/>
              <a:buChar char="-"/>
            </a:pPr>
            <a:r>
              <a:rPr lang="en-US" sz="2400" dirty="0" err="1">
                <a:solidFill>
                  <a:srgbClr val="0000CC"/>
                </a:solidFill>
                <a:latin typeface="Times New Roman" panose="02020603050405020304" pitchFamily="18" charset="0"/>
                <a:cs typeface="Times New Roman" panose="02020603050405020304" pitchFamily="18" charset="0"/>
              </a:rPr>
              <a:t>Cô</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giáo</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lớp</a:t>
            </a:r>
            <a:r>
              <a:rPr lang="en-US" sz="2400" dirty="0">
                <a:solidFill>
                  <a:srgbClr val="0000CC"/>
                </a:solidFill>
                <a:latin typeface="Times New Roman" panose="02020603050405020304" pitchFamily="18" charset="0"/>
                <a:cs typeface="Times New Roman" panose="02020603050405020304" pitchFamily="18" charset="0"/>
              </a:rPr>
              <a:t> 6A</a:t>
            </a:r>
          </a:p>
          <a:p>
            <a:pPr marL="285750" indent="-285750">
              <a:buFontTx/>
              <a:buChar char="-"/>
            </a:pPr>
            <a:r>
              <a:rPr lang="en-US" sz="2400" dirty="0" err="1">
                <a:solidFill>
                  <a:srgbClr val="0000CC"/>
                </a:solidFill>
                <a:latin typeface="Times New Roman" panose="02020603050405020304" pitchFamily="18" charset="0"/>
                <a:cs typeface="Times New Roman" panose="02020603050405020304" pitchFamily="18" charset="0"/>
              </a:rPr>
              <a:t>Trẻ</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em</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Việt</a:t>
            </a:r>
            <a:r>
              <a:rPr lang="en-US" sz="2400" dirty="0">
                <a:solidFill>
                  <a:srgbClr val="0000CC"/>
                </a:solidFill>
                <a:latin typeface="Times New Roman" panose="02020603050405020304" pitchFamily="18" charset="0"/>
                <a:cs typeface="Times New Roman" panose="02020603050405020304" pitchFamily="18" charset="0"/>
              </a:rPr>
              <a:t> Nam </a:t>
            </a:r>
            <a:r>
              <a:rPr lang="en-US" sz="2400" dirty="0" err="1">
                <a:solidFill>
                  <a:srgbClr val="0000CC"/>
                </a:solidFill>
                <a:latin typeface="Times New Roman" panose="02020603050405020304" pitchFamily="18" charset="0"/>
                <a:cs typeface="Times New Roman" panose="02020603050405020304" pitchFamily="18" charset="0"/>
              </a:rPr>
              <a:t>sống</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thế</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nào</a:t>
            </a:r>
            <a:r>
              <a:rPr lang="en-US" sz="2400" dirty="0">
                <a:solidFill>
                  <a:srgbClr val="0000CC"/>
                </a:solidFill>
                <a:latin typeface="Times New Roman" panose="02020603050405020304" pitchFamily="18" charset="0"/>
                <a:cs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4826"/>
                                        </p:tgtEl>
                                        <p:attrNameLst>
                                          <p:attrName>style.visibility</p:attrName>
                                        </p:attrNameLst>
                                      </p:cBhvr>
                                      <p:to>
                                        <p:strVal val="visible"/>
                                      </p:to>
                                    </p:set>
                                    <p:anim calcmode="discrete" valueType="clr">
                                      <p:cBhvr override="childStyle">
                                        <p:cTn id="7" dur="80"/>
                                        <p:tgtEl>
                                          <p:spTgt spid="3482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4826"/>
                                        </p:tgtEl>
                                        <p:attrNameLst>
                                          <p:attrName>fillcolor</p:attrName>
                                        </p:attrNameLst>
                                      </p:cBhvr>
                                      <p:tavLst>
                                        <p:tav tm="0">
                                          <p:val>
                                            <p:clrVal>
                                              <a:schemeClr val="accent2"/>
                                            </p:clrVal>
                                          </p:val>
                                        </p:tav>
                                        <p:tav tm="50000">
                                          <p:val>
                                            <p:clrVal>
                                              <a:schemeClr val="hlink"/>
                                            </p:clrVal>
                                          </p:val>
                                        </p:tav>
                                      </p:tavLst>
                                    </p:anim>
                                    <p:set>
                                      <p:cBhvr>
                                        <p:cTn id="9" dur="80"/>
                                        <p:tgtEl>
                                          <p:spTgt spid="3482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5"/>
          <p:cNvSpPr txBox="1">
            <a:spLocks noChangeArrowheads="1"/>
          </p:cNvSpPr>
          <p:nvPr/>
        </p:nvSpPr>
        <p:spPr bwMode="auto">
          <a:xfrm>
            <a:off x="0" y="2057400"/>
            <a:ext cx="4191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dirty="0">
                <a:solidFill>
                  <a:srgbClr val="0000CC"/>
                </a:solidFill>
                <a:latin typeface="Times New Roman" panose="02020603050405020304" pitchFamily="18" charset="0"/>
              </a:rPr>
              <a:t>c) </a:t>
            </a:r>
            <a:r>
              <a:rPr lang="en-US" altLang="en-US" sz="2800" dirty="0" err="1">
                <a:solidFill>
                  <a:srgbClr val="0000CC"/>
                </a:solidFill>
                <a:latin typeface="Times New Roman" panose="02020603050405020304" pitchFamily="18" charset="0"/>
              </a:rPr>
              <a:t>Đoạn</a:t>
            </a:r>
            <a:r>
              <a:rPr lang="en-US" altLang="en-US" sz="2800" dirty="0">
                <a:solidFill>
                  <a:srgbClr val="0000CC"/>
                </a:solidFill>
                <a:latin typeface="Times New Roman" panose="02020603050405020304" pitchFamily="18" charset="0"/>
              </a:rPr>
              <a:t> 3: Chia </a:t>
            </a:r>
            <a:r>
              <a:rPr lang="en-US" altLang="en-US" sz="2800" dirty="0" err="1">
                <a:solidFill>
                  <a:srgbClr val="0000CC"/>
                </a:solidFill>
                <a:latin typeface="Times New Roman" panose="02020603050405020304" pitchFamily="18" charset="0"/>
              </a:rPr>
              <a:t>tay</a:t>
            </a:r>
            <a:r>
              <a:rPr lang="en-US" altLang="en-US" sz="2800" dirty="0">
                <a:solidFill>
                  <a:srgbClr val="0000CC"/>
                </a:solidFill>
                <a:latin typeface="Times New Roman" panose="02020603050405020304" pitchFamily="18" charset="0"/>
              </a:rPr>
              <a:t>.</a:t>
            </a:r>
          </a:p>
        </p:txBody>
      </p:sp>
      <p:sp>
        <p:nvSpPr>
          <p:cNvPr id="14339" name="WordArt 6"/>
          <p:cNvSpPr>
            <a:spLocks noChangeArrowheads="1" noChangeShapeType="1" noTextEdit="1"/>
          </p:cNvSpPr>
          <p:nvPr/>
        </p:nvSpPr>
        <p:spPr bwMode="auto">
          <a:xfrm>
            <a:off x="0" y="533400"/>
            <a:ext cx="1905000" cy="1295400"/>
          </a:xfrm>
          <a:prstGeom prst="rect">
            <a:avLst/>
          </a:prstGeom>
        </p:spPr>
        <p:txBody>
          <a:bodyPr wrap="none" fromWordArt="1">
            <a:prstTxWarp prst="textCurveDown">
              <a:avLst>
                <a:gd name="adj" fmla="val 43477"/>
              </a:avLst>
            </a:prstTxWarp>
            <a:scene3d>
              <a:camera prst="legacyPerspectiveFront">
                <a:rot lat="20519995" lon="1080000" rev="0"/>
              </a:camera>
              <a:lightRig rig="legacyHarsh2" dir="b"/>
            </a:scene3d>
            <a:sp3d extrusionH="430200" prstMaterial="legacyMatte">
              <a:extrusionClr>
                <a:srgbClr val="FF6600"/>
              </a:extrusionClr>
            </a:sp3d>
          </a:bodyPr>
          <a:lstStyle/>
          <a:p>
            <a:pPr algn="ctr"/>
            <a:r>
              <a:rPr lang="en-US" sz="3600" kern="10">
                <a:ln w="9525">
                  <a:round/>
                </a:ln>
                <a:latin typeface="Times New Roman" panose="02020603050405020304"/>
                <a:cs typeface="Times New Roman" panose="02020603050405020304"/>
              </a:rPr>
              <a:t>KỂ CHUYỆN</a:t>
            </a:r>
          </a:p>
        </p:txBody>
      </p:sp>
      <p:sp>
        <p:nvSpPr>
          <p:cNvPr id="14340" name="Text Box 8"/>
          <p:cNvSpPr txBox="1">
            <a:spLocks noChangeArrowheads="1"/>
          </p:cNvSpPr>
          <p:nvPr/>
        </p:nvSpPr>
        <p:spPr bwMode="auto">
          <a:xfrm>
            <a:off x="76200" y="152400"/>
            <a:ext cx="9144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3200" b="1" dirty="0" err="1">
                <a:latin typeface="Times New Roman" panose="02020603050405020304" pitchFamily="18" charset="0"/>
                <a:cs typeface="Times New Roman" panose="02020603050405020304" pitchFamily="18" charset="0"/>
              </a:rPr>
              <a:t>Tập</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đọc</a:t>
            </a:r>
            <a:r>
              <a:rPr lang="en-US" altLang="en-US" sz="3200" b="1" dirty="0">
                <a:latin typeface="Times New Roman" panose="02020603050405020304" pitchFamily="18" charset="0"/>
                <a:cs typeface="Times New Roman" panose="02020603050405020304" pitchFamily="18" charset="0"/>
              </a:rPr>
              <a:t> – </a:t>
            </a:r>
            <a:r>
              <a:rPr lang="en-US" altLang="en-US" sz="3200" b="1" dirty="0" err="1">
                <a:latin typeface="Times New Roman" panose="02020603050405020304" pitchFamily="18" charset="0"/>
                <a:cs typeface="Times New Roman" panose="02020603050405020304" pitchFamily="18" charset="0"/>
              </a:rPr>
              <a:t>Kể</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chuyện</a:t>
            </a:r>
            <a:endParaRPr lang="en-US" altLang="en-US" sz="3200" b="1" dirty="0">
              <a:latin typeface="Times New Roman" panose="02020603050405020304" pitchFamily="18" charset="0"/>
              <a:cs typeface="Times New Roman" panose="02020603050405020304" pitchFamily="18" charset="0"/>
            </a:endParaRPr>
          </a:p>
        </p:txBody>
      </p:sp>
      <p:sp>
        <p:nvSpPr>
          <p:cNvPr id="14341" name="Text Box 9"/>
          <p:cNvSpPr txBox="1">
            <a:spLocks noChangeArrowheads="1"/>
          </p:cNvSpPr>
          <p:nvPr/>
        </p:nvSpPr>
        <p:spPr bwMode="auto">
          <a:xfrm>
            <a:off x="0" y="609600"/>
            <a:ext cx="9144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3200" b="1" dirty="0" err="1">
                <a:latin typeface="Times New Roman" panose="02020603050405020304" pitchFamily="18" charset="0"/>
                <a:cs typeface="Times New Roman" panose="02020603050405020304" pitchFamily="18" charset="0"/>
              </a:rPr>
              <a:t>Gặp</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gỡ</a:t>
            </a:r>
            <a:r>
              <a:rPr lang="en-US" altLang="en-US" sz="3200" b="1" dirty="0">
                <a:latin typeface="Times New Roman" panose="02020603050405020304" pitchFamily="18" charset="0"/>
                <a:cs typeface="Times New Roman" panose="02020603050405020304" pitchFamily="18" charset="0"/>
              </a:rPr>
              <a:t> ở </a:t>
            </a:r>
            <a:r>
              <a:rPr lang="en-US" altLang="en-US" sz="3200" b="1" dirty="0" err="1">
                <a:latin typeface="Times New Roman" panose="02020603050405020304" pitchFamily="18" charset="0"/>
                <a:cs typeface="Times New Roman" panose="02020603050405020304" pitchFamily="18" charset="0"/>
              </a:rPr>
              <a:t>Lúc</a:t>
            </a:r>
            <a:r>
              <a:rPr lang="en-US" altLang="en-US" sz="3200" b="1" dirty="0">
                <a:latin typeface="Times New Roman" panose="02020603050405020304" pitchFamily="18" charset="0"/>
                <a:cs typeface="Times New Roman" panose="02020603050405020304" pitchFamily="18" charset="0"/>
              </a:rPr>
              <a:t> - </a:t>
            </a:r>
            <a:r>
              <a:rPr lang="en-US" altLang="en-US" sz="3200" b="1" dirty="0" err="1">
                <a:latin typeface="Times New Roman" panose="02020603050405020304" pitchFamily="18" charset="0"/>
                <a:cs typeface="Times New Roman" panose="02020603050405020304" pitchFamily="18" charset="0"/>
              </a:rPr>
              <a:t>xăm</a:t>
            </a:r>
            <a:r>
              <a:rPr lang="en-US" altLang="en-US" sz="3200" b="1" dirty="0">
                <a:latin typeface="Times New Roman" panose="02020603050405020304" pitchFamily="18" charset="0"/>
                <a:cs typeface="Times New Roman" panose="02020603050405020304" pitchFamily="18" charset="0"/>
              </a:rPr>
              <a:t> - </a:t>
            </a:r>
            <a:r>
              <a:rPr lang="en-US" altLang="en-US" sz="3200" b="1" dirty="0" err="1">
                <a:latin typeface="Times New Roman" panose="02020603050405020304" pitchFamily="18" charset="0"/>
                <a:cs typeface="Times New Roman" panose="02020603050405020304" pitchFamily="18" charset="0"/>
              </a:rPr>
              <a:t>bua</a:t>
            </a:r>
            <a:endParaRPr lang="en-US" altLang="en-US" sz="3200" b="1" dirty="0">
              <a:latin typeface="Times New Roman" panose="02020603050405020304" pitchFamily="18" charset="0"/>
              <a:cs typeface="Times New Roman" panose="02020603050405020304" pitchFamily="18" charset="0"/>
            </a:endParaRPr>
          </a:p>
        </p:txBody>
      </p:sp>
      <p:pic>
        <p:nvPicPr>
          <p:cNvPr id="14342" name="Picture 10" descr="TV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3352800"/>
            <a:ext cx="3733800" cy="2895600"/>
          </a:xfrm>
          <a:prstGeom prst="rect">
            <a:avLst/>
          </a:prstGeom>
          <a:noFill/>
          <a:ln w="28575">
            <a:solidFill>
              <a:srgbClr val="990000"/>
            </a:solidFill>
            <a:miter lim="800000"/>
            <a:headEnd/>
            <a:tailEnd/>
          </a:ln>
          <a:extLst>
            <a:ext uri="{909E8E84-426E-40DD-AFC4-6F175D3DCCD1}">
              <a14:hiddenFill xmlns:a14="http://schemas.microsoft.com/office/drawing/2010/main">
                <a:solidFill>
                  <a:srgbClr val="FFFFFF"/>
                </a:solidFill>
              </a14:hiddenFill>
            </a:ext>
          </a:extLst>
        </p:spPr>
      </p:pic>
      <p:sp>
        <p:nvSpPr>
          <p:cNvPr id="35851" name="Text Box 11"/>
          <p:cNvSpPr txBox="1">
            <a:spLocks noChangeArrowheads="1"/>
          </p:cNvSpPr>
          <p:nvPr/>
        </p:nvSpPr>
        <p:spPr bwMode="auto">
          <a:xfrm>
            <a:off x="0" y="2887663"/>
            <a:ext cx="5105400" cy="310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a:latin typeface="Times New Roman" panose="02020603050405020304" pitchFamily="18" charset="0"/>
                <a:cs typeface="Times New Roman" panose="02020603050405020304" pitchFamily="18" charset="0"/>
              </a:rPr>
              <a:t> Cũng đến giờ chia tay nhau, dưới làn tuyết bay mù mịt, các bạn ấy vẫn đứng vẫy tay chào lưu luyến cho đến khi xe của đoàn chúng tôi đi khuất hẳn trong dòng người và xe cộ tấp nấp của thành phố Châu Âu hoa lệ, mến khách.</a:t>
            </a:r>
          </a:p>
        </p:txBody>
      </p:sp>
      <p:sp>
        <p:nvSpPr>
          <p:cNvPr id="8" name="TextBox 7"/>
          <p:cNvSpPr txBox="1"/>
          <p:nvPr/>
        </p:nvSpPr>
        <p:spPr>
          <a:xfrm>
            <a:off x="3657600" y="1295400"/>
            <a:ext cx="1752600" cy="584775"/>
          </a:xfrm>
          <a:prstGeom prst="rect">
            <a:avLst/>
          </a:prstGeom>
          <a:noFill/>
        </p:spPr>
        <p:txBody>
          <a:bodyPr wrap="square" rtlCol="0">
            <a:spAutoFit/>
          </a:bodyPr>
          <a:lstStyle/>
          <a:p>
            <a:r>
              <a:rPr lang="en-US" sz="3200" b="1" dirty="0" err="1">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Gợi</a:t>
            </a:r>
            <a:r>
              <a:rPr lang="en-US" sz="3200" b="1"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ý:</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5851"/>
                                        </p:tgtEl>
                                        <p:attrNameLst>
                                          <p:attrName>style.visibility</p:attrName>
                                        </p:attrNameLst>
                                      </p:cBhvr>
                                      <p:to>
                                        <p:strVal val="visible"/>
                                      </p:to>
                                    </p:set>
                                    <p:anim calcmode="discrete" valueType="clr">
                                      <p:cBhvr override="childStyle">
                                        <p:cTn id="7" dur="80"/>
                                        <p:tgtEl>
                                          <p:spTgt spid="3585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5851"/>
                                        </p:tgtEl>
                                        <p:attrNameLst>
                                          <p:attrName>fillcolor</p:attrName>
                                        </p:attrNameLst>
                                      </p:cBhvr>
                                      <p:tavLst>
                                        <p:tav tm="0">
                                          <p:val>
                                            <p:clrVal>
                                              <a:schemeClr val="accent2"/>
                                            </p:clrVal>
                                          </p:val>
                                        </p:tav>
                                        <p:tav tm="50000">
                                          <p:val>
                                            <p:clrVal>
                                              <a:schemeClr val="hlink"/>
                                            </p:clrVal>
                                          </p:val>
                                        </p:tav>
                                      </p:tavLst>
                                    </p:anim>
                                    <p:set>
                                      <p:cBhvr>
                                        <p:cTn id="9" dur="80"/>
                                        <p:tgtEl>
                                          <p:spTgt spid="3585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51"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5"/>
          <p:cNvSpPr txBox="1">
            <a:spLocks noChangeArrowheads="1"/>
          </p:cNvSpPr>
          <p:nvPr/>
        </p:nvSpPr>
        <p:spPr bwMode="auto">
          <a:xfrm>
            <a:off x="0" y="404664"/>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u="sng" dirty="0" err="1">
                <a:solidFill>
                  <a:srgbClr val="0000FF"/>
                </a:solidFill>
                <a:latin typeface="Times New Roman" panose="02020603050405020304" pitchFamily="18" charset="0"/>
                <a:cs typeface="Times New Roman" panose="02020603050405020304" pitchFamily="18" charset="0"/>
              </a:rPr>
              <a:t>Tập</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đọc</a:t>
            </a:r>
            <a:r>
              <a:rPr lang="en-US" sz="3200" b="1" u="sng" dirty="0">
                <a:solidFill>
                  <a:srgbClr val="0000FF"/>
                </a:solidFill>
                <a:latin typeface="Times New Roman" panose="02020603050405020304" pitchFamily="18" charset="0"/>
                <a:cs typeface="Times New Roman" panose="02020603050405020304" pitchFamily="18" charset="0"/>
              </a:rPr>
              <a:t> – </a:t>
            </a:r>
            <a:r>
              <a:rPr lang="en-US" sz="3200" b="1" u="sng" dirty="0" err="1">
                <a:solidFill>
                  <a:srgbClr val="0000FF"/>
                </a:solidFill>
                <a:latin typeface="Times New Roman" panose="02020603050405020304" pitchFamily="18" charset="0"/>
                <a:cs typeface="Times New Roman" panose="02020603050405020304" pitchFamily="18" charset="0"/>
              </a:rPr>
              <a:t>Kể</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chuyện</a:t>
            </a:r>
            <a:endParaRPr lang="en-US" sz="3200" u="sng" dirty="0">
              <a:solidFill>
                <a:srgbClr val="0000FF"/>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152400" y="2158425"/>
            <a:ext cx="9372600" cy="584775"/>
          </a:xfrm>
          <a:prstGeom prst="rect">
            <a:avLst/>
          </a:prstGeom>
          <a:noFill/>
        </p:spPr>
        <p:txBody>
          <a:bodyPr wrap="square" rtlCol="0">
            <a:spAutoFit/>
          </a:bodyPr>
          <a:lstStyle/>
          <a:p>
            <a:r>
              <a:rPr lang="en-US" sz="3200" b="1" dirty="0">
                <a:solidFill>
                  <a:srgbClr val="FF0000"/>
                </a:solidFill>
                <a:latin typeface="Times New Roman" panose="02020603050405020304" pitchFamily="18" charset="0"/>
                <a:cs typeface="Times New Roman" panose="02020603050405020304" pitchFamily="18" charset="0"/>
              </a:rPr>
              <a:t>CỦNG CỐ DẶN DÒ</a:t>
            </a:r>
          </a:p>
        </p:txBody>
      </p:sp>
      <p:sp>
        <p:nvSpPr>
          <p:cNvPr id="7" name="TextBox 6"/>
          <p:cNvSpPr txBox="1"/>
          <p:nvPr/>
        </p:nvSpPr>
        <p:spPr>
          <a:xfrm>
            <a:off x="85564" y="3657600"/>
            <a:ext cx="8820472" cy="255454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Cuộc</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gặp</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gỡ</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bất</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ngờ</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thú</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vị</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thể</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hiện</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tình</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hữu</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nghị</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quốc</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tế</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giữa</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đoàn</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cán</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bộ</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Việt</a:t>
            </a:r>
            <a:r>
              <a:rPr lang="en-US" sz="4000" b="1" dirty="0">
                <a:solidFill>
                  <a:srgbClr val="000099"/>
                </a:solidFill>
                <a:latin typeface="Times New Roman" panose="02020603050405020304" pitchFamily="18" charset="0"/>
                <a:cs typeface="Times New Roman" panose="02020603050405020304" pitchFamily="18" charset="0"/>
              </a:rPr>
              <a:t> Nam </a:t>
            </a:r>
            <a:r>
              <a:rPr lang="en-US" sz="4000" b="1" dirty="0" err="1">
                <a:solidFill>
                  <a:srgbClr val="000099"/>
                </a:solidFill>
                <a:latin typeface="Times New Roman" panose="02020603050405020304" pitchFamily="18" charset="0"/>
                <a:cs typeface="Times New Roman" panose="02020603050405020304" pitchFamily="18" charset="0"/>
              </a:rPr>
              <a:t>với</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học</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sinh</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một</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trường</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tiểu</a:t>
            </a:r>
            <a:r>
              <a:rPr lang="en-US" sz="4000" b="1" dirty="0">
                <a:solidFill>
                  <a:srgbClr val="000099"/>
                </a:solidFill>
                <a:latin typeface="Times New Roman" panose="02020603050405020304" pitchFamily="18" charset="0"/>
                <a:cs typeface="Times New Roman" panose="02020603050405020304" pitchFamily="18" charset="0"/>
              </a:rPr>
              <a:t> </a:t>
            </a:r>
            <a:r>
              <a:rPr lang="en-US" sz="4000" b="1" dirty="0" err="1">
                <a:solidFill>
                  <a:srgbClr val="000099"/>
                </a:solidFill>
                <a:latin typeface="Times New Roman" panose="02020603050405020304" pitchFamily="18" charset="0"/>
                <a:cs typeface="Times New Roman" panose="02020603050405020304" pitchFamily="18" charset="0"/>
              </a:rPr>
              <a:t>học</a:t>
            </a:r>
            <a:r>
              <a:rPr lang="en-US" sz="4000" b="1" dirty="0">
                <a:solidFill>
                  <a:srgbClr val="000099"/>
                </a:solidFill>
                <a:latin typeface="Times New Roman" panose="02020603050405020304" pitchFamily="18" charset="0"/>
                <a:cs typeface="Times New Roman" panose="02020603050405020304" pitchFamily="18" charset="0"/>
              </a:rPr>
              <a:t> ở </a:t>
            </a:r>
            <a:r>
              <a:rPr lang="en-US" sz="4000" b="1" dirty="0" err="1">
                <a:solidFill>
                  <a:srgbClr val="000099"/>
                </a:solidFill>
                <a:latin typeface="Times New Roman" panose="02020603050405020304" pitchFamily="18" charset="0"/>
                <a:cs typeface="Times New Roman" panose="02020603050405020304" pitchFamily="18" charset="0"/>
              </a:rPr>
              <a:t>Lúc-xâm-bua</a:t>
            </a:r>
            <a:r>
              <a:rPr lang="en-US" sz="4000" b="1" dirty="0">
                <a:solidFill>
                  <a:srgbClr val="000099"/>
                </a:solidFill>
                <a:latin typeface="Times New Roman" panose="02020603050405020304" pitchFamily="18" charset="0"/>
                <a:cs typeface="Times New Roman" panose="02020603050405020304" pitchFamily="18" charset="0"/>
              </a:rPr>
              <a:t>.</a:t>
            </a:r>
          </a:p>
        </p:txBody>
      </p:sp>
      <p:sp>
        <p:nvSpPr>
          <p:cNvPr id="9" name="Text Box 16"/>
          <p:cNvSpPr txBox="1">
            <a:spLocks noChangeArrowheads="1"/>
          </p:cNvSpPr>
          <p:nvPr/>
        </p:nvSpPr>
        <p:spPr bwMode="auto">
          <a:xfrm>
            <a:off x="-76200" y="944562"/>
            <a:ext cx="9144000"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Gặp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gỡ</a:t>
            </a:r>
            <a:r>
              <a:rPr lang="en-US" sz="3200" b="1" dirty="0">
                <a:solidFill>
                  <a:srgbClr val="FF0000"/>
                </a:solidFill>
                <a:latin typeface="Times New Roman" panose="02020603050405020304" pitchFamily="18" charset="0"/>
                <a:cs typeface="Times New Roman" panose="02020603050405020304" pitchFamily="18" charset="0"/>
              </a:rPr>
              <a:t> ở </a:t>
            </a:r>
            <a:r>
              <a:rPr lang="en-US" sz="3200" b="1" dirty="0" err="1">
                <a:solidFill>
                  <a:srgbClr val="FF0000"/>
                </a:solidFill>
                <a:latin typeface="Times New Roman" panose="02020603050405020304" pitchFamily="18" charset="0"/>
                <a:cs typeface="Times New Roman" panose="02020603050405020304" pitchFamily="18" charset="0"/>
              </a:rPr>
              <a:t>Lúc</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xăm</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bua</a:t>
            </a:r>
            <a:endParaRPr lang="en-US" sz="3200" b="1" dirty="0">
              <a:solidFill>
                <a:srgbClr val="FF0000"/>
              </a:solidFill>
              <a:latin typeface="Times New Roman" panose="02020603050405020304" pitchFamily="18" charset="0"/>
              <a:cs typeface="Times New Roman" panose="02020603050405020304" pitchFamily="18" charset="0"/>
            </a:endParaRPr>
          </a:p>
          <a:p>
            <a:pPr algn="ctr">
              <a:spcBef>
                <a:spcPct val="50000"/>
              </a:spcBef>
            </a:pPr>
            <a:r>
              <a:rPr lang="en-US" sz="2000" b="1" i="1" dirty="0">
                <a:solidFill>
                  <a:srgbClr val="C00000"/>
                </a:solidFill>
                <a:latin typeface="Times New Roman" panose="02020603050405020304" pitchFamily="18" charset="0"/>
                <a:cs typeface="Times New Roman" panose="02020603050405020304" pitchFamily="18" charset="0"/>
              </a:rPr>
              <a:t>                                                                                   Theo</a:t>
            </a:r>
            <a:r>
              <a:rPr lang="en-US" sz="2000" b="1" dirty="0">
                <a:solidFill>
                  <a:srgbClr val="C00000"/>
                </a:solidFill>
                <a:latin typeface="Times New Roman" panose="02020603050405020304" pitchFamily="18" charset="0"/>
                <a:cs typeface="Times New Roman" panose="02020603050405020304" pitchFamily="18" charset="0"/>
              </a:rPr>
              <a:t> QUỲNH PHƯƠNG</a:t>
            </a:r>
          </a:p>
        </p:txBody>
      </p:sp>
      <p:sp>
        <p:nvSpPr>
          <p:cNvPr id="4" name="TextBox 3"/>
          <p:cNvSpPr txBox="1"/>
          <p:nvPr/>
        </p:nvSpPr>
        <p:spPr>
          <a:xfrm>
            <a:off x="3200400" y="2878178"/>
            <a:ext cx="4343400" cy="646331"/>
          </a:xfrm>
          <a:prstGeom prst="rect">
            <a:avLst/>
          </a:prstGeom>
          <a:noFill/>
        </p:spPr>
        <p:txBody>
          <a:bodyPr wrap="square" rtlCol="0">
            <a:spAutoFit/>
          </a:bodyPr>
          <a:lstStyle/>
          <a:p>
            <a:r>
              <a:rPr lang="en-US" sz="3600" b="1" dirty="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NỘI DUNG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4" descr="t153843"/>
          <p:cNvPicPr>
            <a:picLocks noChangeAspect="1" noChangeArrowheads="1"/>
          </p:cNvPicPr>
          <p:nvPr/>
        </p:nvPicPr>
        <p:blipFill>
          <a:blip r:embed="rId2">
            <a:extLst>
              <a:ext uri="{28A0092B-C50C-407E-A947-70E740481C1C}">
                <a14:useLocalDpi xmlns:a14="http://schemas.microsoft.com/office/drawing/2010/main" val="0"/>
              </a:ext>
            </a:extLst>
          </a:blip>
          <a:srcRect l="6000"/>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WordArt 10"/>
          <p:cNvSpPr>
            <a:spLocks noChangeArrowheads="1" noChangeShapeType="1" noTextEdit="1"/>
          </p:cNvSpPr>
          <p:nvPr/>
        </p:nvSpPr>
        <p:spPr bwMode="auto">
          <a:xfrm>
            <a:off x="990600" y="76200"/>
            <a:ext cx="6934200" cy="5257800"/>
          </a:xfrm>
          <a:prstGeom prst="rect">
            <a:avLst/>
          </a:prstGeom>
        </p:spPr>
        <p:txBody>
          <a:bodyPr wrap="none" fromWordArt="1">
            <a:prstTxWarp prst="textCascadeUp">
              <a:avLst>
                <a:gd name="adj" fmla="val 44444"/>
              </a:avLst>
            </a:prstTxWarp>
            <a:scene3d>
              <a:camera prst="legacyPerspectiveFront">
                <a:rot lat="20519995" lon="1080000" rev="0"/>
              </a:camera>
              <a:lightRig rig="legacyHarsh2" dir="b"/>
            </a:scene3d>
            <a:sp3d extrusionH="430200" prstMaterial="legacyMatte">
              <a:extrusionClr>
                <a:srgbClr val="FF6600"/>
              </a:extrusionClr>
            </a:sp3d>
          </a:bodyPr>
          <a:lstStyle/>
          <a:p>
            <a:pPr algn="ctr"/>
            <a:r>
              <a:rPr lang="en-US" sz="3600" b="1" kern="10" dirty="0">
                <a:ln w="9525">
                  <a:round/>
                </a:ln>
                <a:gradFill rotWithShape="1">
                  <a:gsLst>
                    <a:gs pos="0">
                      <a:srgbClr val="FFE701"/>
                    </a:gs>
                    <a:gs pos="100000">
                      <a:srgbClr val="FE3E02"/>
                    </a:gs>
                  </a:gsLst>
                  <a:lin ang="5400000" scaled="1"/>
                </a:gradFill>
                <a:latin typeface="Impact" panose="020B0806030902050204"/>
              </a:rPr>
              <a:t>CHÀO CÁC EM !</a:t>
            </a:r>
          </a:p>
        </p:txBody>
      </p:sp>
      <p:sp>
        <p:nvSpPr>
          <p:cNvPr id="2" name="TextBox 1"/>
          <p:cNvSpPr txBox="1"/>
          <p:nvPr/>
        </p:nvSpPr>
        <p:spPr>
          <a:xfrm>
            <a:off x="2286000" y="5707559"/>
            <a:ext cx="6248400" cy="769441"/>
          </a:xfrm>
          <a:prstGeom prst="rect">
            <a:avLst/>
          </a:prstGeom>
          <a:noFill/>
        </p:spPr>
        <p:txBody>
          <a:bodyPr wrap="square" rtlCol="0">
            <a:spAutoFit/>
          </a:bodyPr>
          <a:lstStyle/>
          <a:p>
            <a:r>
              <a:rPr lang="en-US" sz="4400" b="1" dirty="0" err="1">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Về</a:t>
            </a:r>
            <a:r>
              <a:rPr lang="en-US" sz="4400"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400" b="1" dirty="0" err="1">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xem</a:t>
            </a:r>
            <a:r>
              <a:rPr lang="en-US" sz="4400"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400" b="1" dirty="0" err="1">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bài</a:t>
            </a:r>
            <a:r>
              <a:rPr lang="en-US" sz="4400"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400" b="1" dirty="0" err="1">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tới</a:t>
            </a:r>
            <a:r>
              <a:rPr lang="en-US" sz="4400"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400" b="1" dirty="0" err="1">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nhé</a:t>
            </a:r>
            <a:r>
              <a:rPr lang="en-US" sz="4400"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400" b="1" dirty="0">
                <a:solidFill>
                  <a:srgbClr val="FFFF00"/>
                </a:solidFill>
                <a:effectLst>
                  <a:outerShdw blurRad="38100" dist="38100" dir="2700000" algn="tl">
                    <a:srgbClr val="000000">
                      <a:alpha val="43137"/>
                    </a:srgbClr>
                  </a:outerShdw>
                </a:effectLst>
              </a:rPr>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2" name="Text Box 10"/>
          <p:cNvSpPr txBox="1">
            <a:spLocks noChangeArrowheads="1"/>
          </p:cNvSpPr>
          <p:nvPr/>
        </p:nvSpPr>
        <p:spPr bwMode="auto">
          <a:xfrm>
            <a:off x="0" y="1981200"/>
            <a:ext cx="9144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i="1">
                <a:latin typeface="Times New Roman" panose="02020603050405020304" pitchFamily="18" charset="0"/>
              </a:rPr>
              <a:t>      </a:t>
            </a:r>
            <a:r>
              <a:rPr lang="en-US" altLang="en-US" sz="2800">
                <a:latin typeface="Times New Roman" panose="02020603050405020304" pitchFamily="18" charset="0"/>
              </a:rPr>
              <a:t>Dựa vào các gợi ý dưới đây, kể lại câu chuyện Gặp gỡ ở Lúc-xăm-bua bằng lời của em</a:t>
            </a:r>
          </a:p>
        </p:txBody>
      </p:sp>
      <p:sp>
        <p:nvSpPr>
          <p:cNvPr id="23565" name="Text Box 13"/>
          <p:cNvSpPr txBox="1">
            <a:spLocks noChangeArrowheads="1"/>
          </p:cNvSpPr>
          <p:nvPr/>
        </p:nvSpPr>
        <p:spPr bwMode="auto">
          <a:xfrm>
            <a:off x="0" y="3190875"/>
            <a:ext cx="6248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i="1">
                <a:latin typeface="Times New Roman" panose="02020603050405020304" pitchFamily="18" charset="0"/>
              </a:rPr>
              <a:t>a) Đoạn 1: Những điều bất ngờ thú vị.</a:t>
            </a:r>
          </a:p>
        </p:txBody>
      </p:sp>
      <p:sp>
        <p:nvSpPr>
          <p:cNvPr id="23566" name="Text Box 14"/>
          <p:cNvSpPr txBox="1">
            <a:spLocks noChangeArrowheads="1"/>
          </p:cNvSpPr>
          <p:nvPr/>
        </p:nvSpPr>
        <p:spPr bwMode="auto">
          <a:xfrm>
            <a:off x="990600" y="3638550"/>
            <a:ext cx="2971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i="1">
                <a:latin typeface="Times New Roman" panose="02020603050405020304" pitchFamily="18" charset="0"/>
              </a:rPr>
              <a:t> -Phút đầu gặp gỡ.</a:t>
            </a:r>
          </a:p>
        </p:txBody>
      </p:sp>
      <p:sp>
        <p:nvSpPr>
          <p:cNvPr id="23567" name="Text Box 15"/>
          <p:cNvSpPr txBox="1">
            <a:spLocks noChangeArrowheads="1"/>
          </p:cNvSpPr>
          <p:nvPr/>
        </p:nvSpPr>
        <p:spPr bwMode="auto">
          <a:xfrm>
            <a:off x="947738" y="4086225"/>
            <a:ext cx="5715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i="1">
                <a:latin typeface="Times New Roman" panose="02020603050405020304" pitchFamily="18" charset="0"/>
              </a:rPr>
              <a:t> - Bài hát và bộ sưu tập về Việt Nam.</a:t>
            </a:r>
          </a:p>
        </p:txBody>
      </p:sp>
      <p:sp>
        <p:nvSpPr>
          <p:cNvPr id="23568" name="Text Box 16"/>
          <p:cNvSpPr txBox="1">
            <a:spLocks noChangeArrowheads="1"/>
          </p:cNvSpPr>
          <p:nvPr/>
        </p:nvSpPr>
        <p:spPr bwMode="auto">
          <a:xfrm>
            <a:off x="0" y="4562475"/>
            <a:ext cx="8382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i="1">
                <a:latin typeface="Times New Roman" panose="02020603050405020304" pitchFamily="18" charset="0"/>
              </a:rPr>
              <a:t>b) Đoạn 2: Câu chuyện giữa những người bạn mới.</a:t>
            </a:r>
          </a:p>
        </p:txBody>
      </p:sp>
      <p:sp>
        <p:nvSpPr>
          <p:cNvPr id="23569" name="Text Box 17"/>
          <p:cNvSpPr txBox="1">
            <a:spLocks noChangeArrowheads="1"/>
          </p:cNvSpPr>
          <p:nvPr/>
        </p:nvSpPr>
        <p:spPr bwMode="auto">
          <a:xfrm>
            <a:off x="1143000" y="5010150"/>
            <a:ext cx="2971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i="1">
                <a:latin typeface="Times New Roman" panose="02020603050405020304" pitchFamily="18" charset="0"/>
              </a:rPr>
              <a:t> </a:t>
            </a:r>
            <a:r>
              <a:rPr lang="en-US" altLang="en-US" sz="2800" i="1">
                <a:latin typeface="Times New Roman" panose="02020603050405020304" pitchFamily="18" charset="0"/>
              </a:rPr>
              <a:t>- Cô giáo lớp 6A</a:t>
            </a:r>
          </a:p>
        </p:txBody>
      </p:sp>
      <p:sp>
        <p:nvSpPr>
          <p:cNvPr id="23570" name="Text Box 18"/>
          <p:cNvSpPr txBox="1">
            <a:spLocks noChangeArrowheads="1"/>
          </p:cNvSpPr>
          <p:nvPr/>
        </p:nvSpPr>
        <p:spPr bwMode="auto">
          <a:xfrm>
            <a:off x="1100138" y="5414963"/>
            <a:ext cx="5715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i="1">
                <a:latin typeface="Times New Roman" panose="02020603050405020304" pitchFamily="18" charset="0"/>
              </a:rPr>
              <a:t> - Trẻ em Việt Nam sống thế nào?</a:t>
            </a:r>
          </a:p>
        </p:txBody>
      </p:sp>
      <p:sp>
        <p:nvSpPr>
          <p:cNvPr id="23571" name="Text Box 19"/>
          <p:cNvSpPr txBox="1">
            <a:spLocks noChangeArrowheads="1"/>
          </p:cNvSpPr>
          <p:nvPr/>
        </p:nvSpPr>
        <p:spPr bwMode="auto">
          <a:xfrm>
            <a:off x="0" y="5943600"/>
            <a:ext cx="4191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i="1">
                <a:latin typeface="Times New Roman" panose="02020603050405020304" pitchFamily="18" charset="0"/>
              </a:rPr>
              <a:t>c) Đoạn 3: Chia tay.</a:t>
            </a:r>
          </a:p>
        </p:txBody>
      </p:sp>
      <p:sp>
        <p:nvSpPr>
          <p:cNvPr id="11274" name="WordArt 20"/>
          <p:cNvSpPr>
            <a:spLocks noChangeArrowheads="1" noChangeShapeType="1" noTextEdit="1"/>
          </p:cNvSpPr>
          <p:nvPr/>
        </p:nvSpPr>
        <p:spPr bwMode="auto">
          <a:xfrm>
            <a:off x="0" y="533400"/>
            <a:ext cx="1905000" cy="1295400"/>
          </a:xfrm>
          <a:prstGeom prst="rect">
            <a:avLst/>
          </a:prstGeom>
        </p:spPr>
        <p:txBody>
          <a:bodyPr wrap="none" fromWordArt="1">
            <a:prstTxWarp prst="textCurveDown">
              <a:avLst>
                <a:gd name="adj" fmla="val 43477"/>
              </a:avLst>
            </a:prstTxWarp>
            <a:scene3d>
              <a:camera prst="legacyPerspectiveFront">
                <a:rot lat="20519995" lon="1080000" rev="0"/>
              </a:camera>
              <a:lightRig rig="legacyHarsh2" dir="b"/>
            </a:scene3d>
            <a:sp3d extrusionH="430200" prstMaterial="legacyMatte">
              <a:extrusionClr>
                <a:srgbClr val="FF6600"/>
              </a:extrusionClr>
            </a:sp3d>
          </a:bodyPr>
          <a:lstStyle/>
          <a:p>
            <a:pPr algn="ctr"/>
            <a:r>
              <a:rPr lang="en-US" sz="3600" b="1" kern="10">
                <a:ln w="9525">
                  <a:round/>
                </a:ln>
                <a:latin typeface="Times New Roman" panose="02020603050405020304"/>
                <a:cs typeface="Times New Roman" panose="02020603050405020304"/>
              </a:rPr>
              <a:t>KỂ CHUYỆN</a:t>
            </a:r>
          </a:p>
        </p:txBody>
      </p:sp>
      <p:sp>
        <p:nvSpPr>
          <p:cNvPr id="11275" name="Text Box 22"/>
          <p:cNvSpPr txBox="1">
            <a:spLocks noChangeArrowheads="1"/>
          </p:cNvSpPr>
          <p:nvPr/>
        </p:nvSpPr>
        <p:spPr bwMode="auto">
          <a:xfrm>
            <a:off x="0" y="609600"/>
            <a:ext cx="9144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3200" b="1">
                <a:latin typeface="Times New Roman" panose="02020603050405020304" pitchFamily="18" charset="0"/>
                <a:cs typeface="Times New Roman" panose="02020603050405020304" pitchFamily="18" charset="0"/>
              </a:rPr>
              <a:t>Tập đọc – Kể chuyện</a:t>
            </a:r>
            <a:endParaRPr lang="en-US" altLang="en-US" sz="3200">
              <a:latin typeface="Times New Roman" panose="02020603050405020304" pitchFamily="18" charset="0"/>
              <a:cs typeface="Times New Roman" panose="02020603050405020304" pitchFamily="18" charset="0"/>
            </a:endParaRPr>
          </a:p>
        </p:txBody>
      </p:sp>
      <p:sp>
        <p:nvSpPr>
          <p:cNvPr id="11276" name="Text Box 23"/>
          <p:cNvSpPr txBox="1">
            <a:spLocks noChangeArrowheads="1"/>
          </p:cNvSpPr>
          <p:nvPr/>
        </p:nvSpPr>
        <p:spPr bwMode="auto">
          <a:xfrm>
            <a:off x="0" y="1071563"/>
            <a:ext cx="91440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3200" b="1">
                <a:latin typeface="Times New Roman" panose="02020603050405020304" pitchFamily="18" charset="0"/>
                <a:cs typeface="Times New Roman" panose="02020603050405020304" pitchFamily="18" charset="0"/>
              </a:rPr>
              <a:t>Gặp gỡ ở Lúc - xăm - bua</a:t>
            </a:r>
          </a:p>
        </p:txBody>
      </p:sp>
      <p:pic>
        <p:nvPicPr>
          <p:cNvPr id="11277" name="Picture 25" descr="12219982370745_yume_photo"/>
          <p:cNvPicPr>
            <a:picLocks noChangeAspect="1" noChangeArrowheads="1"/>
          </p:cNvPicPr>
          <p:nvPr/>
        </p:nvPicPr>
        <p:blipFill>
          <a:blip r:embed="rId2" cstate="print">
            <a:extLst>
              <a:ext uri="{28A0092B-C50C-407E-A947-70E740481C1C}">
                <a14:useLocalDpi xmlns:a14="http://schemas.microsoft.com/office/drawing/2010/main" val="0"/>
              </a:ext>
            </a:extLst>
          </a:blip>
          <a:srcRect l="5525" t="2100" r="2380" b="7611"/>
          <a:stretch>
            <a:fillRect/>
          </a:stretch>
        </p:blipFill>
        <p:spPr bwMode="auto">
          <a:xfrm>
            <a:off x="7010400" y="5105400"/>
            <a:ext cx="2133600" cy="1752600"/>
          </a:xfrm>
          <a:prstGeom prst="rect">
            <a:avLst/>
          </a:prstGeom>
          <a:noFill/>
          <a:ln w="28575">
            <a:solidFill>
              <a:srgbClr val="99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3562"/>
                                        </p:tgtEl>
                                        <p:attrNameLst>
                                          <p:attrName>style.visibility</p:attrName>
                                        </p:attrNameLst>
                                      </p:cBhvr>
                                      <p:to>
                                        <p:strVal val="visible"/>
                                      </p:to>
                                    </p:set>
                                    <p:animEffect transition="in" filter="checkerboard(across)">
                                      <p:cBhvr>
                                        <p:cTn id="7" dur="500"/>
                                        <p:tgtEl>
                                          <p:spTgt spid="2356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3565"/>
                                        </p:tgtEl>
                                        <p:attrNameLst>
                                          <p:attrName>style.visibility</p:attrName>
                                        </p:attrNameLst>
                                      </p:cBhvr>
                                      <p:to>
                                        <p:strVal val="visible"/>
                                      </p:to>
                                    </p:set>
                                    <p:animEffect transition="in" filter="checkerboard(across)">
                                      <p:cBhvr>
                                        <p:cTn id="12" dur="500"/>
                                        <p:tgtEl>
                                          <p:spTgt spid="2356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3566"/>
                                        </p:tgtEl>
                                        <p:attrNameLst>
                                          <p:attrName>style.visibility</p:attrName>
                                        </p:attrNameLst>
                                      </p:cBhvr>
                                      <p:to>
                                        <p:strVal val="visible"/>
                                      </p:to>
                                    </p:set>
                                    <p:animEffect transition="in" filter="checkerboard(across)">
                                      <p:cBhvr>
                                        <p:cTn id="17" dur="500"/>
                                        <p:tgtEl>
                                          <p:spTgt spid="23566"/>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3567"/>
                                        </p:tgtEl>
                                        <p:attrNameLst>
                                          <p:attrName>style.visibility</p:attrName>
                                        </p:attrNameLst>
                                      </p:cBhvr>
                                      <p:to>
                                        <p:strVal val="visible"/>
                                      </p:to>
                                    </p:set>
                                    <p:animEffect transition="in" filter="checkerboard(across)">
                                      <p:cBhvr>
                                        <p:cTn id="22" dur="500"/>
                                        <p:tgtEl>
                                          <p:spTgt spid="23567"/>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23568"/>
                                        </p:tgtEl>
                                        <p:attrNameLst>
                                          <p:attrName>style.visibility</p:attrName>
                                        </p:attrNameLst>
                                      </p:cBhvr>
                                      <p:to>
                                        <p:strVal val="visible"/>
                                      </p:to>
                                    </p:set>
                                    <p:animEffect transition="in" filter="checkerboard(across)">
                                      <p:cBhvr>
                                        <p:cTn id="27" dur="500"/>
                                        <p:tgtEl>
                                          <p:spTgt spid="23568"/>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23569"/>
                                        </p:tgtEl>
                                        <p:attrNameLst>
                                          <p:attrName>style.visibility</p:attrName>
                                        </p:attrNameLst>
                                      </p:cBhvr>
                                      <p:to>
                                        <p:strVal val="visible"/>
                                      </p:to>
                                    </p:set>
                                    <p:animEffect transition="in" filter="checkerboard(across)">
                                      <p:cBhvr>
                                        <p:cTn id="32" dur="500"/>
                                        <p:tgtEl>
                                          <p:spTgt spid="23569"/>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23570"/>
                                        </p:tgtEl>
                                        <p:attrNameLst>
                                          <p:attrName>style.visibility</p:attrName>
                                        </p:attrNameLst>
                                      </p:cBhvr>
                                      <p:to>
                                        <p:strVal val="visible"/>
                                      </p:to>
                                    </p:set>
                                    <p:animEffect transition="in" filter="checkerboard(across)">
                                      <p:cBhvr>
                                        <p:cTn id="37" dur="500"/>
                                        <p:tgtEl>
                                          <p:spTgt spid="23570"/>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23571"/>
                                        </p:tgtEl>
                                        <p:attrNameLst>
                                          <p:attrName>style.visibility</p:attrName>
                                        </p:attrNameLst>
                                      </p:cBhvr>
                                      <p:to>
                                        <p:strVal val="visible"/>
                                      </p:to>
                                    </p:set>
                                    <p:animEffect transition="in" filter="checkerboard(across)">
                                      <p:cBhvr>
                                        <p:cTn id="42" dur="500"/>
                                        <p:tgtEl>
                                          <p:spTgt spid="235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2" grpId="0"/>
      <p:bldP spid="23565" grpId="0"/>
      <p:bldP spid="23566" grpId="0"/>
      <p:bldP spid="23567" grpId="0"/>
      <p:bldP spid="23568" grpId="0"/>
      <p:bldP spid="23569" grpId="0"/>
      <p:bldP spid="23570" grpId="0"/>
      <p:bldP spid="23571"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2"/>
          <p:cNvSpPr>
            <a:spLocks noChangeArrowheads="1"/>
          </p:cNvSpPr>
          <p:nvPr/>
        </p:nvSpPr>
        <p:spPr bwMode="auto">
          <a:xfrm>
            <a:off x="995558" y="592812"/>
            <a:ext cx="7056784" cy="4154984"/>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 typeface="Wingdings" panose="05000000000000000000" pitchFamily="2" charset="2"/>
              <a:buChar char="v"/>
            </a:pPr>
            <a:r>
              <a:rPr lang="en-US" sz="44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6600" b="1" i="0" u="none" strike="noStrike" cap="none" normalizeH="0" baseline="0" dirty="0">
                <a:ln>
                  <a:noFill/>
                </a:ln>
                <a:solidFill>
                  <a:srgbClr val="000099"/>
                </a:solidFill>
                <a:effectLst/>
                <a:latin typeface="Times New Roman" panose="02020603050405020304" pitchFamily="18" charset="0"/>
                <a:ea typeface="Times New Roman" panose="02020603050405020304" pitchFamily="18" charset="0"/>
                <a:cs typeface="Times New Roman" panose="02020603050405020304" pitchFamily="18" charset="0"/>
              </a:rPr>
              <a:t>Em</a:t>
            </a:r>
            <a:r>
              <a:rPr kumimoji="0" lang="en-US" sz="6600" b="1" i="0" u="none" strike="noStrike" cap="none" normalizeH="0" dirty="0">
                <a:ln>
                  <a:noFill/>
                </a:ln>
                <a:solidFill>
                  <a:srgbClr val="000099"/>
                </a:solidFill>
                <a:effectLst/>
                <a:latin typeface="Times New Roman" panose="02020603050405020304" pitchFamily="18" charset="0"/>
                <a:ea typeface="Times New Roman" panose="02020603050405020304" pitchFamily="18" charset="0"/>
                <a:cs typeface="Times New Roman" panose="02020603050405020304" pitchFamily="18" charset="0"/>
              </a:rPr>
              <a:t> sẽ làm gì sau khi học </a:t>
            </a:r>
            <a:r>
              <a:rPr kumimoji="0" lang="en-US" sz="6600" b="1" i="0" u="none" strike="noStrike" cap="none" normalizeH="0" dirty="0" err="1">
                <a:ln>
                  <a:noFill/>
                </a:ln>
                <a:solidFill>
                  <a:srgbClr val="000099"/>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6600" b="1" i="0" u="none" strike="noStrike" cap="none" normalizeH="0" dirty="0">
                <a:ln>
                  <a:noFill/>
                </a:ln>
                <a:solidFill>
                  <a:srgbClr val="00009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6600" b="1" i="0" u="none" strike="noStrike" cap="none" normalizeH="0" dirty="0" err="1">
                <a:ln>
                  <a:noFill/>
                </a:ln>
                <a:solidFill>
                  <a:srgbClr val="000099"/>
                </a:solidFill>
                <a:effectLst/>
                <a:latin typeface="Times New Roman" panose="02020603050405020304" pitchFamily="18" charset="0"/>
                <a:ea typeface="Times New Roman" panose="02020603050405020304" pitchFamily="18" charset="0"/>
                <a:cs typeface="Times New Roman" panose="02020603050405020304" pitchFamily="18" charset="0"/>
              </a:rPr>
              <a:t>Lời</a:t>
            </a:r>
            <a:r>
              <a:rPr kumimoji="0" lang="en-US" sz="6600" b="1" i="0" u="none" strike="noStrike" cap="none" normalizeH="0" dirty="0">
                <a:ln>
                  <a:noFill/>
                </a:ln>
                <a:solidFill>
                  <a:srgbClr val="000099"/>
                </a:solidFill>
                <a:effectLst/>
                <a:latin typeface="Times New Roman" panose="02020603050405020304" pitchFamily="18" charset="0"/>
                <a:ea typeface="Times New Roman" panose="02020603050405020304" pitchFamily="18" charset="0"/>
                <a:cs typeface="Times New Roman" panose="02020603050405020304" pitchFamily="18" charset="0"/>
              </a:rPr>
              <a:t> kêu gọi toàn dân tập </a:t>
            </a:r>
            <a:r>
              <a:rPr kumimoji="0" lang="en-US" sz="6600" b="1" i="0" u="none" strike="noStrike" cap="none" normalizeH="0" dirty="0" err="1">
                <a:ln>
                  <a:noFill/>
                </a:ln>
                <a:solidFill>
                  <a:srgbClr val="000099"/>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6600" b="1" i="0" u="none" strike="noStrike" cap="none" normalizeH="0" dirty="0">
                <a:ln>
                  <a:noFill/>
                </a:ln>
                <a:solidFill>
                  <a:srgbClr val="00009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6600" b="1" i="0" u="none" strike="noStrike" cap="none" normalizeH="0" dirty="0" err="1">
                <a:ln>
                  <a:noFill/>
                </a:ln>
                <a:solidFill>
                  <a:srgbClr val="000099"/>
                </a:solidFill>
                <a:effectLst/>
                <a:latin typeface="Times New Roman" panose="02020603050405020304" pitchFamily="18" charset="0"/>
                <a:ea typeface="Times New Roman" panose="02020603050405020304" pitchFamily="18" charset="0"/>
                <a:cs typeface="Times New Roman" panose="02020603050405020304" pitchFamily="18" charset="0"/>
              </a:rPr>
              <a:t>dục</a:t>
            </a:r>
            <a:r>
              <a:rPr kumimoji="0" lang="en-US" sz="6600" b="1" i="0" u="none" strike="noStrike" cap="none" normalizeH="0" dirty="0">
                <a:ln>
                  <a:noFill/>
                </a:ln>
                <a:solidFill>
                  <a:srgbClr val="000099"/>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6600" b="1" i="0" u="none" strike="noStrike" cap="none" normalizeH="0" baseline="0" dirty="0">
              <a:ln>
                <a:noFill/>
              </a:ln>
              <a:solidFill>
                <a:srgbClr val="000099"/>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3"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
                                        <p:tgtEl>
                                          <p:spTgt spid="2"/>
                                        </p:tgtEl>
                                      </p:cBhvr>
                                    </p:animEffect>
                                    <p:anim calcmode="lin" valueType="num">
                                      <p:cBhvr>
                                        <p:cTn id="8" dur="400" fill="hold"/>
                                        <p:tgtEl>
                                          <p:spTgt spid="2"/>
                                        </p:tgtEl>
                                        <p:attrNameLst>
                                          <p:attrName>ppt_x</p:attrName>
                                        </p:attrNameLst>
                                      </p:cBhvr>
                                      <p:tavLst>
                                        <p:tav tm="0">
                                          <p:val>
                                            <p:strVal val="#ppt_x"/>
                                          </p:val>
                                        </p:tav>
                                        <p:tav tm="100000">
                                          <p:val>
                                            <p:strVal val="#ppt_x"/>
                                          </p:val>
                                        </p:tav>
                                      </p:tavLst>
                                    </p:anim>
                                    <p:anim calcmode="lin" valueType="num">
                                      <p:cBhvr>
                                        <p:cTn id="9" dur="400" fill="hold"/>
                                        <p:tgtEl>
                                          <p:spTgt spid="2"/>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4"/>
          <p:cNvSpPr txBox="1">
            <a:spLocks noChangeArrowheads="1"/>
          </p:cNvSpPr>
          <p:nvPr/>
        </p:nvSpPr>
        <p:spPr bwMode="auto">
          <a:xfrm>
            <a:off x="0" y="-104272"/>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3200" b="1" dirty="0" err="1">
                <a:latin typeface="Times New Roman" panose="02020603050405020304" pitchFamily="18" charset="0"/>
                <a:cs typeface="Times New Roman" panose="02020603050405020304" pitchFamily="18" charset="0"/>
              </a:rPr>
              <a:t>Thứ</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ngày</a:t>
            </a:r>
            <a:r>
              <a:rPr lang="en-US" sz="3200" b="1" dirty="0">
                <a:latin typeface="Times New Roman" panose="02020603050405020304" pitchFamily="18" charset="0"/>
                <a:cs typeface="Times New Roman" panose="02020603050405020304" pitchFamily="18" charset="0"/>
              </a:rPr>
              <a:t> 20 </a:t>
            </a:r>
            <a:r>
              <a:rPr lang="en-US" sz="3200" b="1" dirty="0" err="1">
                <a:latin typeface="Times New Roman" panose="02020603050405020304" pitchFamily="18" charset="0"/>
                <a:cs typeface="Times New Roman" panose="02020603050405020304" pitchFamily="18" charset="0"/>
              </a:rPr>
              <a:t>tháng</a:t>
            </a:r>
            <a:r>
              <a:rPr lang="en-US" sz="3200" b="1" dirty="0">
                <a:latin typeface="Times New Roman" panose="02020603050405020304" pitchFamily="18" charset="0"/>
                <a:cs typeface="Times New Roman" panose="02020603050405020304" pitchFamily="18" charset="0"/>
              </a:rPr>
              <a:t>  4 </a:t>
            </a:r>
            <a:r>
              <a:rPr lang="en-US" sz="3200" b="1" dirty="0" err="1">
                <a:latin typeface="Times New Roman" panose="02020603050405020304" pitchFamily="18" charset="0"/>
                <a:cs typeface="Times New Roman" panose="02020603050405020304" pitchFamily="18" charset="0"/>
              </a:rPr>
              <a:t>năm</a:t>
            </a:r>
            <a:r>
              <a:rPr lang="en-US" sz="3200" b="1" dirty="0">
                <a:latin typeface="Times New Roman" panose="02020603050405020304" pitchFamily="18" charset="0"/>
                <a:cs typeface="Times New Roman" panose="02020603050405020304" pitchFamily="18" charset="0"/>
              </a:rPr>
              <a:t> 2021</a:t>
            </a:r>
            <a:endParaRPr lang="en-US" sz="3200" dirty="0">
              <a:latin typeface="Times New Roman" panose="02020603050405020304" pitchFamily="18" charset="0"/>
              <a:cs typeface="Times New Roman" panose="02020603050405020304" pitchFamily="18" charset="0"/>
            </a:endParaRPr>
          </a:p>
        </p:txBody>
      </p:sp>
      <p:sp>
        <p:nvSpPr>
          <p:cNvPr id="6" name="Text Box 15"/>
          <p:cNvSpPr txBox="1">
            <a:spLocks noChangeArrowheads="1"/>
          </p:cNvSpPr>
          <p:nvPr/>
        </p:nvSpPr>
        <p:spPr bwMode="auto">
          <a:xfrm>
            <a:off x="0" y="404664"/>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u="sng" dirty="0" err="1">
                <a:solidFill>
                  <a:srgbClr val="0000FF"/>
                </a:solidFill>
                <a:latin typeface="Times New Roman" panose="02020603050405020304" pitchFamily="18" charset="0"/>
                <a:cs typeface="Times New Roman" panose="02020603050405020304" pitchFamily="18" charset="0"/>
              </a:rPr>
              <a:t>Tập</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đọc</a:t>
            </a:r>
            <a:r>
              <a:rPr lang="en-US" sz="3200" b="1" u="sng" dirty="0">
                <a:solidFill>
                  <a:srgbClr val="0000FF"/>
                </a:solidFill>
                <a:latin typeface="Times New Roman" panose="02020603050405020304" pitchFamily="18" charset="0"/>
                <a:cs typeface="Times New Roman" panose="02020603050405020304" pitchFamily="18" charset="0"/>
              </a:rPr>
              <a:t> – </a:t>
            </a:r>
            <a:r>
              <a:rPr lang="en-US" sz="3200" b="1" u="sng" dirty="0" err="1">
                <a:solidFill>
                  <a:srgbClr val="0000FF"/>
                </a:solidFill>
                <a:latin typeface="Times New Roman" panose="02020603050405020304" pitchFamily="18" charset="0"/>
                <a:cs typeface="Times New Roman" panose="02020603050405020304" pitchFamily="18" charset="0"/>
              </a:rPr>
              <a:t>Kể</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chuyện</a:t>
            </a:r>
            <a:endParaRPr lang="en-US" sz="3200" u="sng" dirty="0">
              <a:solidFill>
                <a:srgbClr val="0000FF"/>
              </a:solidFill>
              <a:latin typeface="Times New Roman" panose="02020603050405020304" pitchFamily="18" charset="0"/>
              <a:cs typeface="Times New Roman" panose="02020603050405020304" pitchFamily="18" charset="0"/>
            </a:endParaRPr>
          </a:p>
        </p:txBody>
      </p:sp>
      <p:pic>
        <p:nvPicPr>
          <p:cNvPr id="4" name="Picture 9" descr="ngoi nha chung"/>
          <p:cNvPicPr>
            <a:picLocks noChangeAspect="1" noChangeArrowheads="1"/>
          </p:cNvPicPr>
          <p:nvPr/>
        </p:nvPicPr>
        <p:blipFill rotWithShape="1">
          <a:blip r:embed="rId2">
            <a:extLst>
              <a:ext uri="{28A0092B-C50C-407E-A947-70E740481C1C}">
                <a14:useLocalDpi xmlns:a14="http://schemas.microsoft.com/office/drawing/2010/main" val="0"/>
              </a:ext>
            </a:extLst>
          </a:blip>
          <a:srcRect b="92034"/>
          <a:stretch>
            <a:fillRect/>
          </a:stretch>
        </p:blipFill>
        <p:spPr bwMode="auto">
          <a:xfrm>
            <a:off x="14211" y="1311445"/>
            <a:ext cx="9129789" cy="449179"/>
          </a:xfrm>
          <a:prstGeom prst="rect">
            <a:avLst/>
          </a:prstGeom>
          <a:noFill/>
          <a:ln w="28575">
            <a:solidFill>
              <a:schemeClr val="bg1"/>
            </a:solidFill>
            <a:miter lim="800000"/>
            <a:headEnd/>
            <a:tailEnd/>
          </a:ln>
          <a:extLst>
            <a:ext uri="{909E8E84-426E-40DD-AFC4-6F175D3DCCD1}">
              <a14:hiddenFill xmlns:a14="http://schemas.microsoft.com/office/drawing/2010/main">
                <a:solidFill>
                  <a:srgbClr val="FFFFFF"/>
                </a:solidFill>
              </a14:hiddenFill>
            </a:ext>
          </a:extLst>
        </p:spPr>
      </p:pic>
      <p:pic>
        <p:nvPicPr>
          <p:cNvPr id="9" name="Picture 9" descr="ngoi nha chung"/>
          <p:cNvPicPr>
            <a:picLocks noChangeAspect="1" noChangeArrowheads="1"/>
          </p:cNvPicPr>
          <p:nvPr/>
        </p:nvPicPr>
        <p:blipFill rotWithShape="1">
          <a:blip r:embed="rId2">
            <a:extLst>
              <a:ext uri="{28A0092B-C50C-407E-A947-70E740481C1C}">
                <a14:useLocalDpi xmlns:a14="http://schemas.microsoft.com/office/drawing/2010/main" val="0"/>
              </a:ext>
            </a:extLst>
          </a:blip>
          <a:srcRect t="10668"/>
          <a:stretch>
            <a:fillRect/>
          </a:stretch>
        </p:blipFill>
        <p:spPr bwMode="auto">
          <a:xfrm>
            <a:off x="14211" y="1820779"/>
            <a:ext cx="9129789" cy="5037221"/>
          </a:xfrm>
          <a:prstGeom prst="rect">
            <a:avLst/>
          </a:prstGeom>
          <a:noFill/>
          <a:ln w="28575">
            <a:solidFill>
              <a:schemeClr val="bg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58000"/>
          </a:stretch>
        </a:blipFill>
        <a:effectLst/>
      </p:bgPr>
    </p:bg>
    <p:spTree>
      <p:nvGrpSpPr>
        <p:cNvPr id="1" name=""/>
        <p:cNvGrpSpPr/>
        <p:nvPr/>
      </p:nvGrpSpPr>
      <p:grpSpPr>
        <a:xfrm>
          <a:off x="0" y="0"/>
          <a:ext cx="0" cy="0"/>
          <a:chOff x="0" y="0"/>
          <a:chExt cx="0" cy="0"/>
        </a:xfrm>
      </p:grpSpPr>
      <p:pic>
        <p:nvPicPr>
          <p:cNvPr id="7" name="Picture 2" descr="TV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701262"/>
            <a:ext cx="8839200" cy="3470938"/>
          </a:xfrm>
          <a:prstGeom prst="rect">
            <a:avLst/>
          </a:prstGeom>
          <a:noFill/>
          <a:ln w="28575">
            <a:solidFill>
              <a:srgbClr val="990000"/>
            </a:solidFill>
            <a:miter lim="800000"/>
            <a:headEnd/>
            <a:tailEnd/>
          </a:ln>
          <a:extLst>
            <a:ext uri="{909E8E84-426E-40DD-AFC4-6F175D3DCCD1}">
              <a14:hiddenFill xmlns:a14="http://schemas.microsoft.com/office/drawing/2010/main">
                <a:solidFill>
                  <a:srgbClr val="FFFFFF"/>
                </a:solidFill>
              </a14:hiddenFill>
            </a:ext>
          </a:extLst>
        </p:spPr>
      </p:pic>
      <p:sp>
        <p:nvSpPr>
          <p:cNvPr id="9" name="Text Box 15"/>
          <p:cNvSpPr txBox="1">
            <a:spLocks noChangeArrowheads="1"/>
          </p:cNvSpPr>
          <p:nvPr/>
        </p:nvSpPr>
        <p:spPr bwMode="auto">
          <a:xfrm>
            <a:off x="0" y="404664"/>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u="sng" dirty="0" err="1">
                <a:solidFill>
                  <a:srgbClr val="0000FF"/>
                </a:solidFill>
                <a:latin typeface="Times New Roman" panose="02020603050405020304" pitchFamily="18" charset="0"/>
                <a:cs typeface="Times New Roman" panose="02020603050405020304" pitchFamily="18" charset="0"/>
              </a:rPr>
              <a:t>Tập</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đọc</a:t>
            </a:r>
            <a:r>
              <a:rPr lang="en-US" sz="3200" b="1" u="sng" dirty="0">
                <a:solidFill>
                  <a:srgbClr val="0000FF"/>
                </a:solidFill>
                <a:latin typeface="Times New Roman" panose="02020603050405020304" pitchFamily="18" charset="0"/>
                <a:cs typeface="Times New Roman" panose="02020603050405020304" pitchFamily="18" charset="0"/>
              </a:rPr>
              <a:t> – </a:t>
            </a:r>
            <a:r>
              <a:rPr lang="en-US" sz="3200" b="1" u="sng" dirty="0" err="1">
                <a:solidFill>
                  <a:srgbClr val="0000FF"/>
                </a:solidFill>
                <a:latin typeface="Times New Roman" panose="02020603050405020304" pitchFamily="18" charset="0"/>
                <a:cs typeface="Times New Roman" panose="02020603050405020304" pitchFamily="18" charset="0"/>
              </a:rPr>
              <a:t>Kể</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chuyện</a:t>
            </a:r>
            <a:endParaRPr lang="en-US" sz="3200" u="sng" dirty="0">
              <a:solidFill>
                <a:srgbClr val="0000FF"/>
              </a:solidFill>
              <a:latin typeface="Times New Roman" panose="02020603050405020304" pitchFamily="18" charset="0"/>
              <a:cs typeface="Times New Roman" panose="02020603050405020304" pitchFamily="18" charset="0"/>
            </a:endParaRPr>
          </a:p>
        </p:txBody>
      </p:sp>
      <p:sp>
        <p:nvSpPr>
          <p:cNvPr id="10" name="Text Box 16"/>
          <p:cNvSpPr txBox="1">
            <a:spLocks noChangeArrowheads="1"/>
          </p:cNvSpPr>
          <p:nvPr/>
        </p:nvSpPr>
        <p:spPr bwMode="auto">
          <a:xfrm>
            <a:off x="-76200" y="944562"/>
            <a:ext cx="9144000"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Gặp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gỡ</a:t>
            </a:r>
            <a:r>
              <a:rPr lang="en-US" sz="3200" b="1" dirty="0">
                <a:solidFill>
                  <a:srgbClr val="FF0000"/>
                </a:solidFill>
                <a:latin typeface="Times New Roman" panose="02020603050405020304" pitchFamily="18" charset="0"/>
                <a:cs typeface="Times New Roman" panose="02020603050405020304" pitchFamily="18" charset="0"/>
              </a:rPr>
              <a:t> ở </a:t>
            </a:r>
            <a:r>
              <a:rPr lang="en-US" sz="3200" b="1" dirty="0" err="1">
                <a:solidFill>
                  <a:srgbClr val="FF0000"/>
                </a:solidFill>
                <a:latin typeface="Times New Roman" panose="02020603050405020304" pitchFamily="18" charset="0"/>
                <a:cs typeface="Times New Roman" panose="02020603050405020304" pitchFamily="18" charset="0"/>
              </a:rPr>
              <a:t>Lúc</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xăm</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bua</a:t>
            </a:r>
            <a:endParaRPr lang="en-US" sz="3200" b="1" dirty="0">
              <a:solidFill>
                <a:srgbClr val="FF0000"/>
              </a:solidFill>
              <a:latin typeface="Times New Roman" panose="02020603050405020304" pitchFamily="18" charset="0"/>
              <a:cs typeface="Times New Roman" panose="02020603050405020304" pitchFamily="18" charset="0"/>
            </a:endParaRPr>
          </a:p>
          <a:p>
            <a:pPr algn="ctr">
              <a:spcBef>
                <a:spcPct val="50000"/>
              </a:spcBef>
            </a:pPr>
            <a:r>
              <a:rPr lang="en-US" sz="2000" b="1" i="1" dirty="0">
                <a:solidFill>
                  <a:srgbClr val="C00000"/>
                </a:solidFill>
                <a:latin typeface="Times New Roman" panose="02020603050405020304" pitchFamily="18" charset="0"/>
                <a:cs typeface="Times New Roman" panose="02020603050405020304" pitchFamily="18" charset="0"/>
              </a:rPr>
              <a:t>                                                                                   Theo</a:t>
            </a:r>
            <a:r>
              <a:rPr lang="en-US" sz="2000" b="1" dirty="0">
                <a:solidFill>
                  <a:srgbClr val="C00000"/>
                </a:solidFill>
                <a:latin typeface="Times New Roman" panose="02020603050405020304" pitchFamily="18" charset="0"/>
                <a:cs typeface="Times New Roman" panose="02020603050405020304" pitchFamily="18" charset="0"/>
              </a:rPr>
              <a:t> QUỲNH PHƯƠNG</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259632" y="1905000"/>
            <a:ext cx="3312368" cy="584775"/>
          </a:xfrm>
          <a:prstGeom prst="rect">
            <a:avLst/>
          </a:prstGeom>
          <a:noFill/>
        </p:spPr>
        <p:txBody>
          <a:bodyPr wrap="square" rtlCol="0">
            <a:spAutoFit/>
          </a:bodyPr>
          <a:lstStyle/>
          <a:p>
            <a:r>
              <a:rPr lang="en-US" sz="3200" b="1" u="sng" dirty="0" err="1">
                <a:solidFill>
                  <a:srgbClr val="CC0000"/>
                </a:solidFill>
                <a:latin typeface="Times New Roman" panose="02020603050405020304" pitchFamily="18" charset="0"/>
                <a:cs typeface="Times New Roman" panose="02020603050405020304" pitchFamily="18" charset="0"/>
              </a:rPr>
              <a:t>Luyện</a:t>
            </a:r>
            <a:r>
              <a:rPr lang="en-US" sz="3200" b="1" u="sng" dirty="0">
                <a:solidFill>
                  <a:srgbClr val="CC0000"/>
                </a:solidFill>
                <a:latin typeface="Times New Roman" panose="02020603050405020304" pitchFamily="18" charset="0"/>
                <a:cs typeface="Times New Roman" panose="02020603050405020304" pitchFamily="18" charset="0"/>
              </a:rPr>
              <a:t> </a:t>
            </a:r>
            <a:r>
              <a:rPr lang="en-US" sz="3200" b="1" u="sng" dirty="0" err="1">
                <a:solidFill>
                  <a:srgbClr val="CC0000"/>
                </a:solidFill>
                <a:latin typeface="Times New Roman" panose="02020603050405020304" pitchFamily="18" charset="0"/>
                <a:cs typeface="Times New Roman" panose="02020603050405020304" pitchFamily="18" charset="0"/>
              </a:rPr>
              <a:t>đọc</a:t>
            </a:r>
            <a:endParaRPr lang="vi-VN" sz="3200" b="1" u="sng" dirty="0">
              <a:solidFill>
                <a:srgbClr val="CC000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3429000" y="2819400"/>
            <a:ext cx="3102131" cy="3785652"/>
          </a:xfrm>
          <a:prstGeom prst="rect">
            <a:avLst/>
          </a:prstGeom>
          <a:noFill/>
        </p:spPr>
        <p:txBody>
          <a:bodyPr wrap="none" rtlCol="0">
            <a:spAutoFit/>
          </a:bodyPr>
          <a:lstStyle/>
          <a:p>
            <a:pPr>
              <a:lnSpc>
                <a:spcPct val="150000"/>
              </a:lnSpc>
            </a:pPr>
            <a:r>
              <a:rPr lang="en-US" sz="3200" b="1" dirty="0">
                <a:latin typeface="Times New Roman" panose="02020603050405020304" pitchFamily="18" charset="0"/>
                <a:cs typeface="Times New Roman" panose="02020603050405020304" pitchFamily="18" charset="0"/>
              </a:rPr>
              <a:t>Lúc – xăm – bua</a:t>
            </a:r>
          </a:p>
          <a:p>
            <a:pPr>
              <a:lnSpc>
                <a:spcPct val="150000"/>
              </a:lnSpc>
            </a:pPr>
            <a:r>
              <a:rPr lang="en-US" sz="3200" b="1" dirty="0">
                <a:latin typeface="Times New Roman" panose="02020603050405020304" pitchFamily="18" charset="0"/>
                <a:cs typeface="Times New Roman" panose="02020603050405020304" pitchFamily="18" charset="0"/>
              </a:rPr>
              <a:t>Mô – ni – ca</a:t>
            </a:r>
          </a:p>
          <a:p>
            <a:pPr>
              <a:lnSpc>
                <a:spcPct val="150000"/>
              </a:lnSpc>
            </a:pPr>
            <a:r>
              <a:rPr lang="en-US" sz="3200" b="1" dirty="0" err="1">
                <a:latin typeface="Times New Roman" panose="02020603050405020304" pitchFamily="18" charset="0"/>
                <a:cs typeface="Times New Roman" panose="02020603050405020304" pitchFamily="18" charset="0"/>
              </a:rPr>
              <a:t>Giét</a:t>
            </a:r>
            <a:r>
              <a:rPr lang="en-US" sz="3200" b="1" dirty="0">
                <a:latin typeface="Times New Roman" panose="02020603050405020304" pitchFamily="18" charset="0"/>
                <a:cs typeface="Times New Roman" panose="02020603050405020304" pitchFamily="18" charset="0"/>
              </a:rPr>
              <a:t> – xi – ca</a:t>
            </a:r>
          </a:p>
          <a:p>
            <a:pPr>
              <a:lnSpc>
                <a:spcPct val="150000"/>
              </a:lnSpc>
            </a:pPr>
            <a:r>
              <a:rPr lang="en-US" sz="3200" b="1" dirty="0">
                <a:latin typeface="Times New Roman" panose="02020603050405020304" pitchFamily="18" charset="0"/>
                <a:cs typeface="Times New Roman" panose="02020603050405020304" pitchFamily="18" charset="0"/>
              </a:rPr>
              <a:t>In – tơ – nét</a:t>
            </a:r>
          </a:p>
          <a:p>
            <a:pPr>
              <a:lnSpc>
                <a:spcPct val="150000"/>
              </a:lnSpc>
            </a:pPr>
            <a:r>
              <a:rPr lang="en-US" sz="3200" b="1" dirty="0">
                <a:latin typeface="Times New Roman" panose="02020603050405020304" pitchFamily="18" charset="0"/>
                <a:cs typeface="Times New Roman" panose="02020603050405020304" pitchFamily="18" charset="0"/>
              </a:rPr>
              <a:t>Tơ - rưng</a:t>
            </a:r>
            <a:endParaRPr lang="vi-VN" sz="3200" b="1" dirty="0">
              <a:latin typeface="Times New Roman" panose="02020603050405020304" pitchFamily="18" charset="0"/>
              <a:cs typeface="Times New Roman" panose="02020603050405020304" pitchFamily="18" charset="0"/>
            </a:endParaRPr>
          </a:p>
        </p:txBody>
      </p:sp>
      <p:sp>
        <p:nvSpPr>
          <p:cNvPr id="10" name="Text Box 15"/>
          <p:cNvSpPr txBox="1">
            <a:spLocks noChangeArrowheads="1"/>
          </p:cNvSpPr>
          <p:nvPr/>
        </p:nvSpPr>
        <p:spPr bwMode="auto">
          <a:xfrm>
            <a:off x="0" y="404664"/>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u="sng" dirty="0" err="1">
                <a:solidFill>
                  <a:srgbClr val="0000FF"/>
                </a:solidFill>
                <a:latin typeface="Times New Roman" panose="02020603050405020304" pitchFamily="18" charset="0"/>
                <a:cs typeface="Times New Roman" panose="02020603050405020304" pitchFamily="18" charset="0"/>
              </a:rPr>
              <a:t>Tập</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đọc</a:t>
            </a:r>
            <a:r>
              <a:rPr lang="en-US" sz="3200" b="1" u="sng" dirty="0">
                <a:solidFill>
                  <a:srgbClr val="0000FF"/>
                </a:solidFill>
                <a:latin typeface="Times New Roman" panose="02020603050405020304" pitchFamily="18" charset="0"/>
                <a:cs typeface="Times New Roman" panose="02020603050405020304" pitchFamily="18" charset="0"/>
              </a:rPr>
              <a:t> – </a:t>
            </a:r>
            <a:r>
              <a:rPr lang="en-US" sz="3200" b="1" u="sng" dirty="0" err="1">
                <a:solidFill>
                  <a:srgbClr val="0000FF"/>
                </a:solidFill>
                <a:latin typeface="Times New Roman" panose="02020603050405020304" pitchFamily="18" charset="0"/>
                <a:cs typeface="Times New Roman" panose="02020603050405020304" pitchFamily="18" charset="0"/>
              </a:rPr>
              <a:t>Kể</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chuyện</a:t>
            </a:r>
            <a:endParaRPr lang="en-US" sz="3200" u="sng" dirty="0">
              <a:solidFill>
                <a:srgbClr val="0000FF"/>
              </a:solidFill>
              <a:latin typeface="Times New Roman" panose="02020603050405020304" pitchFamily="18" charset="0"/>
              <a:cs typeface="Times New Roman" panose="02020603050405020304" pitchFamily="18" charset="0"/>
            </a:endParaRPr>
          </a:p>
        </p:txBody>
      </p:sp>
      <p:sp>
        <p:nvSpPr>
          <p:cNvPr id="8" name="Text Box 16"/>
          <p:cNvSpPr txBox="1">
            <a:spLocks noChangeArrowheads="1"/>
          </p:cNvSpPr>
          <p:nvPr/>
        </p:nvSpPr>
        <p:spPr bwMode="auto">
          <a:xfrm>
            <a:off x="-76200" y="944562"/>
            <a:ext cx="9144000"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Gặp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gỡ</a:t>
            </a:r>
            <a:r>
              <a:rPr lang="en-US" sz="3200" b="1" dirty="0">
                <a:solidFill>
                  <a:srgbClr val="FF0000"/>
                </a:solidFill>
                <a:latin typeface="Times New Roman" panose="02020603050405020304" pitchFamily="18" charset="0"/>
                <a:cs typeface="Times New Roman" panose="02020603050405020304" pitchFamily="18" charset="0"/>
              </a:rPr>
              <a:t> ở </a:t>
            </a:r>
            <a:r>
              <a:rPr lang="en-US" sz="3200" b="1" dirty="0" err="1">
                <a:solidFill>
                  <a:srgbClr val="FF0000"/>
                </a:solidFill>
                <a:latin typeface="Times New Roman" panose="02020603050405020304" pitchFamily="18" charset="0"/>
                <a:cs typeface="Times New Roman" panose="02020603050405020304" pitchFamily="18" charset="0"/>
              </a:rPr>
              <a:t>Lúc</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xăm</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bua</a:t>
            </a:r>
            <a:endParaRPr lang="en-US" sz="3200" b="1" dirty="0">
              <a:solidFill>
                <a:srgbClr val="FF0000"/>
              </a:solidFill>
              <a:latin typeface="Times New Roman" panose="02020603050405020304" pitchFamily="18" charset="0"/>
              <a:cs typeface="Times New Roman" panose="02020603050405020304" pitchFamily="18" charset="0"/>
            </a:endParaRPr>
          </a:p>
          <a:p>
            <a:pPr algn="ctr">
              <a:spcBef>
                <a:spcPct val="50000"/>
              </a:spcBef>
            </a:pPr>
            <a:r>
              <a:rPr lang="en-US" sz="2000" b="1" i="1" dirty="0">
                <a:solidFill>
                  <a:srgbClr val="C00000"/>
                </a:solidFill>
                <a:latin typeface="Times New Roman" panose="02020603050405020304" pitchFamily="18" charset="0"/>
                <a:cs typeface="Times New Roman" panose="02020603050405020304" pitchFamily="18" charset="0"/>
              </a:rPr>
              <a:t>                                                                                   Theo</a:t>
            </a:r>
            <a:r>
              <a:rPr lang="en-US" sz="2000" b="1" dirty="0">
                <a:solidFill>
                  <a:srgbClr val="C00000"/>
                </a:solidFill>
                <a:latin typeface="Times New Roman" panose="02020603050405020304" pitchFamily="18" charset="0"/>
                <a:cs typeface="Times New Roman" panose="02020603050405020304" pitchFamily="18" charset="0"/>
              </a:rPr>
              <a:t> QUỲNH PHƯƠNG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259632" y="1524000"/>
            <a:ext cx="3312368" cy="461665"/>
          </a:xfrm>
          <a:prstGeom prst="rect">
            <a:avLst/>
          </a:prstGeom>
          <a:noFill/>
        </p:spPr>
        <p:txBody>
          <a:bodyPr wrap="square" rtlCol="0">
            <a:spAutoFit/>
          </a:bodyPr>
          <a:lstStyle/>
          <a:p>
            <a:r>
              <a:rPr lang="en-US" sz="2400" b="1" u="sng" dirty="0">
                <a:solidFill>
                  <a:srgbClr val="CC0000"/>
                </a:solidFill>
                <a:latin typeface="Times New Roman" panose="02020603050405020304" pitchFamily="18" charset="0"/>
                <a:cs typeface="Times New Roman" panose="02020603050405020304" pitchFamily="18" charset="0"/>
              </a:rPr>
              <a:t>Luyện đọc</a:t>
            </a:r>
            <a:endParaRPr lang="vi-VN" sz="2400" b="1" u="sng" dirty="0">
              <a:solidFill>
                <a:srgbClr val="CC000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334879" y="2057400"/>
            <a:ext cx="8580521" cy="1938992"/>
          </a:xfrm>
          <a:prstGeom prst="rect">
            <a:avLst/>
          </a:prstGeom>
          <a:noFill/>
        </p:spPr>
        <p:txBody>
          <a:bodyPr wrap="square" rtlCol="0">
            <a:spAutoFit/>
          </a:bodyPr>
          <a:lstStyle/>
          <a:p>
            <a:pPr algn="just"/>
            <a:r>
              <a:rPr lang="en-US" sz="2400" b="1" dirty="0" err="1">
                <a:solidFill>
                  <a:srgbClr val="0000FF"/>
                </a:solidFill>
                <a:latin typeface="Times New Roman" panose="02020603050405020304" pitchFamily="18" charset="0"/>
                <a:cs typeface="Times New Roman" panose="02020603050405020304" pitchFamily="18" charset="0"/>
              </a:rPr>
              <a:t>Đoạn</a:t>
            </a:r>
            <a:r>
              <a:rPr lang="en-US" sz="2400" b="1" dirty="0">
                <a:solidFill>
                  <a:srgbClr val="0000FF"/>
                </a:solidFill>
                <a:latin typeface="Times New Roman" panose="02020603050405020304" pitchFamily="18" charset="0"/>
                <a:cs typeface="Times New Roman" panose="02020603050405020304" pitchFamily="18" charset="0"/>
              </a:rPr>
              <a:t> 2:</a:t>
            </a:r>
          </a:p>
          <a:p>
            <a:pPr algn="just"/>
            <a:r>
              <a:rPr lang="en-US" sz="2400" b="1" dirty="0">
                <a:solidFill>
                  <a:schemeClr val="tx2">
                    <a:lumMod val="75000"/>
                  </a:schemeClr>
                </a:solidFill>
                <a:latin typeface="Times New Roman" panose="02020603050405020304" pitchFamily="18" charset="0"/>
                <a:cs typeface="Times New Roman" panose="02020603050405020304" pitchFamily="18" charset="0"/>
              </a:rPr>
              <a:t>     </a:t>
            </a:r>
            <a:r>
              <a:rPr lang="en-US" sz="2400" b="1" dirty="0" err="1">
                <a:solidFill>
                  <a:schemeClr val="tx2">
                    <a:lumMod val="75000"/>
                  </a:schemeClr>
                </a:solidFill>
                <a:latin typeface="Times New Roman" panose="02020603050405020304" pitchFamily="18" charset="0"/>
                <a:cs typeface="Times New Roman" panose="02020603050405020304" pitchFamily="18" charset="0"/>
              </a:rPr>
              <a:t>Cô</a:t>
            </a:r>
            <a:r>
              <a:rPr lang="en-US" sz="2400" b="1" dirty="0">
                <a:solidFill>
                  <a:schemeClr val="tx2">
                    <a:lumMod val="75000"/>
                  </a:schemeClr>
                </a:solidFill>
                <a:latin typeface="Times New Roman" panose="02020603050405020304" pitchFamily="18" charset="0"/>
                <a:cs typeface="Times New Roman" panose="02020603050405020304" pitchFamily="18" charset="0"/>
              </a:rPr>
              <a:t> thích </a:t>
            </a:r>
            <a:r>
              <a:rPr lang="en-US" sz="2400" b="1" dirty="0" err="1">
                <a:solidFill>
                  <a:schemeClr val="tx2">
                    <a:lumMod val="75000"/>
                  </a:schemeClr>
                </a:solidFill>
                <a:latin typeface="Times New Roman" panose="02020603050405020304" pitchFamily="18" charset="0"/>
                <a:cs typeface="Times New Roman" panose="02020603050405020304" pitchFamily="18" charset="0"/>
              </a:rPr>
              <a:t>Việt</a:t>
            </a:r>
            <a:r>
              <a:rPr lang="en-US" sz="2400" b="1" dirty="0">
                <a:solidFill>
                  <a:schemeClr val="tx2">
                    <a:lumMod val="75000"/>
                  </a:schemeClr>
                </a:solidFill>
                <a:latin typeface="Times New Roman" panose="02020603050405020304" pitchFamily="18" charset="0"/>
                <a:cs typeface="Times New Roman" panose="02020603050405020304" pitchFamily="18" charset="0"/>
              </a:rPr>
              <a:t> Nam</a:t>
            </a:r>
            <a:r>
              <a:rPr lang="en-US" sz="3200" b="1" dirty="0">
                <a:solidFill>
                  <a:schemeClr val="tx2">
                    <a:lumMod val="75000"/>
                  </a:schemeClr>
                </a:solidFill>
                <a:latin typeface="Times New Roman" panose="02020603050405020304" pitchFamily="18" charset="0"/>
                <a:cs typeface="Times New Roman" panose="02020603050405020304" pitchFamily="18" charset="0"/>
              </a:rPr>
              <a:t>/ </a:t>
            </a:r>
            <a:r>
              <a:rPr lang="en-US" sz="2400" b="1" dirty="0" err="1">
                <a:solidFill>
                  <a:schemeClr val="tx2">
                    <a:lumMod val="75000"/>
                  </a:schemeClr>
                </a:solidFill>
                <a:latin typeface="Times New Roman" panose="02020603050405020304" pitchFamily="18" charset="0"/>
                <a:cs typeface="Times New Roman" panose="02020603050405020304" pitchFamily="18" charset="0"/>
              </a:rPr>
              <a:t>nên</a:t>
            </a:r>
            <a:r>
              <a:rPr lang="en-US" sz="2400" b="1" dirty="0">
                <a:solidFill>
                  <a:schemeClr val="tx2">
                    <a:lumMod val="75000"/>
                  </a:schemeClr>
                </a:solidFill>
                <a:latin typeface="Times New Roman" panose="02020603050405020304" pitchFamily="18" charset="0"/>
                <a:cs typeface="Times New Roman" panose="02020603050405020304" pitchFamily="18" charset="0"/>
              </a:rPr>
              <a:t> đã dạy cho các em Tiếng Việt</a:t>
            </a:r>
            <a:r>
              <a:rPr lang="en-US" sz="3200" b="1" dirty="0">
                <a:solidFill>
                  <a:schemeClr val="tx2">
                    <a:lumMod val="75000"/>
                  </a:schemeClr>
                </a:solidFill>
                <a:latin typeface="Times New Roman" panose="02020603050405020304" pitchFamily="18" charset="0"/>
                <a:cs typeface="Times New Roman" panose="02020603050405020304" pitchFamily="18" charset="0"/>
              </a:rPr>
              <a:t>/</a:t>
            </a:r>
            <a:r>
              <a:rPr lang="en-US" sz="2400" b="1" dirty="0">
                <a:solidFill>
                  <a:schemeClr val="tx2">
                    <a:lumMod val="75000"/>
                  </a:schemeClr>
                </a:solidFill>
                <a:latin typeface="Times New Roman" panose="02020603050405020304" pitchFamily="18" charset="0"/>
                <a:cs typeface="Times New Roman" panose="02020603050405020304" pitchFamily="18" charset="0"/>
              </a:rPr>
              <a:t> và kể cho các em nghe những điều tốt đẹp về </a:t>
            </a:r>
            <a:r>
              <a:rPr lang="en-US" sz="2400" b="1" dirty="0" err="1">
                <a:solidFill>
                  <a:schemeClr val="tx2">
                    <a:lumMod val="75000"/>
                  </a:schemeClr>
                </a:solidFill>
                <a:latin typeface="Times New Roman" panose="02020603050405020304" pitchFamily="18" charset="0"/>
                <a:cs typeface="Times New Roman" panose="02020603050405020304" pitchFamily="18" charset="0"/>
              </a:rPr>
              <a:t>đất</a:t>
            </a:r>
            <a:r>
              <a:rPr lang="en-US" sz="2400" b="1" dirty="0">
                <a:solidFill>
                  <a:schemeClr val="tx2">
                    <a:lumMod val="75000"/>
                  </a:schemeClr>
                </a:solidFill>
                <a:latin typeface="Times New Roman" panose="02020603050405020304" pitchFamily="18" charset="0"/>
                <a:cs typeface="Times New Roman" panose="02020603050405020304" pitchFamily="18" charset="0"/>
              </a:rPr>
              <a:t> </a:t>
            </a:r>
            <a:r>
              <a:rPr lang="en-US" sz="2400" b="1" dirty="0" err="1">
                <a:solidFill>
                  <a:schemeClr val="tx2">
                    <a:lumMod val="75000"/>
                  </a:schemeClr>
                </a:solidFill>
                <a:latin typeface="Times New Roman" panose="02020603050405020304" pitchFamily="18" charset="0"/>
                <a:cs typeface="Times New Roman" panose="02020603050405020304" pitchFamily="18" charset="0"/>
              </a:rPr>
              <a:t>nước</a:t>
            </a:r>
            <a:r>
              <a:rPr lang="en-US" sz="3200" b="1" dirty="0">
                <a:solidFill>
                  <a:schemeClr val="tx2">
                    <a:lumMod val="75000"/>
                  </a:schemeClr>
                </a:solidFill>
                <a:latin typeface="Times New Roman" panose="02020603050405020304" pitchFamily="18" charset="0"/>
                <a:cs typeface="Times New Roman" panose="02020603050405020304" pitchFamily="18" charset="0"/>
              </a:rPr>
              <a:t>/</a:t>
            </a:r>
            <a:r>
              <a:rPr lang="en-US" sz="2400" b="1" dirty="0">
                <a:solidFill>
                  <a:schemeClr val="tx2">
                    <a:lumMod val="75000"/>
                  </a:schemeClr>
                </a:solidFill>
                <a:latin typeface="Times New Roman" panose="02020603050405020304" pitchFamily="18" charset="0"/>
                <a:cs typeface="Times New Roman" panose="02020603050405020304" pitchFamily="18" charset="0"/>
              </a:rPr>
              <a:t> </a:t>
            </a:r>
            <a:r>
              <a:rPr lang="en-US" sz="2400" b="1" dirty="0" err="1">
                <a:solidFill>
                  <a:schemeClr val="tx2">
                    <a:lumMod val="75000"/>
                  </a:schemeClr>
                </a:solidFill>
                <a:latin typeface="Times New Roman" panose="02020603050405020304" pitchFamily="18" charset="0"/>
                <a:cs typeface="Times New Roman" panose="02020603050405020304" pitchFamily="18" charset="0"/>
              </a:rPr>
              <a:t>và</a:t>
            </a:r>
            <a:r>
              <a:rPr lang="en-US" sz="2400" b="1" dirty="0">
                <a:solidFill>
                  <a:schemeClr val="tx2">
                    <a:lumMod val="75000"/>
                  </a:schemeClr>
                </a:solidFill>
                <a:latin typeface="Times New Roman" panose="02020603050405020304" pitchFamily="18" charset="0"/>
                <a:cs typeface="Times New Roman" panose="02020603050405020304" pitchFamily="18" charset="0"/>
              </a:rPr>
              <a:t> con người Việt Nam.</a:t>
            </a:r>
            <a:r>
              <a:rPr lang="en-US" sz="3200" b="1" dirty="0">
                <a:solidFill>
                  <a:schemeClr val="tx2">
                    <a:lumMod val="75000"/>
                  </a:schemeClr>
                </a:solidFill>
                <a:latin typeface="Times New Roman" panose="02020603050405020304" pitchFamily="18" charset="0"/>
                <a:cs typeface="Times New Roman" panose="02020603050405020304" pitchFamily="18" charset="0"/>
              </a:rPr>
              <a:t>//</a:t>
            </a:r>
            <a:endParaRPr lang="vi-VN" sz="3200" b="1" dirty="0">
              <a:solidFill>
                <a:schemeClr val="tx2">
                  <a:lumMod val="75000"/>
                </a:schemeClr>
              </a:solidFill>
              <a:latin typeface="Times New Roman" panose="02020603050405020304" pitchFamily="18" charset="0"/>
              <a:cs typeface="Times New Roman" panose="02020603050405020304" pitchFamily="18" charset="0"/>
            </a:endParaRPr>
          </a:p>
        </p:txBody>
      </p:sp>
      <p:sp>
        <p:nvSpPr>
          <p:cNvPr id="10" name="Text Box 15"/>
          <p:cNvSpPr txBox="1">
            <a:spLocks noChangeArrowheads="1"/>
          </p:cNvSpPr>
          <p:nvPr/>
        </p:nvSpPr>
        <p:spPr bwMode="auto">
          <a:xfrm>
            <a:off x="0" y="487362"/>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u="sng" dirty="0" err="1">
                <a:solidFill>
                  <a:srgbClr val="0000FF"/>
                </a:solidFill>
                <a:latin typeface="Times New Roman" panose="02020603050405020304" pitchFamily="18" charset="0"/>
                <a:cs typeface="Times New Roman" panose="02020603050405020304" pitchFamily="18" charset="0"/>
              </a:rPr>
              <a:t>Tập</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đọc</a:t>
            </a:r>
            <a:r>
              <a:rPr lang="en-US" sz="3200" b="1" u="sng" dirty="0">
                <a:solidFill>
                  <a:srgbClr val="0000FF"/>
                </a:solidFill>
                <a:latin typeface="Times New Roman" panose="02020603050405020304" pitchFamily="18" charset="0"/>
                <a:cs typeface="Times New Roman" panose="02020603050405020304" pitchFamily="18" charset="0"/>
              </a:rPr>
              <a:t> – </a:t>
            </a:r>
            <a:r>
              <a:rPr lang="en-US" sz="3200" b="1" u="sng" dirty="0" err="1">
                <a:solidFill>
                  <a:srgbClr val="0000FF"/>
                </a:solidFill>
                <a:latin typeface="Times New Roman" panose="02020603050405020304" pitchFamily="18" charset="0"/>
                <a:cs typeface="Times New Roman" panose="02020603050405020304" pitchFamily="18" charset="0"/>
              </a:rPr>
              <a:t>Kể</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chuyện</a:t>
            </a:r>
            <a:endParaRPr lang="en-US" sz="3200" u="sng" dirty="0">
              <a:solidFill>
                <a:srgbClr val="0000FF"/>
              </a:solidFill>
              <a:latin typeface="Times New Roman" panose="02020603050405020304" pitchFamily="18" charset="0"/>
              <a:cs typeface="Times New Roman" panose="02020603050405020304" pitchFamily="18" charset="0"/>
            </a:endParaRPr>
          </a:p>
        </p:txBody>
      </p:sp>
      <p:sp>
        <p:nvSpPr>
          <p:cNvPr id="13" name="Rectangle 12"/>
          <p:cNvSpPr/>
          <p:nvPr/>
        </p:nvSpPr>
        <p:spPr>
          <a:xfrm>
            <a:off x="334878" y="3998148"/>
            <a:ext cx="8580521" cy="2431435"/>
          </a:xfrm>
          <a:prstGeom prst="rect">
            <a:avLst/>
          </a:prstGeom>
        </p:spPr>
        <p:txBody>
          <a:bodyPr wrap="square">
            <a:spAutoFit/>
          </a:bodyPr>
          <a:lstStyle/>
          <a:p>
            <a:pPr algn="just"/>
            <a:r>
              <a:rPr lang="en-US" sz="2400" b="1" dirty="0" err="1">
                <a:solidFill>
                  <a:srgbClr val="0000FF"/>
                </a:solidFill>
                <a:latin typeface="Times New Roman" panose="02020603050405020304" pitchFamily="18" charset="0"/>
                <a:cs typeface="Times New Roman" panose="02020603050405020304" pitchFamily="18" charset="0"/>
              </a:rPr>
              <a:t>Đoạn</a:t>
            </a:r>
            <a:r>
              <a:rPr lang="en-US" sz="2400" b="1" dirty="0">
                <a:solidFill>
                  <a:srgbClr val="0000FF"/>
                </a:solidFill>
                <a:latin typeface="Times New Roman" panose="02020603050405020304" pitchFamily="18" charset="0"/>
                <a:cs typeface="Times New Roman" panose="02020603050405020304" pitchFamily="18" charset="0"/>
              </a:rPr>
              <a:t> 3:</a:t>
            </a:r>
          </a:p>
          <a:p>
            <a:pPr algn="just"/>
            <a:r>
              <a:rPr lang="en-US" sz="2400" b="1" dirty="0">
                <a:solidFill>
                  <a:schemeClr val="tx2">
                    <a:lumMod val="75000"/>
                  </a:schemeClr>
                </a:solidFill>
                <a:latin typeface="Times New Roman" panose="02020603050405020304" pitchFamily="18" charset="0"/>
                <a:cs typeface="Times New Roman" panose="02020603050405020304" pitchFamily="18" charset="0"/>
              </a:rPr>
              <a:t>     </a:t>
            </a:r>
            <a:r>
              <a:rPr lang="en-US" sz="2400" b="1" dirty="0" err="1">
                <a:solidFill>
                  <a:schemeClr val="tx2">
                    <a:lumMod val="75000"/>
                  </a:schemeClr>
                </a:solidFill>
                <a:latin typeface="Times New Roman" panose="02020603050405020304" pitchFamily="18" charset="0"/>
                <a:cs typeface="Times New Roman" panose="02020603050405020304" pitchFamily="18" charset="0"/>
              </a:rPr>
              <a:t>Dưới</a:t>
            </a:r>
            <a:r>
              <a:rPr lang="en-US" sz="2400" b="1" dirty="0">
                <a:solidFill>
                  <a:schemeClr val="tx2">
                    <a:lumMod val="75000"/>
                  </a:schemeClr>
                </a:solidFill>
                <a:latin typeface="Times New Roman" panose="02020603050405020304" pitchFamily="18" charset="0"/>
                <a:cs typeface="Times New Roman" panose="02020603050405020304" pitchFamily="18" charset="0"/>
              </a:rPr>
              <a:t> làn tuyết bay mù mịt,</a:t>
            </a:r>
            <a:r>
              <a:rPr lang="en-US" sz="3200" b="1" dirty="0">
                <a:solidFill>
                  <a:schemeClr val="tx2">
                    <a:lumMod val="75000"/>
                  </a:schemeClr>
                </a:solidFill>
                <a:latin typeface="Times New Roman" panose="02020603050405020304" pitchFamily="18" charset="0"/>
                <a:cs typeface="Times New Roman" panose="02020603050405020304" pitchFamily="18" charset="0"/>
              </a:rPr>
              <a:t>/</a:t>
            </a:r>
            <a:r>
              <a:rPr lang="en-US" sz="2400" b="1" dirty="0">
                <a:solidFill>
                  <a:schemeClr val="tx2">
                    <a:lumMod val="75000"/>
                  </a:schemeClr>
                </a:solidFill>
                <a:latin typeface="Times New Roman" panose="02020603050405020304" pitchFamily="18" charset="0"/>
                <a:cs typeface="Times New Roman" panose="02020603050405020304" pitchFamily="18" charset="0"/>
              </a:rPr>
              <a:t> các em vẫn đứng vẫy tay chào lưu luyến,</a:t>
            </a:r>
            <a:r>
              <a:rPr lang="en-US" sz="3200" b="1" dirty="0">
                <a:solidFill>
                  <a:schemeClr val="tx2">
                    <a:lumMod val="75000"/>
                  </a:schemeClr>
                </a:solidFill>
                <a:latin typeface="Times New Roman" panose="02020603050405020304" pitchFamily="18" charset="0"/>
                <a:cs typeface="Times New Roman" panose="02020603050405020304" pitchFamily="18" charset="0"/>
              </a:rPr>
              <a:t>/</a:t>
            </a:r>
            <a:r>
              <a:rPr lang="en-US" sz="2400" b="1" dirty="0">
                <a:solidFill>
                  <a:schemeClr val="tx2">
                    <a:lumMod val="75000"/>
                  </a:schemeClr>
                </a:solidFill>
                <a:latin typeface="Times New Roman" panose="02020603050405020304" pitchFamily="18" charset="0"/>
                <a:cs typeface="Times New Roman" panose="02020603050405020304" pitchFamily="18" charset="0"/>
              </a:rPr>
              <a:t> cho đến khi xe của chúng tôi/ khuất hẳn trong dòng người</a:t>
            </a:r>
            <a:r>
              <a:rPr lang="en-US" sz="3200" b="1" dirty="0">
                <a:solidFill>
                  <a:schemeClr val="tx2">
                    <a:lumMod val="75000"/>
                  </a:schemeClr>
                </a:solidFill>
                <a:latin typeface="Times New Roman" panose="02020603050405020304" pitchFamily="18" charset="0"/>
                <a:cs typeface="Times New Roman" panose="02020603050405020304" pitchFamily="18" charset="0"/>
              </a:rPr>
              <a:t>/</a:t>
            </a:r>
            <a:r>
              <a:rPr lang="en-US" sz="2400" b="1" dirty="0">
                <a:solidFill>
                  <a:schemeClr val="tx2">
                    <a:lumMod val="75000"/>
                  </a:schemeClr>
                </a:solidFill>
                <a:latin typeface="Times New Roman" panose="02020603050405020304" pitchFamily="18" charset="0"/>
                <a:cs typeface="Times New Roman" panose="02020603050405020304" pitchFamily="18" charset="0"/>
              </a:rPr>
              <a:t> và xe cộ tấp nập</a:t>
            </a:r>
            <a:r>
              <a:rPr lang="en-US" sz="3600" b="1" dirty="0">
                <a:solidFill>
                  <a:schemeClr val="tx2">
                    <a:lumMod val="75000"/>
                  </a:schemeClr>
                </a:solidFill>
                <a:latin typeface="Times New Roman" panose="02020603050405020304" pitchFamily="18" charset="0"/>
                <a:cs typeface="Times New Roman" panose="02020603050405020304" pitchFamily="18" charset="0"/>
              </a:rPr>
              <a:t>/</a:t>
            </a:r>
            <a:r>
              <a:rPr lang="en-US" sz="2400" b="1" dirty="0">
                <a:solidFill>
                  <a:schemeClr val="tx2">
                    <a:lumMod val="75000"/>
                  </a:schemeClr>
                </a:solidFill>
                <a:latin typeface="Times New Roman" panose="02020603050405020304" pitchFamily="18" charset="0"/>
                <a:cs typeface="Times New Roman" panose="02020603050405020304" pitchFamily="18" charset="0"/>
              </a:rPr>
              <a:t> của thành phố châu Âu hoa lệ, mến khách.</a:t>
            </a:r>
            <a:r>
              <a:rPr lang="en-US" sz="2000" b="1" dirty="0">
                <a:solidFill>
                  <a:schemeClr val="tx2">
                    <a:lumMod val="75000"/>
                  </a:schemeClr>
                </a:solidFill>
                <a:latin typeface="Times New Roman" panose="02020603050405020304" pitchFamily="18" charset="0"/>
              </a:rPr>
              <a:t> </a:t>
            </a:r>
            <a:r>
              <a:rPr lang="en-US" sz="2800" b="1" dirty="0">
                <a:solidFill>
                  <a:schemeClr val="tx2">
                    <a:lumMod val="75000"/>
                  </a:schemeClr>
                </a:solidFill>
                <a:latin typeface="Times New Roman" panose="02020603050405020304" pitchFamily="18" charset="0"/>
              </a:rPr>
              <a:t>//</a:t>
            </a:r>
          </a:p>
        </p:txBody>
      </p:sp>
      <p:sp>
        <p:nvSpPr>
          <p:cNvPr id="8" name="Text Box 16"/>
          <p:cNvSpPr txBox="1">
            <a:spLocks noChangeArrowheads="1"/>
          </p:cNvSpPr>
          <p:nvPr/>
        </p:nvSpPr>
        <p:spPr bwMode="auto">
          <a:xfrm>
            <a:off x="-76200" y="944562"/>
            <a:ext cx="9144000"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Gặp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gỡ</a:t>
            </a:r>
            <a:r>
              <a:rPr lang="en-US" sz="3200" b="1" dirty="0">
                <a:solidFill>
                  <a:srgbClr val="FF0000"/>
                </a:solidFill>
                <a:latin typeface="Times New Roman" panose="02020603050405020304" pitchFamily="18" charset="0"/>
                <a:cs typeface="Times New Roman" panose="02020603050405020304" pitchFamily="18" charset="0"/>
              </a:rPr>
              <a:t> ở </a:t>
            </a:r>
            <a:r>
              <a:rPr lang="en-US" sz="3200" b="1" dirty="0" err="1">
                <a:solidFill>
                  <a:srgbClr val="FF0000"/>
                </a:solidFill>
                <a:latin typeface="Times New Roman" panose="02020603050405020304" pitchFamily="18" charset="0"/>
                <a:cs typeface="Times New Roman" panose="02020603050405020304" pitchFamily="18" charset="0"/>
              </a:rPr>
              <a:t>Lúc</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xăm</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bua</a:t>
            </a:r>
            <a:endParaRPr lang="en-US" sz="3200" b="1" dirty="0">
              <a:solidFill>
                <a:srgbClr val="FF0000"/>
              </a:solidFill>
              <a:latin typeface="Times New Roman" panose="02020603050405020304" pitchFamily="18" charset="0"/>
              <a:cs typeface="Times New Roman" panose="02020603050405020304" pitchFamily="18" charset="0"/>
            </a:endParaRPr>
          </a:p>
          <a:p>
            <a:pPr algn="ctr">
              <a:spcBef>
                <a:spcPct val="50000"/>
              </a:spcBef>
            </a:pPr>
            <a:r>
              <a:rPr lang="en-US" sz="2000" b="1" i="1" dirty="0">
                <a:solidFill>
                  <a:srgbClr val="C00000"/>
                </a:solidFill>
                <a:latin typeface="Times New Roman" panose="02020603050405020304" pitchFamily="18" charset="0"/>
                <a:cs typeface="Times New Roman" panose="02020603050405020304" pitchFamily="18" charset="0"/>
              </a:rPr>
              <a:t>                                                                                   Theo</a:t>
            </a:r>
            <a:r>
              <a:rPr lang="en-US" sz="2000" b="1" dirty="0">
                <a:solidFill>
                  <a:srgbClr val="C00000"/>
                </a:solidFill>
                <a:latin typeface="Times New Roman" panose="02020603050405020304" pitchFamily="18" charset="0"/>
                <a:cs typeface="Times New Roman" panose="02020603050405020304" pitchFamily="18" charset="0"/>
              </a:rPr>
              <a:t> QUỲNH PHƯƠNG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15"/>
          <p:cNvSpPr txBox="1">
            <a:spLocks noChangeArrowheads="1"/>
          </p:cNvSpPr>
          <p:nvPr/>
        </p:nvSpPr>
        <p:spPr bwMode="auto">
          <a:xfrm>
            <a:off x="0" y="487362"/>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u="sng" dirty="0" err="1">
                <a:solidFill>
                  <a:srgbClr val="0000FF"/>
                </a:solidFill>
                <a:latin typeface="Times New Roman" panose="02020603050405020304" pitchFamily="18" charset="0"/>
                <a:cs typeface="Times New Roman" panose="02020603050405020304" pitchFamily="18" charset="0"/>
              </a:rPr>
              <a:t>Tập</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đọc</a:t>
            </a:r>
            <a:r>
              <a:rPr lang="en-US" sz="3200" b="1" u="sng" dirty="0">
                <a:solidFill>
                  <a:srgbClr val="0000FF"/>
                </a:solidFill>
                <a:latin typeface="Times New Roman" panose="02020603050405020304" pitchFamily="18" charset="0"/>
                <a:cs typeface="Times New Roman" panose="02020603050405020304" pitchFamily="18" charset="0"/>
              </a:rPr>
              <a:t> – </a:t>
            </a:r>
            <a:r>
              <a:rPr lang="en-US" sz="3200" b="1" u="sng" dirty="0" err="1">
                <a:solidFill>
                  <a:srgbClr val="0000FF"/>
                </a:solidFill>
                <a:latin typeface="Times New Roman" panose="02020603050405020304" pitchFamily="18" charset="0"/>
                <a:cs typeface="Times New Roman" panose="02020603050405020304" pitchFamily="18" charset="0"/>
              </a:rPr>
              <a:t>Kể</a:t>
            </a:r>
            <a:r>
              <a:rPr lang="en-US" sz="3200" b="1" u="sng" dirty="0">
                <a:solidFill>
                  <a:srgbClr val="0000FF"/>
                </a:solidFill>
                <a:latin typeface="Times New Roman" panose="02020603050405020304" pitchFamily="18" charset="0"/>
                <a:cs typeface="Times New Roman" panose="02020603050405020304" pitchFamily="18" charset="0"/>
              </a:rPr>
              <a:t> </a:t>
            </a:r>
            <a:r>
              <a:rPr lang="en-US" sz="3200" b="1" u="sng" dirty="0" err="1">
                <a:solidFill>
                  <a:srgbClr val="0000FF"/>
                </a:solidFill>
                <a:latin typeface="Times New Roman" panose="02020603050405020304" pitchFamily="18" charset="0"/>
                <a:cs typeface="Times New Roman" panose="02020603050405020304" pitchFamily="18" charset="0"/>
              </a:rPr>
              <a:t>chuyện</a:t>
            </a:r>
            <a:endParaRPr lang="en-US" sz="3200" u="sng" dirty="0">
              <a:solidFill>
                <a:srgbClr val="0000FF"/>
              </a:solidFill>
              <a:latin typeface="Times New Roman" panose="02020603050405020304" pitchFamily="18" charset="0"/>
              <a:cs typeface="Times New Roman" panose="02020603050405020304" pitchFamily="18" charset="0"/>
            </a:endParaRPr>
          </a:p>
        </p:txBody>
      </p:sp>
      <p:sp>
        <p:nvSpPr>
          <p:cNvPr id="13" name="TextBox 12"/>
          <p:cNvSpPr txBox="1"/>
          <p:nvPr/>
        </p:nvSpPr>
        <p:spPr>
          <a:xfrm>
            <a:off x="533400" y="3825657"/>
            <a:ext cx="8229600" cy="3108543"/>
          </a:xfrm>
          <a:prstGeom prst="rect">
            <a:avLst/>
          </a:prstGeom>
          <a:noFill/>
        </p:spPr>
        <p:txBody>
          <a:bodyPr wrap="square" rtlCol="0">
            <a:spAutoFit/>
          </a:bodyPr>
          <a:lstStyle/>
          <a:p>
            <a:r>
              <a:rPr lang="en-US" sz="2800" b="1" dirty="0" err="1">
                <a:latin typeface="Times New Roman" panose="02020603050405020304" pitchFamily="18" charset="0"/>
                <a:cs typeface="Times New Roman" panose="02020603050405020304" pitchFamily="18" charset="0"/>
              </a:rPr>
              <a:t>Lúc</a:t>
            </a:r>
            <a:r>
              <a:rPr lang="en-US" sz="2800" b="1" dirty="0">
                <a:latin typeface="Times New Roman" panose="02020603050405020304" pitchFamily="18" charset="0"/>
                <a:cs typeface="Times New Roman" panose="02020603050405020304" pitchFamily="18" charset="0"/>
              </a:rPr>
              <a:t> – </a:t>
            </a:r>
            <a:r>
              <a:rPr lang="en-US" sz="2800" b="1" dirty="0" err="1">
                <a:latin typeface="Times New Roman" panose="02020603050405020304" pitchFamily="18" charset="0"/>
                <a:cs typeface="Times New Roman" panose="02020603050405020304" pitchFamily="18" charset="0"/>
              </a:rPr>
              <a:t>xâm</a:t>
            </a:r>
            <a:r>
              <a:rPr lang="en-US" sz="2800" b="1" dirty="0">
                <a:latin typeface="Times New Roman" panose="02020603050405020304" pitchFamily="18" charset="0"/>
                <a:cs typeface="Times New Roman" panose="02020603050405020304" pitchFamily="18" charset="0"/>
              </a:rPr>
              <a:t> – </a:t>
            </a:r>
            <a:r>
              <a:rPr lang="en-US" sz="2800" b="1" dirty="0" err="1">
                <a:latin typeface="Times New Roman" panose="02020603050405020304" pitchFamily="18" charset="0"/>
                <a:cs typeface="Times New Roman" panose="02020603050405020304" pitchFamily="18" charset="0"/>
              </a:rPr>
              <a:t>bua</a:t>
            </a:r>
            <a:r>
              <a:rPr lang="en-US" sz="2800" b="1" dirty="0">
                <a:latin typeface="Times New Roman" panose="02020603050405020304" pitchFamily="18" charset="0"/>
                <a:cs typeface="Times New Roman" panose="02020603050405020304" pitchFamily="18" charset="0"/>
              </a:rPr>
              <a:t>;</a:t>
            </a:r>
          </a:p>
          <a:p>
            <a:r>
              <a:rPr lang="en-US" sz="2800" b="1" dirty="0" err="1">
                <a:latin typeface="Times New Roman" panose="02020603050405020304" pitchFamily="18" charset="0"/>
                <a:cs typeface="Times New Roman" panose="02020603050405020304" pitchFamily="18" charset="0"/>
              </a:rPr>
              <a:t>Đàn</a:t>
            </a:r>
            <a:r>
              <a:rPr lang="en-US" sz="2800" b="1" dirty="0">
                <a:latin typeface="Times New Roman" panose="02020603050405020304" pitchFamily="18" charset="0"/>
                <a:cs typeface="Times New Roman" panose="02020603050405020304" pitchFamily="18" charset="0"/>
              </a:rPr>
              <a:t> – </a:t>
            </a:r>
            <a:r>
              <a:rPr lang="en-US" sz="2800" b="1" dirty="0" err="1">
                <a:latin typeface="Times New Roman" panose="02020603050405020304" pitchFamily="18" charset="0"/>
                <a:cs typeface="Times New Roman" panose="02020603050405020304" pitchFamily="18" charset="0"/>
              </a:rPr>
              <a:t>tơ</a:t>
            </a:r>
            <a:r>
              <a:rPr lang="en-US" sz="2800" b="1" dirty="0">
                <a:latin typeface="Times New Roman" panose="02020603050405020304" pitchFamily="18" charset="0"/>
                <a:cs typeface="Times New Roman" panose="02020603050405020304" pitchFamily="18" charset="0"/>
              </a:rPr>
              <a:t> -  </a:t>
            </a:r>
            <a:r>
              <a:rPr lang="en-US" sz="2800" b="1" dirty="0" err="1">
                <a:latin typeface="Times New Roman" panose="02020603050405020304" pitchFamily="18" charset="0"/>
                <a:cs typeface="Times New Roman" panose="02020603050405020304" pitchFamily="18" charset="0"/>
              </a:rPr>
              <a:t>rưng</a:t>
            </a:r>
            <a:r>
              <a:rPr lang="en-US" sz="2800" b="1" dirty="0">
                <a:latin typeface="Times New Roman" panose="02020603050405020304" pitchFamily="18" charset="0"/>
                <a:cs typeface="Times New Roman" panose="02020603050405020304" pitchFamily="18" charset="0"/>
              </a:rPr>
              <a:t>;</a:t>
            </a:r>
          </a:p>
          <a:p>
            <a:r>
              <a:rPr lang="en-US" sz="2800" b="1" dirty="0" err="1">
                <a:latin typeface="Times New Roman" panose="02020603050405020304" pitchFamily="18" charset="0"/>
                <a:cs typeface="Times New Roman" panose="02020603050405020304" pitchFamily="18" charset="0"/>
              </a:rPr>
              <a:t>Tuyết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hoa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lệ</a:t>
            </a:r>
            <a:r>
              <a:rPr lang="en-US" sz="2800" b="1" dirty="0">
                <a:latin typeface="Times New Roman" panose="02020603050405020304" pitchFamily="18" charset="0"/>
                <a:cs typeface="Times New Roman" panose="02020603050405020304" pitchFamily="18" charset="0"/>
              </a:rPr>
              <a:t>;</a:t>
            </a:r>
          </a:p>
          <a:p>
            <a:r>
              <a:rPr lang="en-US" sz="2800" b="1" dirty="0">
                <a:latin typeface="Times New Roman" panose="02020603050405020304" pitchFamily="18" charset="0"/>
                <a:cs typeface="Times New Roman" panose="02020603050405020304" pitchFamily="18" charset="0"/>
              </a:rPr>
              <a:t>In-</a:t>
            </a:r>
            <a:r>
              <a:rPr lang="en-US" sz="2800" b="1" dirty="0" err="1">
                <a:latin typeface="Times New Roman" panose="02020603050405020304" pitchFamily="18" charset="0"/>
                <a:cs typeface="Times New Roman" panose="02020603050405020304" pitchFamily="18" charset="0"/>
              </a:rPr>
              <a:t>tơ</a:t>
            </a:r>
            <a:r>
              <a:rPr lang="en-US" sz="2800" b="1" dirty="0">
                <a:latin typeface="Times New Roman" panose="02020603050405020304" pitchFamily="18" charset="0"/>
                <a:cs typeface="Times New Roman" panose="02020603050405020304" pitchFamily="18" charset="0"/>
              </a:rPr>
              <a:t>-</a:t>
            </a:r>
            <a:r>
              <a:rPr lang="en-US" sz="2800" b="1" dirty="0" err="1">
                <a:latin typeface="Times New Roman" panose="02020603050405020304" pitchFamily="18" charset="0"/>
                <a:cs typeface="Times New Roman" panose="02020603050405020304" pitchFamily="18" charset="0"/>
              </a:rPr>
              <a:t>nét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sưu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tầm</a:t>
            </a:r>
            <a:r>
              <a:rPr lang="en-US" sz="2800" b="1" dirty="0">
                <a:latin typeface="Times New Roman" panose="02020603050405020304" pitchFamily="18" charset="0"/>
                <a:cs typeface="Times New Roman" panose="02020603050405020304" pitchFamily="18" charset="0"/>
              </a:rPr>
              <a:t>;</a:t>
            </a:r>
          </a:p>
          <a:p>
            <a:r>
              <a:rPr lang="en-US" sz="2800" b="1" dirty="0" err="1">
                <a:latin typeface="Times New Roman" panose="02020603050405020304" pitchFamily="18" charset="0"/>
                <a:cs typeface="Times New Roman" panose="02020603050405020304" pitchFamily="18" charset="0"/>
              </a:rPr>
              <a:t>Lớp</a:t>
            </a:r>
            <a:r>
              <a:rPr lang="en-US" sz="2800" b="1" dirty="0">
                <a:latin typeface="Times New Roman" panose="02020603050405020304" pitchFamily="18" charset="0"/>
                <a:cs typeface="Times New Roman" panose="02020603050405020304" pitchFamily="18" charset="0"/>
              </a:rPr>
              <a:t> 6</a:t>
            </a:r>
          </a:p>
          <a:p>
            <a:endParaRPr lang="en-US" sz="2800" b="1" dirty="0">
              <a:latin typeface="Times New Roman" panose="02020603050405020304" pitchFamily="18" charset="0"/>
              <a:cs typeface="Times New Roman" panose="02020603050405020304" pitchFamily="18" charset="0"/>
            </a:endParaRPr>
          </a:p>
          <a:p>
            <a:endParaRPr lang="en-US" sz="2800" b="1" dirty="0">
              <a:latin typeface="Times New Roman" panose="02020603050405020304" pitchFamily="18" charset="0"/>
              <a:cs typeface="Times New Roman" panose="02020603050405020304" pitchFamily="18" charset="0"/>
            </a:endParaRPr>
          </a:p>
        </p:txBody>
      </p:sp>
      <p:sp>
        <p:nvSpPr>
          <p:cNvPr id="14" name="TextBox 13"/>
          <p:cNvSpPr txBox="1"/>
          <p:nvPr/>
        </p:nvSpPr>
        <p:spPr>
          <a:xfrm>
            <a:off x="914400" y="2615625"/>
            <a:ext cx="3024336" cy="584775"/>
          </a:xfrm>
          <a:prstGeom prst="rect">
            <a:avLst/>
          </a:prstGeom>
          <a:noFill/>
        </p:spPr>
        <p:txBody>
          <a:bodyPr wrap="square" rtlCol="0">
            <a:spAutoFit/>
          </a:bodyPr>
          <a:lstStyle/>
          <a:p>
            <a:r>
              <a:rPr lang="en-US" sz="3200" b="1" u="sng" dirty="0" err="1">
                <a:solidFill>
                  <a:srgbClr val="CC0000"/>
                </a:solidFill>
                <a:latin typeface="Times New Roman" panose="02020603050405020304" pitchFamily="18" charset="0"/>
                <a:cs typeface="Times New Roman" panose="02020603050405020304" pitchFamily="18" charset="0"/>
              </a:rPr>
              <a:t>Từ</a:t>
            </a:r>
            <a:r>
              <a:rPr lang="en-US" sz="3200" b="1" u="sng" dirty="0">
                <a:solidFill>
                  <a:srgbClr val="CC0000"/>
                </a:solidFill>
                <a:latin typeface="Times New Roman" panose="02020603050405020304" pitchFamily="18" charset="0"/>
                <a:cs typeface="Times New Roman" panose="02020603050405020304" pitchFamily="18" charset="0"/>
              </a:rPr>
              <a:t> </a:t>
            </a:r>
            <a:r>
              <a:rPr lang="en-US" sz="3200" b="1" u="sng" dirty="0" err="1">
                <a:solidFill>
                  <a:srgbClr val="CC0000"/>
                </a:solidFill>
                <a:latin typeface="Times New Roman" panose="02020603050405020304" pitchFamily="18" charset="0"/>
                <a:cs typeface="Times New Roman" panose="02020603050405020304" pitchFamily="18" charset="0"/>
              </a:rPr>
              <a:t>ngữ</a:t>
            </a:r>
            <a:endParaRPr lang="vi-VN" sz="3200" b="1" u="sng" dirty="0">
              <a:solidFill>
                <a:srgbClr val="CC0000"/>
              </a:solidFill>
              <a:latin typeface="Times New Roman" panose="02020603050405020304" pitchFamily="18" charset="0"/>
              <a:cs typeface="Times New Roman" panose="02020603050405020304" pitchFamily="18" charset="0"/>
            </a:endParaRPr>
          </a:p>
        </p:txBody>
      </p:sp>
      <p:sp>
        <p:nvSpPr>
          <p:cNvPr id="7" name="Text Box 16"/>
          <p:cNvSpPr txBox="1">
            <a:spLocks noChangeArrowheads="1"/>
          </p:cNvSpPr>
          <p:nvPr/>
        </p:nvSpPr>
        <p:spPr bwMode="auto">
          <a:xfrm>
            <a:off x="-76200" y="1010960"/>
            <a:ext cx="9144000"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Gặp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gỡ</a:t>
            </a:r>
            <a:r>
              <a:rPr lang="en-US" sz="3200" b="1" dirty="0">
                <a:solidFill>
                  <a:srgbClr val="FF0000"/>
                </a:solidFill>
                <a:latin typeface="Times New Roman" panose="02020603050405020304" pitchFamily="18" charset="0"/>
                <a:cs typeface="Times New Roman" panose="02020603050405020304" pitchFamily="18" charset="0"/>
              </a:rPr>
              <a:t> ở </a:t>
            </a:r>
            <a:r>
              <a:rPr lang="en-US" sz="3200" b="1" dirty="0" err="1">
                <a:solidFill>
                  <a:srgbClr val="FF0000"/>
                </a:solidFill>
                <a:latin typeface="Times New Roman" panose="02020603050405020304" pitchFamily="18" charset="0"/>
                <a:cs typeface="Times New Roman" panose="02020603050405020304" pitchFamily="18" charset="0"/>
              </a:rPr>
              <a:t>Lúc</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xăm</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bua</a:t>
            </a:r>
            <a:endParaRPr lang="en-US" sz="3200" b="1" dirty="0">
              <a:solidFill>
                <a:srgbClr val="FF0000"/>
              </a:solidFill>
              <a:latin typeface="Times New Roman" panose="02020603050405020304" pitchFamily="18" charset="0"/>
              <a:cs typeface="Times New Roman" panose="02020603050405020304" pitchFamily="18" charset="0"/>
            </a:endParaRPr>
          </a:p>
          <a:p>
            <a:pPr algn="ctr">
              <a:spcBef>
                <a:spcPct val="50000"/>
              </a:spcBef>
            </a:pPr>
            <a:r>
              <a:rPr lang="en-US" sz="2000" b="1" i="1" dirty="0">
                <a:solidFill>
                  <a:srgbClr val="C00000"/>
                </a:solidFill>
                <a:latin typeface="Times New Roman" panose="02020603050405020304" pitchFamily="18" charset="0"/>
                <a:cs typeface="Times New Roman" panose="02020603050405020304" pitchFamily="18" charset="0"/>
              </a:rPr>
              <a:t>                                                                                   Theo</a:t>
            </a:r>
            <a:r>
              <a:rPr lang="en-US" sz="2000" b="1" dirty="0">
                <a:solidFill>
                  <a:srgbClr val="C00000"/>
                </a:solidFill>
                <a:latin typeface="Times New Roman" panose="02020603050405020304" pitchFamily="18" charset="0"/>
                <a:cs typeface="Times New Roman" panose="02020603050405020304" pitchFamily="18" charset="0"/>
              </a:rPr>
              <a:t> QUỲNH PHƯƠNG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1" descr="Luxembourg"/>
          <p:cNvPicPr>
            <a:picLocks noChangeAspect="1" noChangeArrowheads="1"/>
          </p:cNvPicPr>
          <p:nvPr/>
        </p:nvPicPr>
        <p:blipFill>
          <a:blip r:embed="rId2">
            <a:extLst>
              <a:ext uri="{28A0092B-C50C-407E-A947-70E740481C1C}">
                <a14:useLocalDpi xmlns:a14="http://schemas.microsoft.com/office/drawing/2010/main" val="0"/>
              </a:ext>
            </a:extLst>
          </a:blip>
          <a:srcRect t="3279" b="1639"/>
          <a:stretch>
            <a:fillRect/>
          </a:stretch>
        </p:blipFill>
        <p:spPr bwMode="auto">
          <a:xfrm>
            <a:off x="4087688" y="764704"/>
            <a:ext cx="4876800" cy="4419600"/>
          </a:xfrm>
          <a:prstGeom prst="rect">
            <a:avLst/>
          </a:prstGeom>
          <a:noFill/>
          <a:ln w="28575">
            <a:solidFill>
              <a:srgbClr val="990000"/>
            </a:solidFill>
            <a:miter lim="800000"/>
            <a:headEnd/>
            <a:tailEnd/>
          </a:ln>
          <a:extLst>
            <a:ext uri="{909E8E84-426E-40DD-AFC4-6F175D3DCCD1}">
              <a14:hiddenFill xmlns:a14="http://schemas.microsoft.com/office/drawing/2010/main">
                <a:solidFill>
                  <a:srgbClr val="FFFFFF"/>
                </a:solidFill>
              </a14:hiddenFill>
            </a:ext>
          </a:extLst>
        </p:spPr>
      </p:pic>
      <p:sp>
        <p:nvSpPr>
          <p:cNvPr id="3" name="AutoShape 12">
            <a:hlinkClick r:id="rId3" action="ppaction://hlinksldjump"/>
          </p:cNvPr>
          <p:cNvSpPr>
            <a:spLocks noChangeArrowheads="1"/>
          </p:cNvSpPr>
          <p:nvPr/>
        </p:nvSpPr>
        <p:spPr bwMode="gray">
          <a:xfrm>
            <a:off x="2808582" y="5373216"/>
            <a:ext cx="3240360" cy="784920"/>
          </a:xfrm>
          <a:prstGeom prst="roundRect">
            <a:avLst>
              <a:gd name="adj" fmla="val 0"/>
            </a:avLst>
          </a:prstGeom>
          <a:gradFill rotWithShape="1">
            <a:gsLst>
              <a:gs pos="0">
                <a:srgbClr val="DDDDDD"/>
              </a:gs>
              <a:gs pos="50000">
                <a:srgbClr val="DDDDDD">
                  <a:gamma/>
                  <a:tint val="48627"/>
                  <a:invGamma/>
                </a:srgbClr>
              </a:gs>
              <a:gs pos="100000">
                <a:srgbClr val="DDDDDD"/>
              </a:gs>
            </a:gsLst>
            <a:lin ang="2700000" scaled="1"/>
          </a:gradFill>
          <a:ln w="38100">
            <a:solidFill>
              <a:srgbClr val="990000"/>
            </a:solidFill>
            <a:round/>
          </a:ln>
          <a:effectLst>
            <a:outerShdw dist="135003" dir="2928844" algn="ctr" rotWithShape="0">
              <a:srgbClr val="000000">
                <a:alpha val="50000"/>
              </a:srgbClr>
            </a:outerShdw>
          </a:effectLst>
        </p:spPr>
        <p:txBody>
          <a:bodyPr wrap="none" anchor="ctr"/>
          <a:lstStyle/>
          <a:p>
            <a:pPr algn="ctr"/>
            <a:r>
              <a:rPr lang="en-US" sz="3600" b="1" dirty="0">
                <a:solidFill>
                  <a:srgbClr val="000099"/>
                </a:solidFill>
                <a:latin typeface="Times New Roman" panose="02020603050405020304" pitchFamily="18" charset="0"/>
              </a:rPr>
              <a:t>Lúc-xăm-bua</a:t>
            </a:r>
          </a:p>
        </p:txBody>
      </p:sp>
      <p:grpSp>
        <p:nvGrpSpPr>
          <p:cNvPr id="4" name="Group 16"/>
          <p:cNvGrpSpPr/>
          <p:nvPr/>
        </p:nvGrpSpPr>
        <p:grpSpPr bwMode="auto">
          <a:xfrm>
            <a:off x="201488" y="764704"/>
            <a:ext cx="3733800" cy="4419600"/>
            <a:chOff x="96" y="960"/>
            <a:chExt cx="2352" cy="2784"/>
          </a:xfrm>
        </p:grpSpPr>
        <p:pic>
          <p:nvPicPr>
            <p:cNvPr id="5" name="Picture 9" descr="FF85B4D5E5DAFD80E030A8C009002A4B"/>
            <p:cNvPicPr>
              <a:picLocks noChangeAspect="1" noChangeArrowheads="1"/>
            </p:cNvPicPr>
            <p:nvPr/>
          </p:nvPicPr>
          <p:blipFill>
            <a:blip r:embed="rId4">
              <a:extLst>
                <a:ext uri="{28A0092B-C50C-407E-A947-70E740481C1C}">
                  <a14:useLocalDpi xmlns:a14="http://schemas.microsoft.com/office/drawing/2010/main" val="0"/>
                </a:ext>
              </a:extLst>
            </a:blip>
            <a:srcRect l="2040" t="3279" r="2040" b="1639"/>
            <a:stretch>
              <a:fillRect/>
            </a:stretch>
          </p:blipFill>
          <p:spPr bwMode="auto">
            <a:xfrm>
              <a:off x="96" y="960"/>
              <a:ext cx="2352" cy="2784"/>
            </a:xfrm>
            <a:prstGeom prst="rect">
              <a:avLst/>
            </a:prstGeom>
            <a:noFill/>
            <a:ln w="28575">
              <a:solidFill>
                <a:srgbClr val="990000"/>
              </a:solidFill>
              <a:miter lim="800000"/>
              <a:headEnd/>
              <a:tailEnd/>
            </a:ln>
            <a:extLst>
              <a:ext uri="{909E8E84-426E-40DD-AFC4-6F175D3DCCD1}">
                <a14:hiddenFill xmlns:a14="http://schemas.microsoft.com/office/drawing/2010/main">
                  <a:solidFill>
                    <a:srgbClr val="FFFFFF"/>
                  </a:solidFill>
                </a14:hiddenFill>
              </a:ext>
            </a:extLst>
          </p:spPr>
        </p:pic>
        <p:sp>
          <p:nvSpPr>
            <p:cNvPr id="6" name="AutoShape 13"/>
            <p:cNvSpPr>
              <a:spLocks noChangeArrowheads="1"/>
            </p:cNvSpPr>
            <p:nvPr/>
          </p:nvSpPr>
          <p:spPr bwMode="auto">
            <a:xfrm>
              <a:off x="1233" y="2997"/>
              <a:ext cx="144" cy="144"/>
            </a:xfrm>
            <a:prstGeom prst="star5">
              <a:avLst/>
            </a:prstGeom>
            <a:solidFill>
              <a:srgbClr val="FF0000"/>
            </a:solidFill>
            <a:ln w="9525">
              <a:solidFill>
                <a:srgbClr val="990000"/>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2000"/>
                                        <p:tgtEl>
                                          <p:spTgt spid="4"/>
                                        </p:tgtEl>
                                      </p:cBhvr>
                                    </p:animEffect>
                                  </p:childTnLst>
                                </p:cTn>
                              </p:par>
                              <p:par>
                                <p:cTn id="8" presetID="20"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edge">
                                      <p:cBhvr>
                                        <p:cTn id="10" dur="2000"/>
                                        <p:tgtEl>
                                          <p:spTgt spid="2"/>
                                        </p:tgtEl>
                                      </p:cBhvr>
                                    </p:animEffect>
                                  </p:childTnLst>
                                </p:cTn>
                              </p:par>
                            </p:childTnLst>
                          </p:cTn>
                        </p:par>
                        <p:par>
                          <p:cTn id="11" fill="hold">
                            <p:stCondLst>
                              <p:cond delay="2000"/>
                            </p:stCondLst>
                            <p:childTnLst>
                              <p:par>
                                <p:cTn id="12" presetID="5" presetClass="entr" presetSubtype="10" fill="hold" grpId="0" nodeType="after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checkerboard(across)">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1604</Words>
  <Application>Microsoft Office PowerPoint</Application>
  <PresentationFormat>On-screen Show (4:3)</PresentationFormat>
  <Paragraphs>155</Paragraphs>
  <Slides>28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Impact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THUTUYEN</dc:creator>
  <cp:lastModifiedBy>Win10Pro</cp:lastModifiedBy>
  <cp:revision>157</cp:revision>
  <dcterms:created xsi:type="dcterms:W3CDTF">2015-02-17T15:52:00Z</dcterms:created>
  <dcterms:modified xsi:type="dcterms:W3CDTF">2021-04-21T16:31:39Z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1033-11.2.0.10101</vt:lpwstr>
  </property>
</Properties>
</file>