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406" r:id="rId3"/>
    <p:sldId id="369" r:id="rId4"/>
    <p:sldId id="365" r:id="rId5"/>
    <p:sldId id="308" r:id="rId6"/>
    <p:sldId id="262" r:id="rId7"/>
    <p:sldId id="375" r:id="rId8"/>
    <p:sldId id="326" r:id="rId9"/>
    <p:sldId id="293" r:id="rId10"/>
    <p:sldId id="376" r:id="rId11"/>
    <p:sldId id="349" r:id="rId12"/>
    <p:sldId id="370" r:id="rId13"/>
    <p:sldId id="371" r:id="rId14"/>
    <p:sldId id="372" r:id="rId15"/>
    <p:sldId id="373" r:id="rId16"/>
    <p:sldId id="340" r:id="rId17"/>
    <p:sldId id="307" r:id="rId18"/>
    <p:sldId id="331" r:id="rId19"/>
    <p:sldId id="313" r:id="rId20"/>
    <p:sldId id="342" r:id="rId21"/>
    <p:sldId id="329" r:id="rId22"/>
    <p:sldId id="368" r:id="rId23"/>
    <p:sldId id="345" r:id="rId24"/>
    <p:sldId id="321" r:id="rId25"/>
    <p:sldId id="3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597"/>
    <a:srgbClr val="CC00CC"/>
    <a:srgbClr val="003399"/>
    <a:srgbClr val="00FFFF"/>
    <a:srgbClr val="FFFFFF"/>
    <a:srgbClr val="00FFCC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46" autoAdjust="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C68FD75-EC80-4C64-AD2B-838D156242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438F56A-2334-448E-B90D-8CBD97939D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5A052C-65C6-45A6-88A7-B58CF9656DD7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3263C82-49B6-40FD-A8CA-617CFE737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8A920481-3030-4148-88B4-CF2DC75EB4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DB0464E8-A026-4B15-AF0A-2958AD3391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AA251FE9-B0FE-4BDA-A7D0-D27F88981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E8A2A03-9A5A-4628-BF3A-96EE981310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2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0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3677-DC95-421A-8B59-8B0851D2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4EDA-5761-45C1-A2BA-4F56B2C4CD79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E4769-70D8-47D0-B35A-B6831909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83FC2-067D-411B-978B-92A5623A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C4DD7-8AAF-4629-B146-64E40B5BB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29957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3A46-373C-46C6-B686-144E229C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64730-D251-43F6-81EB-F2FBA83280C8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7B922-F5CD-4BBB-93EC-6A96FA18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599A-920D-4B89-B5C3-5BA4B121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F3D1-4564-4198-ACB3-19A710D47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61288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C5E37-345B-41E9-B243-CC60A9EE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5500-EC21-4AAE-83FC-1DF3DC7DCD81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A693-D30C-45FD-B769-A448307D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5F7A-0FAD-4160-8B2C-1EAEEC7C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42DE0-76B7-4DFE-A521-09FA98221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050019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B9F10C-3115-471D-BA8C-3B34A976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AD74-CB3E-403C-8ED3-050E8C4C88D3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DC5FE7-1D42-4FF7-8A45-924A031C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AEDFC7-87C4-440B-9166-D4DFDABF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E17CD-D5F2-4A14-A764-F104B3F1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779100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FCF0C86-793D-47F3-A581-CC32849F2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096D92-E0D5-48F8-9161-2C883824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68A8-17C6-456F-8B0B-A4B1DAB81E6F}" type="datetimeFigureOut">
              <a:rPr lang="zh-CN" altLang="en-US"/>
              <a:pPr>
                <a:defRPr/>
              </a:pPr>
              <a:t>2021/3/29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0B0985-DAB8-4614-BEA7-A4AA1099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48B42D-C7B2-4F5C-A30F-2E4C490C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6F07-A7F0-4903-A360-D5A2EA47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4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738-FE30-4E55-B2E7-4E5A0D54B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F257-112E-4A0F-AA58-234DB949E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8D85-E21A-4A59-B5EE-A0855E15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5604-5B15-48C3-BB24-298B9C61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402-060C-4331-B957-0967048F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AABFD-0B42-4019-80BD-05DEC89F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DDBA-1756-4194-B606-083006C67545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9C2D-931E-4EDC-9174-632B8B90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621D-683D-4BCB-B3EB-17FC5903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29C0-CA66-41E1-8352-CBE07F24C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44069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27F2-B1EF-4F6E-B01D-A0968FFC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2C80-61C6-4EF1-B2C0-0B04DC6D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D7BF-D5ED-4CCF-9777-A63C39CC5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6BA0-6321-406B-903C-0BAADD295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3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9B3C-52BE-4FA2-859A-9871D270C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6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7A1C-7BD8-4E06-A44C-32F1C8531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9E660-1DEB-41FC-AB9B-8F9EB649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4733-B733-42A0-837C-92B2CCCF04FB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852A-81E8-4992-B81F-88BE5597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812F-94BB-4813-9BBE-07BD8E64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ECBDA-2D9E-4CF9-85D4-51AB6BF5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81729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6795-4C2E-4523-BD77-ECED78EE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A690-DD59-4362-89A7-3359FDB03498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9925B-ADDA-45EE-8151-0B293F1B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4EF8D-FB58-473D-AA73-77FC5C9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0B95-C740-4570-9E3C-C0EA88B80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279211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17AFD3-EBE6-4892-83FB-C8F3C70E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F52D-CF52-4882-B0C1-EF75557D067B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FDD305-06CC-41B5-B49E-1770DB68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08E18E-8ED7-41F9-9C3F-7A747815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9FB1-A96D-490F-8F56-1F921273C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23337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0DA71D-15B8-46FA-A1A0-DA73527C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64E4-684C-410E-B4E0-F168AEF64A70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56EDCA-764F-415B-985A-2ED4A752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C7441A-84CE-4B7A-ACB9-1B196C81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F4579-DDA2-4CC5-A6A2-61C8335DD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08185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E1986F-75B7-4A50-A535-241E5ADE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77BB-42A6-415B-BA9C-DDB327EFC7FC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C25B9E-2E18-4034-9ADA-8EF47767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C5DBF0-F73C-48C4-A335-2AAE4D5C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C6FB-4DB3-4054-973D-5C93BB00D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39838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CAA5D3-A507-4007-B6DA-566B597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2A65-C428-49B8-99F7-A5973F5F4FCF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37B2A-8490-4495-AFD5-74D3846B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650474-97AE-4833-9AFF-9638A6CD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8F6C-4676-4E98-91C8-11F1C0F52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43275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4AD86A-E63E-4D6B-8DED-430C6F70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BA5B-8B4C-4BE4-90C8-67DFB6A50734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C33879-D80E-4FC9-8E23-05D2E0D1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42348E-0703-490A-9447-8D7D7898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7535A-AFF7-4295-B82D-816D5535C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8521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63153B-2A37-4D41-8C26-60858047E2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0A5C8-7CBF-4AA9-BD11-096419FFA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CFA1-721C-4109-9032-5BE1110B1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4420C-EC1A-4C0F-BFDC-F33FD39FE232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2105-402C-4AD7-8F39-84682A81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C23B-DDC8-4DB3-93E8-BD8826243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3998291-5331-4F7D-BD0C-5BA4AAB8DA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73" r:id="rId13"/>
    <p:sldLayoutId id="2147483674" r:id="rId14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53C5F-FFC9-471C-91FA-E33E67FDC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jpg"/><Relationship Id="rId4" Type="http://schemas.openxmlformats.org/officeDocument/2006/relationships/image" Target="../media/image20.png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295400" y="427831"/>
            <a:ext cx="7162800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2219739" y="2163694"/>
            <a:ext cx="6745360" cy="260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2"/>
              </a:avLst>
            </a:prstTxWarp>
          </a:bodyPr>
          <a:lstStyle/>
          <a:p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25</a:t>
            </a:r>
          </a:p>
          <a:p>
            <a:r>
              <a:rPr lang="en-US" sz="4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0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40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US" sz="40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voi</a:t>
            </a:r>
            <a:r>
              <a:rPr lang="en-US" sz="40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ở </a:t>
            </a:r>
            <a:r>
              <a:rPr lang="en-US" sz="40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Tây</a:t>
            </a:r>
            <a:r>
              <a:rPr lang="en-US" sz="40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endParaRPr lang="en-US" sz="40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37202"/>
              </p:ext>
            </p:extLst>
          </p:nvPr>
        </p:nvGraphicFramePr>
        <p:xfrm>
          <a:off x="-39760" y="4317897"/>
          <a:ext cx="2438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760" y="4317897"/>
                        <a:ext cx="2438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4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1" y="3841647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10" y="5675417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3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4">
            <a:extLst>
              <a:ext uri="{FF2B5EF4-FFF2-40B4-BE49-F238E27FC236}">
                <a16:creationId xmlns:a16="http://schemas.microsoft.com/office/drawing/2014/main" id="{A49D085A-EB9D-4528-B659-693AE8D97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0"/>
            <a:ext cx="9169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C26C3-BD3A-454D-A839-8B537FAAD2D9}"/>
              </a:ext>
            </a:extLst>
          </p:cNvPr>
          <p:cNvSpPr/>
          <p:nvPr/>
        </p:nvSpPr>
        <p:spPr>
          <a:xfrm>
            <a:off x="319088" y="990600"/>
            <a:ext cx="85613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 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 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Man-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 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				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 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d9GcR-yufmbNw_IgU0jYY3WzFlDbrvqnX2rArWooc4rvlhjmuFCrhwlQ">
            <a:extLst>
              <a:ext uri="{FF2B5EF4-FFF2-40B4-BE49-F238E27FC236}">
                <a16:creationId xmlns:a16="http://schemas.microsoft.com/office/drawing/2014/main" id="{1F1CEE61-209E-474D-9D59-5907DF00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2">
            <a:hlinkClick r:id="rId3" action="ppaction://hlinksldjump"/>
            <a:extLst>
              <a:ext uri="{FF2B5EF4-FFF2-40B4-BE49-F238E27FC236}">
                <a16:creationId xmlns:a16="http://schemas.microsoft.com/office/drawing/2014/main" id="{AA5C4D15-895E-42FB-BFFB-431FA677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22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đua:</a:t>
            </a:r>
            <a:endParaRPr lang="en-US" altLang="en-US" sz="36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2" name="Text Box 22">
            <a:hlinkClick r:id="rId3" action="ppaction://hlinksldjump"/>
            <a:extLst>
              <a:ext uri="{FF2B5EF4-FFF2-40B4-BE49-F238E27FC236}">
                <a16:creationId xmlns:a16="http://schemas.microsoft.com/office/drawing/2014/main" id="{B91E3EA9-C416-4E33-AF69-355FF2E7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3050"/>
            <a:ext cx="4876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Nơi diễn ra cuộc đua.</a:t>
            </a:r>
          </a:p>
        </p:txBody>
      </p: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ANd9GcRrEBXW0F-AIHHbgIVjMMfoNzPQ7oJiR0C5mz3DAfxgiwTLcjK__Q">
            <a:hlinkClick r:id="rId2" action="ppaction://hlinksldjump"/>
            <a:extLst>
              <a:ext uri="{FF2B5EF4-FFF2-40B4-BE49-F238E27FC236}">
                <a16:creationId xmlns:a16="http://schemas.microsoft.com/office/drawing/2014/main" id="{F433BDE2-67D4-433C-AE0B-4A06B4AB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419600" cy="4724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22">
            <a:hlinkClick r:id="rId4" action="ppaction://hlinksldjump"/>
            <a:extLst>
              <a:ext uri="{FF2B5EF4-FFF2-40B4-BE49-F238E27FC236}">
                <a16:creationId xmlns:a16="http://schemas.microsoft.com/office/drawing/2014/main" id="{C78B94B8-7A99-4C21-A0A1-E2BCA132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2057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Chiêng:</a:t>
            </a:r>
            <a:endParaRPr lang="en-US" altLang="en-US" sz="36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796" name="Picture 13">
            <a:extLst>
              <a:ext uri="{FF2B5EF4-FFF2-40B4-BE49-F238E27FC236}">
                <a16:creationId xmlns:a16="http://schemas.microsoft.com/office/drawing/2014/main" id="{9573F3E4-4351-4FC4-8D7B-0C6FF0DA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22">
            <a:hlinkClick r:id="rId4" action="ppaction://hlinksldjump"/>
            <a:extLst>
              <a:ext uri="{FF2B5EF4-FFF2-40B4-BE49-F238E27FC236}">
                <a16:creationId xmlns:a16="http://schemas.microsoft.com/office/drawing/2014/main" id="{4C04C618-8A53-471D-992E-BB85521F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1028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                 Nhạc cụ bằng đồng, hình tròn,               đánh bằng dùi, âm thanh vang dội.</a:t>
            </a:r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2012_9_20_dua2">
            <a:extLst>
              <a:ext uri="{FF2B5EF4-FFF2-40B4-BE49-F238E27FC236}">
                <a16:creationId xmlns:a16="http://schemas.microsoft.com/office/drawing/2014/main" id="{618E23B8-EC24-4F5B-819A-FE9223E3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4913"/>
            <a:ext cx="82296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2">
            <a:hlinkClick r:id="rId3" action="ppaction://hlinksldjump"/>
            <a:extLst>
              <a:ext uri="{FF2B5EF4-FFF2-40B4-BE49-F238E27FC236}">
                <a16:creationId xmlns:a16="http://schemas.microsoft.com/office/drawing/2014/main" id="{D9622F52-E580-4883-B6D2-9326A35E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3050"/>
            <a:ext cx="7086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-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 – gát:</a:t>
            </a:r>
          </a:p>
        </p:txBody>
      </p:sp>
      <p:sp>
        <p:nvSpPr>
          <p:cNvPr id="34820" name="Text Box 22">
            <a:hlinkClick r:id="rId3" action="ppaction://hlinksldjump"/>
            <a:extLst>
              <a:ext uri="{FF2B5EF4-FFF2-40B4-BE49-F238E27FC236}">
                <a16:creationId xmlns:a16="http://schemas.microsoft.com/office/drawing/2014/main" id="{FEB0AFA4-618F-4BB1-854B-3F6098662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7800"/>
            <a:ext cx="441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Người điều khiển voi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ngày hội đua voi">
            <a:extLst>
              <a:ext uri="{FF2B5EF4-FFF2-40B4-BE49-F238E27FC236}">
                <a16:creationId xmlns:a16="http://schemas.microsoft.com/office/drawing/2014/main" id="{C0A163BC-8B19-4E43-B9BE-06FF212C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2">
            <a:hlinkClick r:id="rId3" action="ppaction://hlinksldjump"/>
            <a:extLst>
              <a:ext uri="{FF2B5EF4-FFF2-40B4-BE49-F238E27FC236}">
                <a16:creationId xmlns:a16="http://schemas.microsoft.com/office/drawing/2014/main" id="{9BD70840-951E-4737-87D3-5FF0963D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Cổ vũ: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Khiến khích, động viên cho hăng hái hơn.</a:t>
            </a:r>
          </a:p>
        </p:txBody>
      </p:sp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9954" cy="6857999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" y="875225"/>
            <a:ext cx="1484484" cy="84728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830462"/>
            <a:ext cx="1299755" cy="1502262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80706" y="4963683"/>
            <a:ext cx="9149226" cy="1894317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7" y="5139805"/>
            <a:ext cx="1717683" cy="579218"/>
          </a:xfrm>
          <a:prstGeom prst="rect">
            <a:avLst/>
          </a:prstGeom>
        </p:spPr>
      </p:pic>
      <p:pic>
        <p:nvPicPr>
          <p:cNvPr id="17" name="图片 219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3100" y="1224372"/>
            <a:ext cx="6224359" cy="27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546"/>
          <p:cNvSpPr txBox="1">
            <a:spLocks noChangeArrowheads="1"/>
          </p:cNvSpPr>
          <p:nvPr/>
        </p:nvSpPr>
        <p:spPr bwMode="auto">
          <a:xfrm>
            <a:off x="3464139" y="1536353"/>
            <a:ext cx="318228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350"/>
            <a:r>
              <a:rPr lang="en-US" altLang="zh-CN" sz="4950" b="1" dirty="0" err="1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4950" b="1" dirty="0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 defTabSz="514350"/>
            <a:r>
              <a:rPr lang="en-US" altLang="zh-CN" sz="4950" b="1" dirty="0" err="1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nhóm</a:t>
            </a:r>
            <a:r>
              <a:rPr lang="en-US" altLang="zh-CN" sz="4950" b="1" dirty="0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đôi</a:t>
            </a:r>
            <a:endParaRPr lang="zh-CN" altLang="en-US" sz="4950" b="1" dirty="0"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85" y="3769917"/>
            <a:ext cx="3193424" cy="23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>
            <a:extLst>
              <a:ext uri="{FF2B5EF4-FFF2-40B4-BE49-F238E27FC236}">
                <a16:creationId xmlns:a16="http://schemas.microsoft.com/office/drawing/2014/main" id="{38F09362-D4A0-49D2-AF28-B42B066D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8890"/>
            <a:ext cx="8153400" cy="11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solidFill>
                  <a:srgbClr val="1A059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 ĐỌC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EFF1DAC3-E3DA-49D7-8702-6D1A861CC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223"/>
            <a:ext cx="8763000" cy="11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ĐUA VOI Ở TÂY NGUYÊN</a:t>
            </a:r>
          </a:p>
        </p:txBody>
      </p:sp>
      <p:pic>
        <p:nvPicPr>
          <p:cNvPr id="5" name="Picture 8" descr="Tập đọc lớp 3 tuần 25: Hội đua voi ở Tây Nguyên - YouTube">
            <a:extLst>
              <a:ext uri="{FF2B5EF4-FFF2-40B4-BE49-F238E27FC236}">
                <a16:creationId xmlns:a16="http://schemas.microsoft.com/office/drawing/2014/main" id="{EF6ED4AC-A93E-4C50-8F33-5835EEB7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9921"/>
          <a:stretch>
            <a:fillRect/>
          </a:stretch>
        </p:blipFill>
        <p:spPr bwMode="auto">
          <a:xfrm>
            <a:off x="152400" y="2465388"/>
            <a:ext cx="8763000" cy="415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4" y="4479533"/>
            <a:ext cx="9153525" cy="2399306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2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6828" y="913503"/>
            <a:ext cx="6226659" cy="37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8" y="2808128"/>
            <a:ext cx="26741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4093370"/>
            <a:ext cx="9153526" cy="276463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0" name="文本框 546"/>
          <p:cNvSpPr txBox="1">
            <a:spLocks noChangeArrowheads="1"/>
          </p:cNvSpPr>
          <p:nvPr/>
        </p:nvSpPr>
        <p:spPr bwMode="auto">
          <a:xfrm>
            <a:off x="3678739" y="2000250"/>
            <a:ext cx="39549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83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bài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>
            <a:extLst>
              <a:ext uri="{FF2B5EF4-FFF2-40B4-BE49-F238E27FC236}">
                <a16:creationId xmlns:a16="http://schemas.microsoft.com/office/drawing/2014/main" id="{4A636AF4-F6AC-46ED-BA8D-44425675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909D20-CC16-4464-AC98-40E99DCF1B1A}"/>
              </a:ext>
            </a:extLst>
          </p:cNvPr>
          <p:cNvSpPr/>
          <p:nvPr/>
        </p:nvSpPr>
        <p:spPr>
          <a:xfrm>
            <a:off x="304800" y="792163"/>
            <a:ext cx="85344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12650B6D-F439-428B-B120-9D6B0658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334" y="35103"/>
            <a:ext cx="588886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A6C1C-ECC4-42B9-AA30-AF4CC4070E84}"/>
              </a:ext>
            </a:extLst>
          </p:cNvPr>
          <p:cNvSpPr/>
          <p:nvPr/>
        </p:nvSpPr>
        <p:spPr>
          <a:xfrm>
            <a:off x="192088" y="647700"/>
            <a:ext cx="8851900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8065809-4992-47BF-B73D-051073915A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4" tIns="45717" rIns="91434" bIns="45717"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80824FC-B6CA-4EB0-9153-35D5820BCC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4" tIns="45717" rIns="91434" bIns="45717"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31748" name="Picture 4" descr="hinh-nen-powerpoint-thien-nhien-6">
            <a:extLst>
              <a:ext uri="{FF2B5EF4-FFF2-40B4-BE49-F238E27FC236}">
                <a16:creationId xmlns:a16="http://schemas.microsoft.com/office/drawing/2014/main" id="{8D56C130-35FE-45D6-BF2D-6F3D94F3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5">
            <a:extLst>
              <a:ext uri="{FF2B5EF4-FFF2-40B4-BE49-F238E27FC236}">
                <a16:creationId xmlns:a16="http://schemas.microsoft.com/office/drawing/2014/main" id="{F3676192-856B-4CA1-9911-8C6475EE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514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">
            <a:extLst>
              <a:ext uri="{FF2B5EF4-FFF2-40B4-BE49-F238E27FC236}">
                <a16:creationId xmlns:a16="http://schemas.microsoft.com/office/drawing/2014/main" id="{B04F0AB2-1403-4E85-B01D-B6ED04EA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0"/>
            <a:ext cx="1881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Trang 60</a:t>
            </a:r>
          </a:p>
        </p:txBody>
      </p:sp>
      <p:sp>
        <p:nvSpPr>
          <p:cNvPr id="5122" name="Text Box 8" descr="Thu Dong Nam 50">
            <a:extLst>
              <a:ext uri="{FF2B5EF4-FFF2-40B4-BE49-F238E27FC236}">
                <a16:creationId xmlns:a16="http://schemas.microsoft.com/office/drawing/2014/main" id="{3BBFB589-62BB-4344-A86F-DDE1C4EE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7850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vi-V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ập đọc lớp 3 tuần 25: Hội đua voi ở Tây Nguyên - YouTube">
            <a:extLst>
              <a:ext uri="{FF2B5EF4-FFF2-40B4-BE49-F238E27FC236}">
                <a16:creationId xmlns:a16="http://schemas.microsoft.com/office/drawing/2014/main" id="{2E2000EE-DEA5-4033-B7FF-E593D4A0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9921"/>
          <a:stretch>
            <a:fillRect/>
          </a:stretch>
        </p:blipFill>
        <p:spPr bwMode="auto">
          <a:xfrm>
            <a:off x="2822713" y="25608"/>
            <a:ext cx="6292850" cy="415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1E80519-F547-4DCF-994E-E440D0C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29000"/>
            <a:ext cx="6019800" cy="7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ĐUA VOI Ở TÂY NGUYÊN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8847-3725-42EC-AA71-EC58DEFAFB21}"/>
              </a:ext>
            </a:extLst>
          </p:cNvPr>
          <p:cNvSpPr/>
          <p:nvPr/>
        </p:nvSpPr>
        <p:spPr>
          <a:xfrm>
            <a:off x="-28437" y="4343400"/>
            <a:ext cx="9144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văn miêu tả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 hội đua voi ở Tây Nguyên,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thấy nét độc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sự thú vị và bổ ích của hội đua voi.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8D9847B-441E-4BDC-AE2C-9A880489F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91"/>
            <a:ext cx="25146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1A0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E5A463B-F4AD-4BB6-BBF5-B719CFA20366}"/>
              </a:ext>
            </a:extLst>
          </p:cNvPr>
          <p:cNvSpPr/>
          <p:nvPr/>
        </p:nvSpPr>
        <p:spPr>
          <a:xfrm>
            <a:off x="228600" y="5791200"/>
            <a:ext cx="762000" cy="762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90D4C55D-568F-41D3-963E-FC4F4949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781AC-E22E-4F57-A3C9-BF1D8AD395C7}"/>
              </a:ext>
            </a:extLst>
          </p:cNvPr>
          <p:cNvSpPr/>
          <p:nvPr/>
        </p:nvSpPr>
        <p:spPr>
          <a:xfrm>
            <a:off x="387350" y="1011238"/>
            <a:ext cx="8496300" cy="56324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Những chú voi khi chạy đua trông như thế nào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Tx/>
              <a:buAutoNum type="alphaLcPeriod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 algn="just">
              <a:lnSpc>
                <a:spcPct val="150000"/>
              </a:lnSpc>
              <a:buFontTx/>
              <a:buAutoNum type="alphaLcPeriod"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8CAA1337-4C3E-4FBD-A727-B514918E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EB3753-D1B2-43F4-8FBB-B8BDB2AF19F9}"/>
              </a:ext>
            </a:extLst>
          </p:cNvPr>
          <p:cNvSpPr/>
          <p:nvPr/>
        </p:nvSpPr>
        <p:spPr>
          <a:xfrm>
            <a:off x="457200" y="2971800"/>
            <a:ext cx="762000" cy="792163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81598-35E5-4BD3-B292-EEE6136204EB}"/>
              </a:ext>
            </a:extLst>
          </p:cNvPr>
          <p:cNvSpPr/>
          <p:nvPr/>
        </p:nvSpPr>
        <p:spPr>
          <a:xfrm>
            <a:off x="609600" y="2743200"/>
            <a:ext cx="8355013" cy="4154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9E408-ECA3-441D-834E-CEDC24D86049}"/>
              </a:ext>
            </a:extLst>
          </p:cNvPr>
          <p:cNvSpPr/>
          <p:nvPr/>
        </p:nvSpPr>
        <p:spPr>
          <a:xfrm>
            <a:off x="304800" y="1108075"/>
            <a:ext cx="86598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chú voi về đích trước có hành động gì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id="{532D7B68-03A1-4691-B474-18AFD933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2BDA42-16BA-416F-8872-11C58645CC23}"/>
              </a:ext>
            </a:extLst>
          </p:cNvPr>
          <p:cNvSpPr/>
          <p:nvPr/>
        </p:nvSpPr>
        <p:spPr>
          <a:xfrm>
            <a:off x="268288" y="4038600"/>
            <a:ext cx="762000" cy="746125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35125-97B2-4998-AF5F-C5A5F50B5987}"/>
              </a:ext>
            </a:extLst>
          </p:cNvPr>
          <p:cNvSpPr/>
          <p:nvPr/>
        </p:nvSpPr>
        <p:spPr>
          <a:xfrm>
            <a:off x="419100" y="865188"/>
            <a:ext cx="8420100" cy="60325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ảnh những chú voi huơ vòi chào khán giả ở cuối bài nói lên điều gì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392E1A4-8759-42B6-A3DD-483D28A98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4" tIns="45717" rIns="91434" bIns="45717"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0B4EDA-79FD-4219-8D1D-DD8EDC2DCA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4" tIns="45717" rIns="91434" bIns="45717"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36868" name="Picture 4" descr="hinh-nen-powerpoint-thien-nhien-6">
            <a:extLst>
              <a:ext uri="{FF2B5EF4-FFF2-40B4-BE49-F238E27FC236}">
                <a16:creationId xmlns:a16="http://schemas.microsoft.com/office/drawing/2014/main" id="{63CE6BFB-971E-47B5-B384-66251A69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>
            <a:extLst>
              <a:ext uri="{FF2B5EF4-FFF2-40B4-BE49-F238E27FC236}">
                <a16:creationId xmlns:a16="http://schemas.microsoft.com/office/drawing/2014/main" id="{9D1E7E9D-5232-49EE-9472-701F672DD6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666750"/>
            <a:ext cx="7543800" cy="3543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C789CE1-4722-4ADC-9166-91CAEFEAD473}"/>
              </a:ext>
            </a:extLst>
          </p:cNvPr>
          <p:cNvSpPr/>
          <p:nvPr/>
        </p:nvSpPr>
        <p:spPr>
          <a:xfrm>
            <a:off x="242888" y="5105400"/>
            <a:ext cx="762000" cy="746125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WordArt 42">
            <a:extLst>
              <a:ext uri="{FF2B5EF4-FFF2-40B4-BE49-F238E27FC236}">
                <a16:creationId xmlns:a16="http://schemas.microsoft.com/office/drawing/2014/main" id="{7F741D09-809E-4902-9C14-6D8FD350F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50007"/>
            <a:ext cx="4086225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3" name="Picture 6" descr="Cau hoi">
            <a:extLst>
              <a:ext uri="{FF2B5EF4-FFF2-40B4-BE49-F238E27FC236}">
                <a16:creationId xmlns:a16="http://schemas.microsoft.com/office/drawing/2014/main" id="{6293B75E-8E0B-4CBA-B1BA-14EAE3AAF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938"/>
            <a:ext cx="13128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D3B5147A-2945-4018-AA50-CD18244D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" y="731877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VẬT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243A3-2AD8-4FC4-AB1F-FF6C019C7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752600"/>
            <a:ext cx="8686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>
              <a:buFontTx/>
              <a:buAutoNum type="arabicPeriod"/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 sao trong keo vật, ông Cản Ngũ đã giành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 thắng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>
            <a:extLst>
              <a:ext uri="{FF2B5EF4-FFF2-40B4-BE49-F238E27FC236}">
                <a16:creationId xmlns:a16="http://schemas.microsoft.com/office/drawing/2014/main" id="{620959E0-48EF-430B-86D7-4AB437E729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12213" cy="1492250"/>
            <a:chOff x="-22225" y="0"/>
            <a:chExt cx="9171782" cy="1294687"/>
          </a:xfrm>
        </p:grpSpPr>
        <p:sp>
          <p:nvSpPr>
            <p:cNvPr id="3" name="Text Box 40">
              <a:extLst>
                <a:ext uri="{FF2B5EF4-FFF2-40B4-BE49-F238E27FC236}">
                  <a16:creationId xmlns:a16="http://schemas.microsoft.com/office/drawing/2014/main" id="{A9D2A6F5-C061-4FE0-B707-6DBAE38C3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225" y="0"/>
              <a:ext cx="9143693" cy="60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41">
              <a:extLst>
                <a:ext uri="{FF2B5EF4-FFF2-40B4-BE49-F238E27FC236}">
                  <a16:creationId xmlns:a16="http://schemas.microsoft.com/office/drawing/2014/main" id="{56A9C010-0988-4023-9FDF-2FC5A7F94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4" y="501347"/>
              <a:ext cx="9143693" cy="793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u="sng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75</a:t>
              </a:r>
              <a:r>
                <a:rPr lang="en-US" sz="4800" b="1" u="sng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800" b="1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</a:t>
              </a:r>
              <a:r>
                <a:rPr lang="en-US" sz="54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5400" b="1" u="sng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54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8" name="Picture 8" descr="Tập đọc lớp 3 tuần 25: Hội đua voi ở Tây Nguyên - YouTube">
            <a:extLst>
              <a:ext uri="{FF2B5EF4-FFF2-40B4-BE49-F238E27FC236}">
                <a16:creationId xmlns:a16="http://schemas.microsoft.com/office/drawing/2014/main" id="{D69BE8B7-9B6A-407A-A029-0958C07D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9921"/>
          <a:stretch>
            <a:fillRect/>
          </a:stretch>
        </p:blipFill>
        <p:spPr bwMode="auto">
          <a:xfrm>
            <a:off x="179388" y="2520950"/>
            <a:ext cx="8758237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7CE039CC-BA11-463E-814B-63B5A43F2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01776"/>
            <a:ext cx="8602014" cy="103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ĐUA VOI Ở TÂY NGUYÊN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-57150" y="0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-1079989" y="1709400"/>
            <a:ext cx="4943185" cy="480258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AAD872-7FA6-4DEE-9350-425B213E39B9}"/>
              </a:ext>
            </a:extLst>
          </p:cNvPr>
          <p:cNvSpPr txBox="1"/>
          <p:nvPr/>
        </p:nvSpPr>
        <p:spPr>
          <a:xfrm>
            <a:off x="3429001" y="2171700"/>
            <a:ext cx="4323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atin typeface="Arial" panose="020B0604020202020204" pitchFamily="34" charset="0"/>
                <a:ea typeface="包图小白体" panose="02010601030101010101" pitchFamily="2" charset="-122"/>
              </a:rPr>
              <a:t>Luyện</a:t>
            </a:r>
            <a:r>
              <a:rPr lang="en-US" altLang="zh-CN" sz="6000" dirty="0">
                <a:latin typeface="Arial" panose="020B0604020202020204" pitchFamily="34" charset="0"/>
                <a:ea typeface="包图小白体" panose="02010601030101010101" pitchFamily="2" charset="-122"/>
              </a:rPr>
              <a:t> </a:t>
            </a:r>
            <a:r>
              <a:rPr lang="en-US" altLang="zh-CN" sz="6000" dirty="0" err="1">
                <a:latin typeface="Arial" panose="020B0604020202020204" pitchFamily="34" charset="0"/>
                <a:ea typeface="包图小白体" panose="02010601030101010101" pitchFamily="2" charset="-122"/>
              </a:rPr>
              <a:t>đọc</a:t>
            </a:r>
            <a:r>
              <a:rPr lang="en-US" altLang="zh-CN" sz="6000" dirty="0">
                <a:latin typeface="Arial" panose="020B0604020202020204" pitchFamily="34" charset="0"/>
                <a:ea typeface="包图小白体" panose="02010601030101010101" pitchFamily="2" charset="-122"/>
              </a:rPr>
              <a:t> </a:t>
            </a:r>
            <a:r>
              <a:rPr lang="en-US" altLang="zh-CN" sz="6000" dirty="0" err="1">
                <a:latin typeface="Arial" panose="020B0604020202020204" pitchFamily="34" charset="0"/>
                <a:ea typeface="包图小白体" panose="02010601030101010101" pitchFamily="2" charset="-122"/>
              </a:rPr>
              <a:t>nối</a:t>
            </a:r>
            <a:r>
              <a:rPr lang="en-US" altLang="zh-CN" sz="6000" dirty="0">
                <a:latin typeface="Arial" panose="020B0604020202020204" pitchFamily="34" charset="0"/>
                <a:ea typeface="包图小白体" panose="02010601030101010101" pitchFamily="2" charset="-122"/>
              </a:rPr>
              <a:t> </a:t>
            </a:r>
            <a:r>
              <a:rPr lang="en-US" altLang="zh-CN" sz="6000" dirty="0" err="1">
                <a:latin typeface="Arial" panose="020B0604020202020204" pitchFamily="34" charset="0"/>
                <a:ea typeface="包图小白体" panose="02010601030101010101" pitchFamily="2" charset="-122"/>
              </a:rPr>
              <a:t>tiếp</a:t>
            </a:r>
            <a:r>
              <a:rPr lang="en-US" altLang="zh-CN" sz="6000" dirty="0">
                <a:latin typeface="Arial" panose="020B0604020202020204" pitchFamily="34" charset="0"/>
                <a:ea typeface="包图小白体" panose="02010601030101010101" pitchFamily="2" charset="-122"/>
              </a:rPr>
              <a:t> </a:t>
            </a:r>
            <a:r>
              <a:rPr lang="en-US" altLang="zh-CN" sz="6000" dirty="0" err="1">
                <a:latin typeface="Arial" panose="020B0604020202020204" pitchFamily="34" charset="0"/>
                <a:ea typeface="包图小白体" panose="02010601030101010101" pitchFamily="2" charset="-122"/>
              </a:rPr>
              <a:t>câu</a:t>
            </a:r>
            <a:endParaRPr lang="zh-CN" altLang="en-US" sz="6000" dirty="0">
              <a:latin typeface="Arial" panose="020B0604020202020204" pitchFamily="34" charset="0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00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46"/>
          <p:cNvSpPr txBox="1">
            <a:spLocks noChangeArrowheads="1"/>
          </p:cNvSpPr>
          <p:nvPr/>
        </p:nvSpPr>
        <p:spPr bwMode="auto">
          <a:xfrm>
            <a:off x="1641510" y="1981200"/>
            <a:ext cx="5860979" cy="21236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350"/>
            <a:r>
              <a:rPr lang="en-US" altLang="zh-CN" sz="6600" dirty="0" err="1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6600" dirty="0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6600" dirty="0" err="1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đọc</a:t>
            </a:r>
            <a:r>
              <a:rPr lang="en-US" altLang="zh-CN" sz="6600" dirty="0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6600" dirty="0" err="1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từ</a:t>
            </a:r>
            <a:r>
              <a:rPr lang="en-US" altLang="zh-CN" sz="6600" dirty="0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6600" dirty="0" err="1">
                <a:solidFill>
                  <a:srgbClr val="C00000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khó</a:t>
            </a:r>
            <a:endParaRPr lang="zh-CN" altLang="en-US" sz="6600" dirty="0">
              <a:solidFill>
                <a:srgbClr val="C00000"/>
              </a:solidFill>
              <a:latin typeface="Arial" panose="020B0604020202020204" pitchFamily="34" charset="0"/>
              <a:ea typeface="方正卡通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0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4" y="4479533"/>
            <a:ext cx="9153525" cy="268326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2481264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9455" y="971551"/>
            <a:ext cx="5874545" cy="36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3652172" y="2065765"/>
            <a:ext cx="4916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83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4093370"/>
            <a:ext cx="9153526" cy="3069430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20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1935882"/>
            <a:ext cx="8858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ghìm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hu</a:t>
            </a:r>
            <a:r>
              <a:rPr lang="vi-VN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222134" y="2664265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7646918" y="5657850"/>
            <a:ext cx="28575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4718" y="770282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50359" y="780154"/>
            <a:ext cx="6172200" cy="41875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/>
            </a:b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5600" y="1126263"/>
            <a:ext cx="43433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50" b="1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4050" b="1" i="1" dirty="0">
                <a:solidFill>
                  <a:srgbClr val="C00000"/>
                </a:solidFill>
                <a:latin typeface="Times New Roman" pitchFamily="18" charset="0"/>
              </a:rPr>
              <a:t>CÂU KHÓ: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D97452-A2CA-470F-95A4-E916EA88F4EA}"/>
              </a:ext>
            </a:extLst>
          </p:cNvPr>
          <p:cNvCxnSpPr>
            <a:cxnSpLocks/>
          </p:cNvCxnSpPr>
          <p:nvPr/>
        </p:nvCxnSpPr>
        <p:spPr>
          <a:xfrm flipH="1">
            <a:off x="6172200" y="2664265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B58C77-CD59-4987-B88E-6BE2867B4F8E}"/>
              </a:ext>
            </a:extLst>
          </p:cNvPr>
          <p:cNvCxnSpPr>
            <a:cxnSpLocks/>
          </p:cNvCxnSpPr>
          <p:nvPr/>
        </p:nvCxnSpPr>
        <p:spPr>
          <a:xfrm flipH="1">
            <a:off x="4000501" y="3318335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1F111-72FB-4C84-B297-93D72F5CEE6B}"/>
              </a:ext>
            </a:extLst>
          </p:cNvPr>
          <p:cNvCxnSpPr>
            <a:cxnSpLocks/>
          </p:cNvCxnSpPr>
          <p:nvPr/>
        </p:nvCxnSpPr>
        <p:spPr>
          <a:xfrm flipH="1">
            <a:off x="8346534" y="3267184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6D13D-F010-451C-85A9-47F89C7F7189}"/>
              </a:ext>
            </a:extLst>
          </p:cNvPr>
          <p:cNvCxnSpPr>
            <a:cxnSpLocks/>
          </p:cNvCxnSpPr>
          <p:nvPr/>
        </p:nvCxnSpPr>
        <p:spPr>
          <a:xfrm flipH="1">
            <a:off x="8232160" y="3274710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4765C8-9E9A-4C4A-9C45-B95B2DC03BF5}"/>
              </a:ext>
            </a:extLst>
          </p:cNvPr>
          <p:cNvCxnSpPr>
            <a:cxnSpLocks/>
          </p:cNvCxnSpPr>
          <p:nvPr/>
        </p:nvCxnSpPr>
        <p:spPr>
          <a:xfrm flipH="1">
            <a:off x="4365009" y="3929770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1E7804-A70B-470E-81BC-DC276CB1A485}"/>
              </a:ext>
            </a:extLst>
          </p:cNvPr>
          <p:cNvCxnSpPr>
            <a:cxnSpLocks/>
          </p:cNvCxnSpPr>
          <p:nvPr/>
        </p:nvCxnSpPr>
        <p:spPr>
          <a:xfrm flipH="1">
            <a:off x="4272169" y="3921179"/>
            <a:ext cx="285750" cy="5285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1568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4" y="4479533"/>
            <a:ext cx="9153525" cy="268326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2481264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9455" y="971551"/>
            <a:ext cx="5874545" cy="36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3652172" y="2065765"/>
            <a:ext cx="4916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83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4093370"/>
            <a:ext cx="9153526" cy="3069430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6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380</Words>
  <Application>Microsoft Office PowerPoint</Application>
  <PresentationFormat>On-screen Show (4:3)</PresentationFormat>
  <Paragraphs>75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宋体</vt:lpstr>
      <vt:lpstr>Arial</vt:lpstr>
      <vt:lpstr>Calibri</vt:lpstr>
      <vt:lpstr>Impact</vt:lpstr>
      <vt:lpstr>Times New Roman</vt:lpstr>
      <vt:lpstr>VNI-Times</vt:lpstr>
      <vt:lpstr>Wingdings</vt:lpstr>
      <vt:lpstr>包图小白体</vt:lpstr>
      <vt:lpstr>方正卡通简体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Win10Pro</cp:lastModifiedBy>
  <cp:revision>355</cp:revision>
  <dcterms:created xsi:type="dcterms:W3CDTF">2008-12-07T16:10:08Z</dcterms:created>
  <dcterms:modified xsi:type="dcterms:W3CDTF">2021-03-28T17:30:22Z</dcterms:modified>
</cp:coreProperties>
</file>