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73" r:id="rId7"/>
    <p:sldId id="264" r:id="rId8"/>
    <p:sldId id="266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9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1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08B7-7B19-4E74-BDF9-47D1D014A132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D2D7-8A91-4795-AAF5-836C3E570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1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1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1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31613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3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3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D2D7-8A91-4795-AAF5-836C3E5706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3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5F3CB-C4C1-49D2-A1BC-D3C6B6EAC0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5545B7-E7FB-4AF8-91C0-B271F999E47E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1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8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0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6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9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4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0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31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85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2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A45F-A27E-4AAA-8E73-68DAFD3B58A4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6586-7A81-4CFF-917A-27A15CBAF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8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Ngày tháng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C91E4-FFE1-4C78-A94C-6A9771C1C841}" type="datetime1">
              <a:rPr lang="en-US" sz="1400">
                <a:cs typeface="Arial" charset="0"/>
              </a:rPr>
              <a:pPr eaLnBrk="1" hangingPunct="1"/>
              <a:t>31/3/2021</a:t>
            </a:fld>
            <a:endParaRPr lang="en-US" sz="1400">
              <a:cs typeface="Arial" charset="0"/>
            </a:endParaRPr>
          </a:p>
        </p:txBody>
      </p:sp>
      <p:sp>
        <p:nvSpPr>
          <p:cNvPr id="2051" name="Nơi giữ chỗ cho Chân trang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Võ Thị Thoa</a:t>
            </a:r>
          </a:p>
        </p:txBody>
      </p:sp>
      <p:pic>
        <p:nvPicPr>
          <p:cNvPr id="2052" name="Picture 6" descr="flower2DivWHT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2DivWHT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2DivWHT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438400" y="29718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flower2DivWHT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2004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600200" y="45720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  <a:cs typeface="Arial" charset="0"/>
            </a:endParaRPr>
          </a:p>
        </p:txBody>
      </p:sp>
      <p:sp>
        <p:nvSpPr>
          <p:cNvPr id="2057" name="WordArt 7"/>
          <p:cNvSpPr>
            <a:spLocks noChangeArrowheads="1" noChangeShapeType="1" noTextEdit="1"/>
          </p:cNvSpPr>
          <p:nvPr/>
        </p:nvSpPr>
        <p:spPr bwMode="auto">
          <a:xfrm>
            <a:off x="1763688" y="2780928"/>
            <a:ext cx="5712937" cy="599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abic Typesetting"/>
                <a:cs typeface="Arabic Typesetting"/>
              </a:rPr>
              <a:t>Ai Mo A</a:t>
            </a:r>
            <a:r>
              <a:rPr lang="en-US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abic Typesetting"/>
                <a:cs typeface="Arabic Typesetting"/>
              </a:rPr>
              <a:t> 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abic Typesetting"/>
                <a:cs typeface="Arabic Typesetting"/>
              </a:rPr>
              <a:t>Primary School</a:t>
            </a:r>
          </a:p>
        </p:txBody>
      </p:sp>
      <p:sp>
        <p:nvSpPr>
          <p:cNvPr id="2058" name="Text Box 30"/>
          <p:cNvSpPr txBox="1">
            <a:spLocks noChangeArrowheads="1"/>
          </p:cNvSpPr>
          <p:nvPr/>
        </p:nvSpPr>
        <p:spPr bwMode="auto">
          <a:xfrm>
            <a:off x="2051720" y="3933057"/>
            <a:ext cx="504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lgerian" pitchFamily="82" charset="0"/>
                <a:cs typeface="Arial" charset="0"/>
              </a:rPr>
              <a:t>    </a:t>
            </a:r>
            <a:r>
              <a:rPr lang="en-US" sz="3200" dirty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Teacher: </a:t>
            </a:r>
            <a:r>
              <a:rPr lang="en-US" sz="3200" dirty="0" err="1" smtClean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Hoàng</a:t>
            </a:r>
            <a:r>
              <a:rPr lang="en-US" sz="3200" dirty="0" smtClean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Thị</a:t>
            </a:r>
            <a:r>
              <a:rPr lang="en-US" sz="3200" dirty="0" smtClean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9933FF"/>
                </a:solidFill>
                <a:latin typeface=".VnVogue" pitchFamily="34" charset="0"/>
                <a:cs typeface="Arial" charset="0"/>
              </a:rPr>
              <a:t>Hồng</a:t>
            </a:r>
            <a:endParaRPr lang="en-US" sz="3200" dirty="0">
              <a:solidFill>
                <a:srgbClr val="9933FF"/>
              </a:solidFill>
              <a:latin typeface=".VnVogue" pitchFamily="34" charset="0"/>
              <a:cs typeface="Arial" charset="0"/>
            </a:endParaRPr>
          </a:p>
        </p:txBody>
      </p:sp>
      <p:sp>
        <p:nvSpPr>
          <p:cNvPr id="2059" name="WordArt 31"/>
          <p:cNvSpPr>
            <a:spLocks noChangeArrowheads="1" noChangeShapeType="1" noTextEdit="1"/>
          </p:cNvSpPr>
          <p:nvPr/>
        </p:nvSpPr>
        <p:spPr bwMode="auto">
          <a:xfrm>
            <a:off x="1143000" y="1219201"/>
            <a:ext cx="6813376" cy="353615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2742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Welcome to our class</a:t>
            </a:r>
          </a:p>
        </p:txBody>
      </p:sp>
      <p:pic>
        <p:nvPicPr>
          <p:cNvPr id="2060" name="Picture 32" descr="ROSEW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7538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3" descr="ROSEW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4" descr="ROSEW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5" descr="ROSEWE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375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36"/>
          <p:cNvSpPr>
            <a:spLocks noChangeArrowheads="1"/>
          </p:cNvSpPr>
          <p:nvPr/>
        </p:nvSpPr>
        <p:spPr bwMode="auto">
          <a:xfrm>
            <a:off x="1217613" y="5166255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Brush Script MT" pitchFamily="66" charset="0"/>
                <a:cs typeface="Arial" charset="0"/>
              </a:rPr>
              <a:t> English 3</a:t>
            </a:r>
          </a:p>
        </p:txBody>
      </p:sp>
    </p:spTree>
    <p:extLst>
      <p:ext uri="{BB962C8B-B14F-4D97-AF65-F5344CB8AC3E}">
        <p14:creationId xmlns:p14="http://schemas.microsoft.com/office/powerpoint/2010/main" xmlns="" val="225922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560" y="61225"/>
            <a:ext cx="649087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15: DO YOU HAVE ANY TOYS?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4098" name="Picture 2" descr="https://img.loigiaihay.com/picture/2018/1001/54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9" y="1412775"/>
            <a:ext cx="9156989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inus 11"/>
          <p:cNvSpPr/>
          <p:nvPr/>
        </p:nvSpPr>
        <p:spPr>
          <a:xfrm>
            <a:off x="6372200" y="3539148"/>
            <a:ext cx="72008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6389134" y="4119407"/>
            <a:ext cx="72008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851918" y="4725144"/>
            <a:ext cx="792089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7380312" y="4712817"/>
            <a:ext cx="720080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439" y="31037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endParaRPr lang="en-US" sz="2800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2" y="369163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endParaRPr lang="en-US" sz="2800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2119" y="4283664"/>
            <a:ext cx="20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teddy bear</a:t>
            </a:r>
            <a:endParaRPr lang="en-US" sz="2800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6663" y="4866930"/>
            <a:ext cx="20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2800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2903" y="5426060"/>
            <a:ext cx="20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endParaRPr lang="en-US" sz="2800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619672" y="2636912"/>
            <a:ext cx="144016" cy="3600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55576" y="3897051"/>
            <a:ext cx="432048" cy="108013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699792" y="3691631"/>
            <a:ext cx="504056" cy="9740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9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3" grpId="0"/>
      <p:bldP spid="14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3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51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8839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4842_bang_tu_thong_minh_tu_xoa_hinh_ngoi_nha_cho_be_tap_ve_tap_vi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96000" y="149225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 u="sng">
                <a:solidFill>
                  <a:srgbClr val="FF0000"/>
                </a:solidFill>
                <a:latin typeface="Comic Sans MS" pitchFamily="66" charset="0"/>
              </a:rPr>
              <a:t>HOMELINK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CC"/>
                </a:solidFill>
              </a:rPr>
              <a:t> Learn by heart the model sentences.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CC"/>
                </a:solidFill>
              </a:rPr>
              <a:t> Write about your 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toys.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CC"/>
                </a:solidFill>
              </a:rPr>
              <a:t> Prepare for new lesson.</a:t>
            </a: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smtClean="0">
                <a:solidFill>
                  <a:srgbClr val="F8A6FC"/>
                </a:solidFill>
              </a:rPr>
              <a:t>The bye bye song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4800" kern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800" kern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86020" name="Picture 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871663"/>
            <a:ext cx="9144000" cy="4843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Bye, bye. 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See you tomorrow.</a:t>
            </a:r>
          </a:p>
          <a:p>
            <a:pPr algn="ctr"/>
            <a:r>
              <a:rPr lang="en-US" altLang="en-US" sz="4400">
                <a:solidFill>
                  <a:srgbClr val="66FF33"/>
                </a:solidFill>
              </a:rPr>
              <a:t>Bye, bye. Bye, bye</a:t>
            </a:r>
            <a:r>
              <a:rPr lang="en-US" altLang="en-US" sz="4800">
                <a:solidFill>
                  <a:srgbClr val="66FF33"/>
                </a:solidFill>
              </a:rPr>
              <a:t>.</a:t>
            </a:r>
          </a:p>
        </p:txBody>
      </p:sp>
      <p:pic>
        <p:nvPicPr>
          <p:cNvPr id="86022" name="Picture 6" descr="mus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376238"/>
            <a:ext cx="2133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Guitar_not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 descr="Guitar_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6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67544" y="151037"/>
            <a:ext cx="8130788" cy="584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Play game</a:t>
            </a:r>
          </a:p>
        </p:txBody>
      </p:sp>
      <p:pic>
        <p:nvPicPr>
          <p:cNvPr id="3076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831" y="1066800"/>
            <a:ext cx="5437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5312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62" y="198884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931" y="1822688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CC00"/>
                </a:solidFill>
                <a:latin typeface="Times New Roman" pitchFamily="18" charset="0"/>
              </a:rPr>
              <a:t>1. </a:t>
            </a:r>
            <a:r>
              <a:rPr lang="en-US" sz="3600" b="1" dirty="0" smtClean="0">
                <a:solidFill>
                  <a:srgbClr val="FFCC00"/>
                </a:solidFill>
                <a:latin typeface="Times New Roman" pitchFamily="18" charset="0"/>
              </a:rPr>
              <a:t>Are there any posters in </a:t>
            </a:r>
            <a:r>
              <a:rPr lang="en-US" sz="3600" b="1" dirty="0">
                <a:solidFill>
                  <a:srgbClr val="FFCC00"/>
                </a:solidFill>
                <a:latin typeface="Times New Roman" pitchFamily="18" charset="0"/>
              </a:rPr>
              <a:t>the </a:t>
            </a:r>
            <a:r>
              <a:rPr lang="en-US" sz="3600" b="1" dirty="0" smtClean="0">
                <a:solidFill>
                  <a:srgbClr val="FFCC00"/>
                </a:solidFill>
                <a:latin typeface="Times New Roman" pitchFamily="18" charset="0"/>
              </a:rPr>
              <a:t>room?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571999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572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2961" y="4572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Yes,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there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are.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0" descr="30%"/>
          <p:cNvSpPr>
            <a:spLocks noChangeArrowheads="1"/>
          </p:cNvSpPr>
          <p:nvPr/>
        </p:nvSpPr>
        <p:spPr bwMode="auto">
          <a:xfrm>
            <a:off x="592111" y="5334000"/>
            <a:ext cx="34639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Yes,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it is.</a:t>
            </a:r>
            <a:endParaRPr 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ctangle 11" descr="30%"/>
          <p:cNvSpPr>
            <a:spLocks noChangeArrowheads="1"/>
          </p:cNvSpPr>
          <p:nvPr/>
        </p:nvSpPr>
        <p:spPr bwMode="auto">
          <a:xfrm>
            <a:off x="5012961" y="5334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Yes, he is.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466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Yes,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they are. 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596702" y="4580152"/>
            <a:ext cx="4522593" cy="655638"/>
          </a:xfrm>
          <a:prstGeom prst="hexagon">
            <a:avLst>
              <a:gd name="adj" fmla="val 6481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Yes,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there are.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7" grpId="0"/>
      <p:bldP spid="17" grpId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67544" y="151037"/>
            <a:ext cx="8130788" cy="584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Play game</a:t>
            </a:r>
          </a:p>
        </p:txBody>
      </p:sp>
      <p:pic>
        <p:nvPicPr>
          <p:cNvPr id="3076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831" y="1066800"/>
            <a:ext cx="5437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5312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62" y="198884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931" y="1822688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Times New Roman" pitchFamily="18" charset="0"/>
              </a:rPr>
              <a:t>2. How many _____ are there?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571999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572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2961" y="4572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fan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0" descr="30%"/>
          <p:cNvSpPr>
            <a:spLocks noChangeArrowheads="1"/>
          </p:cNvSpPr>
          <p:nvPr/>
        </p:nvSpPr>
        <p:spPr bwMode="auto">
          <a:xfrm>
            <a:off x="592111" y="5334000"/>
            <a:ext cx="34639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windows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ctangle 11" descr="30%"/>
          <p:cNvSpPr>
            <a:spLocks noChangeArrowheads="1"/>
          </p:cNvSpPr>
          <p:nvPr/>
        </p:nvSpPr>
        <p:spPr bwMode="auto">
          <a:xfrm>
            <a:off x="5012961" y="5334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picture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8632" y="5334000"/>
            <a:ext cx="4522593" cy="655638"/>
          </a:xfrm>
          <a:prstGeom prst="hexagon">
            <a:avLst>
              <a:gd name="adj" fmla="val 6481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windows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466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map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5" grpId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67544" y="151037"/>
            <a:ext cx="8130788" cy="584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Play game</a:t>
            </a:r>
          </a:p>
        </p:txBody>
      </p:sp>
      <p:pic>
        <p:nvPicPr>
          <p:cNvPr id="3076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831" y="1066800"/>
            <a:ext cx="5437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biglogo">
            <a:hlinkClick r:id="" action="ppaction://noaction">
              <a:snd r:embed="rId3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5312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62" y="198884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931" y="1822688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Times New Roman" pitchFamily="18" charset="0"/>
              </a:rPr>
              <a:t>3. How many classrooms are there?</a:t>
            </a:r>
            <a:endParaRPr lang="en-US" sz="2800" b="1" dirty="0">
              <a:latin typeface="Lucida Sans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53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571999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572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2961" y="4572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These are eight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0" descr="30%"/>
          <p:cNvSpPr>
            <a:spLocks noChangeArrowheads="1"/>
          </p:cNvSpPr>
          <p:nvPr/>
        </p:nvSpPr>
        <p:spPr bwMode="auto">
          <a:xfrm>
            <a:off x="592111" y="5334000"/>
            <a:ext cx="34639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This is eight.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ctangle 11" descr="30%"/>
          <p:cNvSpPr>
            <a:spLocks noChangeArrowheads="1"/>
          </p:cNvSpPr>
          <p:nvPr/>
        </p:nvSpPr>
        <p:spPr bwMode="auto">
          <a:xfrm>
            <a:off x="5012961" y="5334000"/>
            <a:ext cx="35376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There are eight.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466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There is eight. </a:t>
            </a: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596703" y="5329237"/>
            <a:ext cx="4522593" cy="655638"/>
          </a:xfrm>
          <a:prstGeom prst="hexagon">
            <a:avLst>
              <a:gd name="adj" fmla="val 6481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D. There are eight.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4" grpId="1"/>
      <p:bldP spid="15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323850" y="0"/>
            <a:ext cx="8820150" cy="1371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400" b="1" i="1">
                <a:latin typeface=".VnTime" pitchFamily="34" charset="0"/>
              </a:rPr>
              <a:t>          </a:t>
            </a:r>
            <a:endParaRPr lang="en-US" sz="2000" b="1" i="1">
              <a:latin typeface=".VnTime" pitchFamily="34" charset="0"/>
            </a:endParaRPr>
          </a:p>
        </p:txBody>
      </p:sp>
      <p:pic>
        <p:nvPicPr>
          <p:cNvPr id="7171" name="Picture 3" descr="flower[1][1][1]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1018272pyifbwc5d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7625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979084a5ntsqaag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979084a5ntsqaag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Pictur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05300" y="3009900"/>
            <a:ext cx="457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1018272pyifbwc5d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4958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6398" y="2780928"/>
            <a:ext cx="823501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15: DO YOU HAVE ANY TOYS?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3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6327" y="-1153771"/>
            <a:ext cx="10203347" cy="84426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4993" y="2939528"/>
            <a:ext cx="2371348" cy="37185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6661" y="5220471"/>
            <a:ext cx="1569746" cy="1042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2051" y="2869198"/>
            <a:ext cx="2155285" cy="169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4066" y="539341"/>
            <a:ext cx="2516086" cy="1717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6646" y="2884638"/>
            <a:ext cx="2268272" cy="169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563553"/>
            <a:ext cx="2592287" cy="169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2917611"/>
            <a:ext cx="2304256" cy="1707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/>
          <a:srcRect b="4640"/>
          <a:stretch/>
        </p:blipFill>
        <p:spPr>
          <a:xfrm>
            <a:off x="6062807" y="563553"/>
            <a:ext cx="2683613" cy="1693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7" y="2292766"/>
            <a:ext cx="2297235" cy="312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Puzzle: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3" y="2252977"/>
            <a:ext cx="2177777" cy="364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Car: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1382" y="2326172"/>
            <a:ext cx="2409050" cy="312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2051" y="4655885"/>
            <a:ext cx="2214554" cy="417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Doll: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9121" y="4655884"/>
            <a:ext cx="1736180" cy="417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Robot: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4918" y="4654385"/>
            <a:ext cx="2661537" cy="416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733" tIns="27866" rIns="55733" bIns="27866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Teddy bear: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4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5148"/>
            <a:ext cx="91440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326560" y="10423"/>
            <a:ext cx="649087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15: DO YOU HAVE ANY TOYS?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905" y="2140579"/>
            <a:ext cx="199295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that?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7013" y="3966924"/>
            <a:ext cx="302433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It’s my robot.</a:t>
            </a:r>
          </a:p>
          <a:p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Do you have a robot?</a:t>
            </a:r>
            <a:endParaRPr lang="en-US" sz="2400" b="1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999" y="4725144"/>
            <a:ext cx="1795121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I don’t.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4053" y="1988840"/>
            <a:ext cx="3816424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have a teddy bear?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60032" y="1988840"/>
            <a:ext cx="374021" cy="3617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7584" y="1991389"/>
            <a:ext cx="374021" cy="3592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0098" y="4467364"/>
            <a:ext cx="1512168" cy="583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Yes, I do.</a:t>
            </a:r>
            <a:endParaRPr lang="en-US" sz="2400" b="1" dirty="0">
              <a:solidFill>
                <a:srgbClr val="0819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521350"/>
            <a:ext cx="662473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 you have _____?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marL="285750" indent="-285750">
              <a:buFont typeface="Symbol"/>
              <a:buChar char="Þ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Yes, I do.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Þ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No, I don’t.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3" grpId="0" animBg="1"/>
      <p:bldP spid="18" grpId="0" animBg="1"/>
      <p:bldP spid="1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5892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Picture a: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you have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doll?      =&gt; </a:t>
            </a:r>
            <a:r>
              <a:rPr lang="en-US" sz="2400" b="1" dirty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Yes, </a:t>
            </a:r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I do.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solidFill>
                  <a:srgbClr val="0819B8"/>
                </a:solidFill>
                <a:latin typeface="Times New Roman" pitchFamily="18" charset="0"/>
                <a:cs typeface="Times New Roman" pitchFamily="18" charset="0"/>
              </a:rPr>
              <a:t>Picture c: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have a robot?   =&gt;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I don’t.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18/1001/5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6560" y="61225"/>
            <a:ext cx="649087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15: DO YOU HAVE ANY TOYS?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0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560" y="61225"/>
            <a:ext cx="649087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15: DO YOU HAVE ANY TOYS?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2050" name="Picture 2" descr="https://img.loigiaihay.com/picture/2018/1001/53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2" y="1340768"/>
            <a:ext cx="912830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581128"/>
            <a:ext cx="896448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83413" y="4681420"/>
            <a:ext cx="64807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1712" y="4681420"/>
            <a:ext cx="64807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7869" y="4681420"/>
            <a:ext cx="64807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56168" y="4681420"/>
            <a:ext cx="64807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400</Words>
  <Application>Microsoft Office PowerPoint</Application>
  <PresentationFormat>On-screen Show (4:3)</PresentationFormat>
  <Paragraphs>90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The bye bye song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Chi_uan</dc:creator>
  <cp:lastModifiedBy>Administrator</cp:lastModifiedBy>
  <cp:revision>18</cp:revision>
  <dcterms:created xsi:type="dcterms:W3CDTF">2020-05-18T23:16:57Z</dcterms:created>
  <dcterms:modified xsi:type="dcterms:W3CDTF">2021-03-31T05:15:32Z</dcterms:modified>
</cp:coreProperties>
</file>