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89" r:id="rId3"/>
    <p:sldId id="292" r:id="rId4"/>
    <p:sldId id="290" r:id="rId5"/>
    <p:sldId id="291" r:id="rId6"/>
    <p:sldId id="266" r:id="rId7"/>
    <p:sldId id="267" r:id="rId8"/>
    <p:sldId id="293" r:id="rId9"/>
    <p:sldId id="281" r:id="rId10"/>
    <p:sldId id="294" r:id="rId11"/>
    <p:sldId id="284" r:id="rId12"/>
    <p:sldId id="295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FF3399"/>
    <a:srgbClr val="FF0066"/>
    <a:srgbClr val="FF00FF"/>
    <a:srgbClr val="FBFBA3"/>
    <a:srgbClr val="9900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1476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5915C7-12B7-48B1-A83A-E0AC41713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83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DDC2553-1B45-451E-AD71-6724F84F8641}" type="slidenum">
              <a:rPr lang="vi-VN" altLang="en-US" sz="1200">
                <a:cs typeface="Arial" panose="020B0604020202020204" pitchFamily="34" charset="0"/>
              </a:rPr>
              <a:pPr eaLnBrk="1" hangingPunct="1"/>
              <a:t>1</a:t>
            </a:fld>
            <a:endParaRPr lang="vi-VN" altLang="en-US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B1A97-04D1-4E1F-B4B2-DA7227FC3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49ABD-0CD9-4489-993C-0C2C8E7B7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0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AE0F0-AFCC-4032-B4BE-E671FD632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1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4BFD56-2D43-4304-9029-D464A556B1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8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484072-4046-41C6-9EFA-F3F4AFFBF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2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8FEED-3B1E-4777-8230-1DFE2A7FD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2AB1E-CAF2-4469-B6AE-D8502A7488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B34FC-7A87-475E-B5F4-913AE63DD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1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68BC4-54C9-45E9-8648-D9DFF25C4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6FDBD-0658-4D69-8F2F-5F0ADDD019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7048B-FC37-47C0-BD30-055C89DBE3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F1F1A-2344-4B19-A8F3-376DBC4C1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B46B7-FE7F-4B07-8FBF-DD0574DBA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9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EDD062-41AB-4045-8FA1-F69078EB62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" y="80628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508" y="-27384"/>
            <a:ext cx="9137613" cy="96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70" tIns="41585" rIns="83170" bIns="41585" anchor="ctr"/>
          <a:lstStyle/>
          <a:p>
            <a:pPr algn="ctr">
              <a:lnSpc>
                <a:spcPts val="3456"/>
              </a:lnSpc>
              <a:defRPr/>
            </a:pPr>
            <a:r>
              <a:rPr lang="en-US" sz="2213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ts val="3456"/>
              </a:lnSpc>
              <a:defRPr/>
            </a:pPr>
            <a:r>
              <a:rPr lang="en-US" sz="2213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323528" y="2960948"/>
            <a:ext cx="7848207" cy="2204050"/>
          </a:xfrm>
          <a:prstGeom prst="rect">
            <a:avLst/>
          </a:prstGeom>
          <a:ln>
            <a:noFill/>
            <a:prstDash val="dash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3170" tIns="41585" rIns="83170" bIns="41585">
            <a:spAutoFit/>
          </a:bodyPr>
          <a:lstStyle/>
          <a:p>
            <a:pPr algn="ctr">
              <a:spcAft>
                <a:spcPts val="302"/>
              </a:spcAft>
              <a:defRPr/>
            </a:pPr>
            <a:r>
              <a:rPr lang="en-US" sz="4828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Bài</a:t>
            </a:r>
            <a:r>
              <a:rPr lang="en-US" sz="4828" b="1" dirty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4828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giảng</a:t>
            </a:r>
            <a:r>
              <a:rPr lang="en-US" sz="4828" b="1" dirty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4828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điện</a:t>
            </a:r>
            <a:r>
              <a:rPr lang="en-US" sz="4828" b="1" dirty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4828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tử</a:t>
            </a:r>
            <a:endParaRPr lang="en-US" sz="4828" b="1" dirty="0">
              <a:solidFill>
                <a:schemeClr val="tx1"/>
              </a:solidFill>
              <a:latin typeface="Times New Roman" pitchFamily="18" charset="0"/>
              <a:ea typeface="BankGothic-Medium"/>
              <a:cs typeface="Times New Roman" pitchFamily="18" charset="0"/>
            </a:endParaRPr>
          </a:p>
          <a:p>
            <a:pPr algn="ctr">
              <a:spcAft>
                <a:spcPts val="302"/>
              </a:spcAft>
              <a:defRPr/>
            </a:pPr>
            <a:r>
              <a:rPr lang="en-US" sz="4828" b="1" dirty="0" err="1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Môn</a:t>
            </a:r>
            <a:r>
              <a:rPr lang="en-US" sz="4828" b="1" dirty="0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: </a:t>
            </a:r>
            <a:r>
              <a:rPr lang="en-US" sz="4828" b="1" dirty="0" err="1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Thủ</a:t>
            </a:r>
            <a:r>
              <a:rPr lang="en-US" sz="4828" b="1" dirty="0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4828" b="1" dirty="0" err="1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công</a:t>
            </a:r>
            <a:r>
              <a:rPr lang="en-US" sz="4828" b="1" dirty="0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– </a:t>
            </a:r>
            <a:r>
              <a:rPr lang="en-US" sz="4828" b="1" dirty="0" err="1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Lớp</a:t>
            </a:r>
            <a:r>
              <a:rPr lang="en-US" sz="4828" b="1" dirty="0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2</a:t>
            </a:r>
          </a:p>
          <a:p>
            <a:pPr algn="ctr">
              <a:spcAft>
                <a:spcPts val="302"/>
              </a:spcAft>
              <a:defRPr/>
            </a:pPr>
            <a:r>
              <a:rPr lang="en-US" sz="3621" b="1" dirty="0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Bài</a:t>
            </a:r>
            <a:r>
              <a:rPr lang="en-US" sz="3621" b="1" dirty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21" b="1" dirty="0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15: </a:t>
            </a:r>
            <a:r>
              <a:rPr lang="en-US" sz="3621" b="1" dirty="0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Làm</a:t>
            </a:r>
            <a:r>
              <a:rPr lang="en-US" sz="3621" b="1" dirty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21" b="1" dirty="0" err="1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vòng</a:t>
            </a:r>
            <a:r>
              <a:rPr lang="en-US" sz="3621" b="1" dirty="0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21" b="1" dirty="0" err="1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đeo</a:t>
            </a:r>
            <a:r>
              <a:rPr lang="en-US" sz="3621" b="1" dirty="0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21" b="1" dirty="0" err="1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tay</a:t>
            </a:r>
            <a:r>
              <a:rPr lang="en-US" sz="3621" b="1" dirty="0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21" b="1" dirty="0" err="1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tay</a:t>
            </a:r>
            <a:r>
              <a:rPr lang="en-US" sz="3621" b="1" dirty="0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( </a:t>
            </a:r>
            <a:r>
              <a:rPr lang="en-US" sz="3621" b="1" dirty="0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tiết</a:t>
            </a:r>
            <a:r>
              <a:rPr lang="en-US" sz="3621" b="1" dirty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21" b="1" dirty="0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2)</a:t>
            </a:r>
            <a:endParaRPr lang="en-US" sz="3621" b="1" dirty="0">
              <a:solidFill>
                <a:srgbClr val="FF0000"/>
              </a:solidFill>
              <a:latin typeface="Times New Roman" pitchFamily="18" charset="0"/>
              <a:ea typeface="BankGothic-Medium"/>
              <a:cs typeface="Times New Roman" pitchFamily="18" charset="0"/>
            </a:endParaRPr>
          </a:p>
        </p:txBody>
      </p:sp>
      <p:pic>
        <p:nvPicPr>
          <p:cNvPr id="2052" name="Anniversary-Beethoven_hvxt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869" y="5878871"/>
            <a:ext cx="304986" cy="24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6949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49"/>
            <a:ext cx="9144000" cy="7054849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23606" y="685800"/>
            <a:ext cx="3981994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2514600"/>
            <a:ext cx="8895806" cy="1447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4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4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i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9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0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</a:rPr>
              <a:t>Bước 1:</a:t>
            </a:r>
            <a:r>
              <a:rPr lang="en-US" sz="2000" b="1"/>
              <a:t> Cắt thành các nan giấy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1066800"/>
            <a:ext cx="815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</a:rPr>
              <a:t>Bước 2:</a:t>
            </a:r>
            <a:r>
              <a:rPr lang="en-US" sz="2000" b="1"/>
              <a:t> Dán nối các nan giấy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2286000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</a:rPr>
              <a:t>Bước 3:</a:t>
            </a:r>
            <a:r>
              <a:rPr lang="en-US" sz="2000" b="1"/>
              <a:t> Gấp các nan giấy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47244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</a:rPr>
              <a:t>Bước 4:</a:t>
            </a:r>
            <a:r>
              <a:rPr lang="en-US" sz="2000" b="1"/>
              <a:t> Hoàn chỉnh vòng đeo tay</a:t>
            </a: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4343400" y="228600"/>
            <a:ext cx="3733800" cy="304800"/>
            <a:chOff x="672" y="192"/>
            <a:chExt cx="2592" cy="288"/>
          </a:xfrm>
        </p:grpSpPr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Rectangle 9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Rectangle 15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152400" y="381000"/>
            <a:ext cx="3733800" cy="304800"/>
            <a:chOff x="672" y="192"/>
            <a:chExt cx="2592" cy="288"/>
          </a:xfrm>
        </p:grpSpPr>
        <p:sp>
          <p:nvSpPr>
            <p:cNvPr id="43025" name="Rectangle 17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Rectangle 18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Rectangle 22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Rectangle 24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Rectangle 25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990600" y="685800"/>
            <a:ext cx="99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2 nan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5257800" y="609600"/>
            <a:ext cx="990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2 nan</a:t>
            </a:r>
          </a:p>
        </p:txBody>
      </p:sp>
      <p:grpSp>
        <p:nvGrpSpPr>
          <p:cNvPr id="43036" name="Group 28"/>
          <p:cNvGrpSpPr>
            <a:grpSpLocks/>
          </p:cNvGrpSpPr>
          <p:nvPr/>
        </p:nvGrpSpPr>
        <p:grpSpPr bwMode="auto">
          <a:xfrm>
            <a:off x="133350" y="1466850"/>
            <a:ext cx="7467600" cy="304800"/>
            <a:chOff x="672" y="192"/>
            <a:chExt cx="2592" cy="288"/>
          </a:xfrm>
        </p:grpSpPr>
        <p:sp>
          <p:nvSpPr>
            <p:cNvPr id="43037" name="Rectangle 29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Rectangle 30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Rectangle 31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Rectangle 32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Rectangle 33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2" name="Rectangle 34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Rectangle 35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Rectangle 36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5" name="Rectangle 37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6" name="Group 38"/>
          <p:cNvGrpSpPr>
            <a:grpSpLocks/>
          </p:cNvGrpSpPr>
          <p:nvPr/>
        </p:nvGrpSpPr>
        <p:grpSpPr bwMode="auto">
          <a:xfrm>
            <a:off x="152400" y="1833563"/>
            <a:ext cx="7467600" cy="304800"/>
            <a:chOff x="672" y="192"/>
            <a:chExt cx="2592" cy="288"/>
          </a:xfrm>
        </p:grpSpPr>
        <p:sp>
          <p:nvSpPr>
            <p:cNvPr id="43047" name="Rectangle 39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8" name="Rectangle 40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9" name="Rectangle 41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Rectangle 42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Rectangle 43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2" name="Rectangle 44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Rectangle 45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Rectangle 46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Rectangle 47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56" name="Group 48"/>
          <p:cNvGrpSpPr>
            <a:grpSpLocks/>
          </p:cNvGrpSpPr>
          <p:nvPr/>
        </p:nvGrpSpPr>
        <p:grpSpPr bwMode="auto">
          <a:xfrm>
            <a:off x="0" y="2743200"/>
            <a:ext cx="1828800" cy="1524000"/>
            <a:chOff x="144" y="2064"/>
            <a:chExt cx="1152" cy="936"/>
          </a:xfrm>
        </p:grpSpPr>
        <p:grpSp>
          <p:nvGrpSpPr>
            <p:cNvPr id="43057" name="Group 49"/>
            <p:cNvGrpSpPr>
              <a:grpSpLocks/>
            </p:cNvGrpSpPr>
            <p:nvPr/>
          </p:nvGrpSpPr>
          <p:grpSpPr bwMode="auto">
            <a:xfrm rot="5400000">
              <a:off x="732" y="2436"/>
              <a:ext cx="936" cy="192"/>
              <a:chOff x="672" y="192"/>
              <a:chExt cx="2592" cy="288"/>
            </a:xfrm>
          </p:grpSpPr>
          <p:sp>
            <p:nvSpPr>
              <p:cNvPr id="43058" name="Rectangle 50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Rectangle 51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Rectangle 52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Rectangle 53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2" name="Rectangle 54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3" name="Rectangle 55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Rectangle 56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Rectangle 57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Rectangle 58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67" name="Group 59"/>
            <p:cNvGrpSpPr>
              <a:grpSpLocks/>
            </p:cNvGrpSpPr>
            <p:nvPr/>
          </p:nvGrpSpPr>
          <p:grpSpPr bwMode="auto">
            <a:xfrm>
              <a:off x="144" y="2064"/>
              <a:ext cx="1152" cy="192"/>
              <a:chOff x="672" y="192"/>
              <a:chExt cx="2592" cy="288"/>
            </a:xfrm>
          </p:grpSpPr>
          <p:sp>
            <p:nvSpPr>
              <p:cNvPr id="43068" name="Rectangle 60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Rectangle 61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Rectangle 62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Rectangle 63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2" name="Rectangle 64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3" name="Rectangle 65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Rectangle 66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Rectangle 67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Rectangle 68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77" name="Line 69"/>
            <p:cNvSpPr>
              <a:spLocks noChangeShapeType="1"/>
            </p:cNvSpPr>
            <p:nvPr/>
          </p:nvSpPr>
          <p:spPr bwMode="auto">
            <a:xfrm flipV="1">
              <a:off x="1200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78" name="Rectangle 70"/>
          <p:cNvSpPr>
            <a:spLocks noChangeArrowheads="1"/>
          </p:cNvSpPr>
          <p:nvPr/>
        </p:nvSpPr>
        <p:spPr bwMode="auto">
          <a:xfrm rot="16200000">
            <a:off x="4473575" y="4102101"/>
            <a:ext cx="16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79" name="Rectangle 71"/>
          <p:cNvSpPr>
            <a:spLocks noChangeArrowheads="1"/>
          </p:cNvSpPr>
          <p:nvPr/>
        </p:nvSpPr>
        <p:spPr bwMode="auto">
          <a:xfrm rot="16200000">
            <a:off x="4472781" y="4269582"/>
            <a:ext cx="16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80" name="Group 72"/>
          <p:cNvGrpSpPr>
            <a:grpSpLocks/>
          </p:cNvGrpSpPr>
          <p:nvPr/>
        </p:nvGrpSpPr>
        <p:grpSpPr bwMode="auto">
          <a:xfrm>
            <a:off x="2057400" y="2667000"/>
            <a:ext cx="1828800" cy="1524000"/>
            <a:chOff x="1344" y="1920"/>
            <a:chExt cx="1152" cy="960"/>
          </a:xfrm>
        </p:grpSpPr>
        <p:grpSp>
          <p:nvGrpSpPr>
            <p:cNvPr id="43081" name="Group 73"/>
            <p:cNvGrpSpPr>
              <a:grpSpLocks/>
            </p:cNvGrpSpPr>
            <p:nvPr/>
          </p:nvGrpSpPr>
          <p:grpSpPr bwMode="auto">
            <a:xfrm>
              <a:off x="1344" y="2688"/>
              <a:ext cx="960" cy="192"/>
              <a:chOff x="672" y="192"/>
              <a:chExt cx="2592" cy="288"/>
            </a:xfrm>
          </p:grpSpPr>
          <p:sp>
            <p:nvSpPr>
              <p:cNvPr id="43082" name="Rectangle 74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3" name="Rectangle 75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4" name="Rectangle 76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5" name="Rectangle 77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6" name="Rectangle 78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7" name="Rectangle 79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8" name="Rectangle 80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9" name="Rectangle 81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0" name="Rectangle 82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91" name="Line 83"/>
            <p:cNvSpPr>
              <a:spLocks noChangeShapeType="1"/>
            </p:cNvSpPr>
            <p:nvPr/>
          </p:nvSpPr>
          <p:spPr bwMode="auto">
            <a:xfrm>
              <a:off x="1920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92" name="Group 84"/>
            <p:cNvGrpSpPr>
              <a:grpSpLocks/>
            </p:cNvGrpSpPr>
            <p:nvPr/>
          </p:nvGrpSpPr>
          <p:grpSpPr bwMode="auto">
            <a:xfrm>
              <a:off x="2304" y="1920"/>
              <a:ext cx="192" cy="960"/>
              <a:chOff x="2112" y="1920"/>
              <a:chExt cx="192" cy="960"/>
            </a:xfrm>
          </p:grpSpPr>
          <p:sp>
            <p:nvSpPr>
              <p:cNvPr id="43093" name="Rectangle 85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4" name="Rectangle 86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5" name="Rectangle 87"/>
              <p:cNvSpPr>
                <a:spLocks noChangeArrowheads="1"/>
              </p:cNvSpPr>
              <p:nvPr/>
            </p:nvSpPr>
            <p:spPr bwMode="auto">
              <a:xfrm>
                <a:off x="2112" y="231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6" name="Rectangle 88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7" name="Rectangle 89"/>
              <p:cNvSpPr>
                <a:spLocks noChangeArrowheads="1"/>
              </p:cNvSpPr>
              <p:nvPr/>
            </p:nvSpPr>
            <p:spPr bwMode="auto">
              <a:xfrm>
                <a:off x="2112" y="2112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098" name="Group 90"/>
          <p:cNvGrpSpPr>
            <a:grpSpLocks/>
          </p:cNvGrpSpPr>
          <p:nvPr/>
        </p:nvGrpSpPr>
        <p:grpSpPr bwMode="auto">
          <a:xfrm>
            <a:off x="4419600" y="2667000"/>
            <a:ext cx="1538288" cy="1524000"/>
            <a:chOff x="2784" y="1920"/>
            <a:chExt cx="969" cy="960"/>
          </a:xfrm>
        </p:grpSpPr>
        <p:grpSp>
          <p:nvGrpSpPr>
            <p:cNvPr id="43099" name="Group 91"/>
            <p:cNvGrpSpPr>
              <a:grpSpLocks/>
            </p:cNvGrpSpPr>
            <p:nvPr/>
          </p:nvGrpSpPr>
          <p:grpSpPr bwMode="auto">
            <a:xfrm>
              <a:off x="2784" y="1920"/>
              <a:ext cx="969" cy="960"/>
              <a:chOff x="2784" y="1899"/>
              <a:chExt cx="969" cy="960"/>
            </a:xfrm>
          </p:grpSpPr>
          <p:grpSp>
            <p:nvGrpSpPr>
              <p:cNvPr id="43100" name="Group 92"/>
              <p:cNvGrpSpPr>
                <a:grpSpLocks/>
              </p:cNvGrpSpPr>
              <p:nvPr/>
            </p:nvGrpSpPr>
            <p:grpSpPr bwMode="auto">
              <a:xfrm>
                <a:off x="2784" y="1899"/>
                <a:ext cx="192" cy="960"/>
                <a:chOff x="2112" y="1920"/>
                <a:chExt cx="192" cy="960"/>
              </a:xfrm>
            </p:grpSpPr>
            <p:sp>
              <p:nvSpPr>
                <p:cNvPr id="43101" name="Rectangle 93"/>
                <p:cNvSpPr>
                  <a:spLocks noChangeArrowheads="1"/>
                </p:cNvSpPr>
                <p:nvPr/>
              </p:nvSpPr>
              <p:spPr bwMode="auto">
                <a:xfrm>
                  <a:off x="2112" y="2688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02" name="Rectangle 94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03" name="Rectangle 95"/>
                <p:cNvSpPr>
                  <a:spLocks noChangeArrowheads="1"/>
                </p:cNvSpPr>
                <p:nvPr/>
              </p:nvSpPr>
              <p:spPr bwMode="auto">
                <a:xfrm>
                  <a:off x="2112" y="2310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04" name="Rectangle 96"/>
                <p:cNvSpPr>
                  <a:spLocks noChangeArrowheads="1"/>
                </p:cNvSpPr>
                <p:nvPr/>
              </p:nvSpPr>
              <p:spPr bwMode="auto">
                <a:xfrm>
                  <a:off x="2112" y="1920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05" name="Rectangle 97"/>
                <p:cNvSpPr>
                  <a:spLocks noChangeArrowheads="1"/>
                </p:cNvSpPr>
                <p:nvPr/>
              </p:nvSpPr>
              <p:spPr bwMode="auto">
                <a:xfrm>
                  <a:off x="2112" y="2112"/>
                  <a:ext cx="192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106" name="Rectangle 98"/>
              <p:cNvSpPr>
                <a:spLocks noChangeArrowheads="1"/>
              </p:cNvSpPr>
              <p:nvPr/>
            </p:nvSpPr>
            <p:spPr bwMode="auto">
              <a:xfrm>
                <a:off x="3177" y="2667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7" name="Rectangle 99"/>
              <p:cNvSpPr>
                <a:spLocks noChangeArrowheads="1"/>
              </p:cNvSpPr>
              <p:nvPr/>
            </p:nvSpPr>
            <p:spPr bwMode="auto">
              <a:xfrm>
                <a:off x="2985" y="2667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8" name="Rectangle 100"/>
              <p:cNvSpPr>
                <a:spLocks noChangeArrowheads="1"/>
              </p:cNvSpPr>
              <p:nvPr/>
            </p:nvSpPr>
            <p:spPr bwMode="auto">
              <a:xfrm>
                <a:off x="3561" y="2667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09" name="Rectangle 101"/>
              <p:cNvSpPr>
                <a:spLocks noChangeArrowheads="1"/>
              </p:cNvSpPr>
              <p:nvPr/>
            </p:nvSpPr>
            <p:spPr bwMode="auto">
              <a:xfrm>
                <a:off x="3369" y="2667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110" name="Line 102"/>
            <p:cNvSpPr>
              <a:spLocks noChangeShapeType="1"/>
            </p:cNvSpPr>
            <p:nvPr/>
          </p:nvSpPr>
          <p:spPr bwMode="auto">
            <a:xfrm>
              <a:off x="2880" y="24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111" name="Text Box 103"/>
          <p:cNvSpPr txBox="1">
            <a:spLocks noChangeArrowheads="1"/>
          </p:cNvSpPr>
          <p:nvPr/>
        </p:nvSpPr>
        <p:spPr bwMode="auto">
          <a:xfrm>
            <a:off x="762000" y="42672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Hình 1</a:t>
            </a:r>
          </a:p>
        </p:txBody>
      </p:sp>
      <p:sp>
        <p:nvSpPr>
          <p:cNvPr id="43112" name="Text Box 104"/>
          <p:cNvSpPr txBox="1">
            <a:spLocks noChangeArrowheads="1"/>
          </p:cNvSpPr>
          <p:nvPr/>
        </p:nvSpPr>
        <p:spPr bwMode="auto">
          <a:xfrm>
            <a:off x="2514600" y="41910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Hình 2</a:t>
            </a:r>
          </a:p>
        </p:txBody>
      </p:sp>
      <p:sp>
        <p:nvSpPr>
          <p:cNvPr id="43113" name="Text Box 105"/>
          <p:cNvSpPr txBox="1">
            <a:spLocks noChangeArrowheads="1"/>
          </p:cNvSpPr>
          <p:nvPr/>
        </p:nvSpPr>
        <p:spPr bwMode="auto">
          <a:xfrm>
            <a:off x="4648200" y="41910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Hình 3</a:t>
            </a:r>
          </a:p>
        </p:txBody>
      </p:sp>
      <p:pic>
        <p:nvPicPr>
          <p:cNvPr id="43114" name="Picture 106" descr="Hình ảnh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3200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5" name="Text Box 107"/>
          <p:cNvSpPr txBox="1">
            <a:spLocks noChangeArrowheads="1"/>
          </p:cNvSpPr>
          <p:nvPr/>
        </p:nvSpPr>
        <p:spPr bwMode="auto">
          <a:xfrm>
            <a:off x="7239000" y="39624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Hình 4</a:t>
            </a:r>
          </a:p>
        </p:txBody>
      </p:sp>
      <p:pic>
        <p:nvPicPr>
          <p:cNvPr id="43116" name="Picture 108" descr="Hình ảnh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7" name="Text Box 109"/>
          <p:cNvSpPr txBox="1">
            <a:spLocks noChangeArrowheads="1"/>
          </p:cNvSpPr>
          <p:nvPr/>
        </p:nvSpPr>
        <p:spPr bwMode="auto">
          <a:xfrm>
            <a:off x="1066800" y="57150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Hình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828321" y="1520788"/>
            <a:ext cx="5258219" cy="109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7" tIns="41593" rIns="83187" bIns="41593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588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Dặn</a:t>
            </a:r>
            <a:r>
              <a:rPr lang="en-US" altLang="en-US" sz="6588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588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dò</a:t>
            </a:r>
            <a:endParaRPr lang="en-US" altLang="en-US" sz="6588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829119" y="3248164"/>
            <a:ext cx="5257421" cy="143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7" tIns="41593" rIns="83187" bIns="41593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375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437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375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37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375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37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375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37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endParaRPr lang="en-US" altLang="en-US" sz="4375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73" descr="DSC0004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2222" r="3451"/>
          <a:stretch/>
        </p:blipFill>
        <p:spPr bwMode="auto">
          <a:xfrm>
            <a:off x="2057400" y="762000"/>
            <a:ext cx="4987636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028" name="Text Box 77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009900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FF66"/>
                </a:solidFill>
                <a:latin typeface="UNI Chu viet tay" pitchFamily="66" charset="0"/>
              </a:rPr>
              <a:t>Quy</a:t>
            </a:r>
            <a:r>
              <a:rPr lang="en-US" sz="3600" b="1" dirty="0" smtClean="0">
                <a:solidFill>
                  <a:srgbClr val="FFFF66"/>
                </a:solidFill>
                <a:latin typeface="UNI Chu viet tay" pitchFamily="66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UNI Chu viet tay" pitchFamily="66" charset="0"/>
              </a:rPr>
              <a:t>trình</a:t>
            </a:r>
            <a:r>
              <a:rPr lang="en-US" sz="3600" b="1" dirty="0">
                <a:solidFill>
                  <a:srgbClr val="FFFF66"/>
                </a:solidFill>
                <a:latin typeface="UNI Chu viet tay" pitchFamily="66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UNI Chu viet tay" pitchFamily="66" charset="0"/>
              </a:rPr>
              <a:t>làm</a:t>
            </a:r>
            <a:r>
              <a:rPr lang="en-US" sz="3600" b="1" dirty="0">
                <a:solidFill>
                  <a:srgbClr val="FFFF66"/>
                </a:solidFill>
                <a:latin typeface="UNI Chu viet tay" pitchFamily="66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UNI Chu viet tay" pitchFamily="66" charset="0"/>
              </a:rPr>
              <a:t>vòng</a:t>
            </a:r>
            <a:r>
              <a:rPr lang="en-US" sz="3600" b="1" dirty="0">
                <a:solidFill>
                  <a:srgbClr val="FFFF66"/>
                </a:solidFill>
                <a:latin typeface="UNI Chu viet tay" pitchFamily="66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UNI Chu viet tay" pitchFamily="66" charset="0"/>
              </a:rPr>
              <a:t>đeo</a:t>
            </a:r>
            <a:r>
              <a:rPr lang="en-US" sz="3600" b="1" dirty="0">
                <a:solidFill>
                  <a:srgbClr val="FFFF66"/>
                </a:solidFill>
                <a:latin typeface="UNI Chu viet tay" pitchFamily="66" charset="0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UNI Chu viet tay" pitchFamily="66" charset="0"/>
              </a:rPr>
              <a:t>tay</a:t>
            </a:r>
            <a:endParaRPr lang="en-US" sz="3600" b="1" dirty="0">
              <a:solidFill>
                <a:srgbClr val="FFFF66"/>
              </a:solidFill>
              <a:latin typeface="UNI Chu viet ta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7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96000" cy="639763"/>
          </a:xfrm>
        </p:spPr>
        <p:txBody>
          <a:bodyPr/>
          <a:lstStyle/>
          <a:p>
            <a:r>
              <a:rPr lang="en-US" sz="3600" b="1" u="sng" dirty="0" err="1">
                <a:solidFill>
                  <a:srgbClr val="0000FF"/>
                </a:solidFill>
              </a:rPr>
              <a:t>Bước</a:t>
            </a:r>
            <a:r>
              <a:rPr lang="en-US" sz="3600" b="1" u="sng" dirty="0">
                <a:solidFill>
                  <a:srgbClr val="0000FF"/>
                </a:solidFill>
              </a:rPr>
              <a:t> 1: </a:t>
            </a:r>
            <a:r>
              <a:rPr lang="en-US" sz="3600" b="1" u="sng" dirty="0" err="1">
                <a:solidFill>
                  <a:srgbClr val="0000FF"/>
                </a:solidFill>
              </a:rPr>
              <a:t>Cắt</a:t>
            </a:r>
            <a:r>
              <a:rPr lang="en-US" sz="3600" b="1" u="sng" dirty="0">
                <a:solidFill>
                  <a:srgbClr val="0000FF"/>
                </a:solidFill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</a:rPr>
              <a:t>thành</a:t>
            </a:r>
            <a:r>
              <a:rPr lang="en-US" sz="3600" b="1" u="sng" dirty="0">
                <a:solidFill>
                  <a:srgbClr val="0000FF"/>
                </a:solidFill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</a:rPr>
              <a:t>các</a:t>
            </a:r>
            <a:r>
              <a:rPr lang="en-US" sz="3600" b="1" u="sng" dirty="0">
                <a:solidFill>
                  <a:srgbClr val="0000FF"/>
                </a:solidFill>
              </a:rPr>
              <a:t> nan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</a:rPr>
              <a:t>Lấy 2 tờ giấy màu khác màu nhau cắt thành các nan rộng 1 ô</a:t>
            </a:r>
            <a:r>
              <a:rPr lang="en-US" sz="2800"/>
              <a:t>.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3048000" y="5853113"/>
            <a:ext cx="4038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D60093"/>
                </a:solidFill>
              </a:rPr>
              <a:t>Chiều dài: tờ giấy màu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D60093"/>
                </a:solidFill>
              </a:rPr>
              <a:t>Chiều rộng: 1ô</a:t>
            </a:r>
          </a:p>
        </p:txBody>
      </p:sp>
      <p:grpSp>
        <p:nvGrpSpPr>
          <p:cNvPr id="26671" name="Group 47"/>
          <p:cNvGrpSpPr>
            <a:grpSpLocks/>
          </p:cNvGrpSpPr>
          <p:nvPr/>
        </p:nvGrpSpPr>
        <p:grpSpPr bwMode="auto">
          <a:xfrm>
            <a:off x="228600" y="1676400"/>
            <a:ext cx="4194175" cy="4191000"/>
            <a:chOff x="1008" y="1248"/>
            <a:chExt cx="2642" cy="2640"/>
          </a:xfrm>
        </p:grpSpPr>
        <p:sp>
          <p:nvSpPr>
            <p:cNvPr id="26672" name="Rectangle 48"/>
            <p:cNvSpPr>
              <a:spLocks noChangeArrowheads="1"/>
            </p:cNvSpPr>
            <p:nvPr/>
          </p:nvSpPr>
          <p:spPr bwMode="auto">
            <a:xfrm>
              <a:off x="1346" y="2692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Rectangle 49"/>
            <p:cNvSpPr>
              <a:spLocks noChangeArrowheads="1"/>
            </p:cNvSpPr>
            <p:nvPr/>
          </p:nvSpPr>
          <p:spPr bwMode="auto">
            <a:xfrm>
              <a:off x="1344" y="2976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74" name="Group 50"/>
            <p:cNvGrpSpPr>
              <a:grpSpLocks/>
            </p:cNvGrpSpPr>
            <p:nvPr/>
          </p:nvGrpSpPr>
          <p:grpSpPr bwMode="auto">
            <a:xfrm>
              <a:off x="1008" y="1248"/>
              <a:ext cx="2642" cy="2640"/>
              <a:chOff x="1008" y="1248"/>
              <a:chExt cx="2642" cy="2640"/>
            </a:xfrm>
          </p:grpSpPr>
          <p:grpSp>
            <p:nvGrpSpPr>
              <p:cNvPr id="26675" name="Group 51"/>
              <p:cNvGrpSpPr>
                <a:grpSpLocks/>
              </p:cNvGrpSpPr>
              <p:nvPr/>
            </p:nvGrpSpPr>
            <p:grpSpPr bwMode="auto">
              <a:xfrm>
                <a:off x="1346" y="1252"/>
                <a:ext cx="2304" cy="2592"/>
                <a:chOff x="1346" y="1252"/>
                <a:chExt cx="2304" cy="2592"/>
              </a:xfrm>
            </p:grpSpPr>
            <p:sp>
              <p:nvSpPr>
                <p:cNvPr id="26676" name="Rectangle 52"/>
                <p:cNvSpPr>
                  <a:spLocks noChangeArrowheads="1"/>
                </p:cNvSpPr>
                <p:nvPr/>
              </p:nvSpPr>
              <p:spPr bwMode="auto">
                <a:xfrm>
                  <a:off x="1634" y="211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634" y="182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8" name="Rectangle 54"/>
                <p:cNvSpPr>
                  <a:spLocks noChangeArrowheads="1"/>
                </p:cNvSpPr>
                <p:nvPr/>
              </p:nvSpPr>
              <p:spPr bwMode="auto">
                <a:xfrm>
                  <a:off x="1634" y="154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9" name="Rectangle 55"/>
                <p:cNvSpPr>
                  <a:spLocks noChangeArrowheads="1"/>
                </p:cNvSpPr>
                <p:nvPr/>
              </p:nvSpPr>
              <p:spPr bwMode="auto">
                <a:xfrm>
                  <a:off x="1634" y="125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0" name="Rectangle 56"/>
                <p:cNvSpPr>
                  <a:spLocks noChangeArrowheads="1"/>
                </p:cNvSpPr>
                <p:nvPr/>
              </p:nvSpPr>
              <p:spPr bwMode="auto">
                <a:xfrm>
                  <a:off x="1346" y="326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1" name="Rectangle 57"/>
                <p:cNvSpPr>
                  <a:spLocks noChangeArrowheads="1"/>
                </p:cNvSpPr>
                <p:nvPr/>
              </p:nvSpPr>
              <p:spPr bwMode="auto">
                <a:xfrm>
                  <a:off x="1346" y="355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2" name="Rectangle 58"/>
                <p:cNvSpPr>
                  <a:spLocks noChangeArrowheads="1"/>
                </p:cNvSpPr>
                <p:nvPr/>
              </p:nvSpPr>
              <p:spPr bwMode="auto">
                <a:xfrm>
                  <a:off x="1346" y="211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3" name="Rectangle 59"/>
                <p:cNvSpPr>
                  <a:spLocks noChangeArrowheads="1"/>
                </p:cNvSpPr>
                <p:nvPr/>
              </p:nvSpPr>
              <p:spPr bwMode="auto">
                <a:xfrm>
                  <a:off x="1346" y="182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4" name="Rectangle 60"/>
                <p:cNvSpPr>
                  <a:spLocks noChangeArrowheads="1"/>
                </p:cNvSpPr>
                <p:nvPr/>
              </p:nvSpPr>
              <p:spPr bwMode="auto">
                <a:xfrm>
                  <a:off x="1346" y="154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5" name="Rectangle 61"/>
                <p:cNvSpPr>
                  <a:spLocks noChangeArrowheads="1"/>
                </p:cNvSpPr>
                <p:nvPr/>
              </p:nvSpPr>
              <p:spPr bwMode="auto">
                <a:xfrm>
                  <a:off x="1346" y="125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6" name="Rectangle 62"/>
                <p:cNvSpPr>
                  <a:spLocks noChangeArrowheads="1"/>
                </p:cNvSpPr>
                <p:nvPr/>
              </p:nvSpPr>
              <p:spPr bwMode="auto">
                <a:xfrm>
                  <a:off x="2210" y="211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7" name="Rectangle 63"/>
                <p:cNvSpPr>
                  <a:spLocks noChangeArrowheads="1"/>
                </p:cNvSpPr>
                <p:nvPr/>
              </p:nvSpPr>
              <p:spPr bwMode="auto">
                <a:xfrm>
                  <a:off x="2210" y="154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8" name="Rectangle 64"/>
                <p:cNvSpPr>
                  <a:spLocks noChangeArrowheads="1"/>
                </p:cNvSpPr>
                <p:nvPr/>
              </p:nvSpPr>
              <p:spPr bwMode="auto">
                <a:xfrm>
                  <a:off x="3362" y="269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9" name="Rectangle 65"/>
                <p:cNvSpPr>
                  <a:spLocks noChangeArrowheads="1"/>
                </p:cNvSpPr>
                <p:nvPr/>
              </p:nvSpPr>
              <p:spPr bwMode="auto">
                <a:xfrm>
                  <a:off x="3074" y="269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0" name="Rectangle 66"/>
                <p:cNvSpPr>
                  <a:spLocks noChangeArrowheads="1"/>
                </p:cNvSpPr>
                <p:nvPr/>
              </p:nvSpPr>
              <p:spPr bwMode="auto">
                <a:xfrm>
                  <a:off x="3362" y="298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1" name="Rectangle 67"/>
                <p:cNvSpPr>
                  <a:spLocks noChangeArrowheads="1"/>
                </p:cNvSpPr>
                <p:nvPr/>
              </p:nvSpPr>
              <p:spPr bwMode="auto">
                <a:xfrm>
                  <a:off x="2786" y="298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2" name="Rectangle 68"/>
                <p:cNvSpPr>
                  <a:spLocks noChangeArrowheads="1"/>
                </p:cNvSpPr>
                <p:nvPr/>
              </p:nvSpPr>
              <p:spPr bwMode="auto">
                <a:xfrm>
                  <a:off x="3362" y="326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3" name="Rectangle 69"/>
                <p:cNvSpPr>
                  <a:spLocks noChangeArrowheads="1"/>
                </p:cNvSpPr>
                <p:nvPr/>
              </p:nvSpPr>
              <p:spPr bwMode="auto">
                <a:xfrm>
                  <a:off x="3074" y="326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4" name="Rectangle 70"/>
                <p:cNvSpPr>
                  <a:spLocks noChangeArrowheads="1"/>
                </p:cNvSpPr>
                <p:nvPr/>
              </p:nvSpPr>
              <p:spPr bwMode="auto">
                <a:xfrm>
                  <a:off x="2786" y="326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5" name="Rectangle 71"/>
                <p:cNvSpPr>
                  <a:spLocks noChangeArrowheads="1"/>
                </p:cNvSpPr>
                <p:nvPr/>
              </p:nvSpPr>
              <p:spPr bwMode="auto">
                <a:xfrm>
                  <a:off x="3362" y="355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6" name="Rectangle 72"/>
                <p:cNvSpPr>
                  <a:spLocks noChangeArrowheads="1"/>
                </p:cNvSpPr>
                <p:nvPr/>
              </p:nvSpPr>
              <p:spPr bwMode="auto">
                <a:xfrm>
                  <a:off x="3074" y="355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7" name="Rectangle 73"/>
                <p:cNvSpPr>
                  <a:spLocks noChangeArrowheads="1"/>
                </p:cNvSpPr>
                <p:nvPr/>
              </p:nvSpPr>
              <p:spPr bwMode="auto">
                <a:xfrm>
                  <a:off x="2786" y="355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8" name="Rectangle 74"/>
                <p:cNvSpPr>
                  <a:spLocks noChangeArrowheads="1"/>
                </p:cNvSpPr>
                <p:nvPr/>
              </p:nvSpPr>
              <p:spPr bwMode="auto">
                <a:xfrm>
                  <a:off x="2498" y="269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99" name="Rectangle 75"/>
                <p:cNvSpPr>
                  <a:spLocks noChangeArrowheads="1"/>
                </p:cNvSpPr>
                <p:nvPr/>
              </p:nvSpPr>
              <p:spPr bwMode="auto">
                <a:xfrm>
                  <a:off x="2498" y="298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0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8" y="326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1" name="Rectangle 77"/>
                <p:cNvSpPr>
                  <a:spLocks noChangeArrowheads="1"/>
                </p:cNvSpPr>
                <p:nvPr/>
              </p:nvSpPr>
              <p:spPr bwMode="auto">
                <a:xfrm>
                  <a:off x="2498" y="355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2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0" y="240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3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0" y="269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4" name="Rectangle 80"/>
                <p:cNvSpPr>
                  <a:spLocks noChangeArrowheads="1"/>
                </p:cNvSpPr>
                <p:nvPr/>
              </p:nvSpPr>
              <p:spPr bwMode="auto">
                <a:xfrm>
                  <a:off x="2210" y="298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5" name="Rectangle 81"/>
                <p:cNvSpPr>
                  <a:spLocks noChangeArrowheads="1"/>
                </p:cNvSpPr>
                <p:nvPr/>
              </p:nvSpPr>
              <p:spPr bwMode="auto">
                <a:xfrm>
                  <a:off x="2210" y="326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6" name="Rectangle 82"/>
                <p:cNvSpPr>
                  <a:spLocks noChangeArrowheads="1"/>
                </p:cNvSpPr>
                <p:nvPr/>
              </p:nvSpPr>
              <p:spPr bwMode="auto">
                <a:xfrm>
                  <a:off x="2210" y="355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7" name="Rectangle 83"/>
                <p:cNvSpPr>
                  <a:spLocks noChangeArrowheads="1"/>
                </p:cNvSpPr>
                <p:nvPr/>
              </p:nvSpPr>
              <p:spPr bwMode="auto">
                <a:xfrm>
                  <a:off x="1922" y="326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8" name="Rectangle 84"/>
                <p:cNvSpPr>
                  <a:spLocks noChangeArrowheads="1"/>
                </p:cNvSpPr>
                <p:nvPr/>
              </p:nvSpPr>
              <p:spPr bwMode="auto">
                <a:xfrm>
                  <a:off x="1922" y="298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9" name="Rectangle 85"/>
                <p:cNvSpPr>
                  <a:spLocks noChangeArrowheads="1"/>
                </p:cNvSpPr>
                <p:nvPr/>
              </p:nvSpPr>
              <p:spPr bwMode="auto">
                <a:xfrm>
                  <a:off x="1922" y="269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0" name="Rectangle 86"/>
                <p:cNvSpPr>
                  <a:spLocks noChangeArrowheads="1"/>
                </p:cNvSpPr>
                <p:nvPr/>
              </p:nvSpPr>
              <p:spPr bwMode="auto">
                <a:xfrm>
                  <a:off x="1922" y="240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1" name="Rectangle 87"/>
                <p:cNvSpPr>
                  <a:spLocks noChangeArrowheads="1"/>
                </p:cNvSpPr>
                <p:nvPr/>
              </p:nvSpPr>
              <p:spPr bwMode="auto">
                <a:xfrm>
                  <a:off x="1922" y="211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2" name="Rectangle 88"/>
                <p:cNvSpPr>
                  <a:spLocks noChangeArrowheads="1"/>
                </p:cNvSpPr>
                <p:nvPr/>
              </p:nvSpPr>
              <p:spPr bwMode="auto">
                <a:xfrm>
                  <a:off x="1922" y="182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3" name="Rectangle 89"/>
                <p:cNvSpPr>
                  <a:spLocks noChangeArrowheads="1"/>
                </p:cNvSpPr>
                <p:nvPr/>
              </p:nvSpPr>
              <p:spPr bwMode="auto">
                <a:xfrm>
                  <a:off x="1922" y="355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4" name="Rectangle 90"/>
                <p:cNvSpPr>
                  <a:spLocks noChangeArrowheads="1"/>
                </p:cNvSpPr>
                <p:nvPr/>
              </p:nvSpPr>
              <p:spPr bwMode="auto">
                <a:xfrm>
                  <a:off x="1634" y="240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5" name="Rectangle 91"/>
                <p:cNvSpPr>
                  <a:spLocks noChangeArrowheads="1"/>
                </p:cNvSpPr>
                <p:nvPr/>
              </p:nvSpPr>
              <p:spPr bwMode="auto">
                <a:xfrm>
                  <a:off x="1634" y="355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6" name="Rectangle 92"/>
                <p:cNvSpPr>
                  <a:spLocks noChangeArrowheads="1"/>
                </p:cNvSpPr>
                <p:nvPr/>
              </p:nvSpPr>
              <p:spPr bwMode="auto">
                <a:xfrm>
                  <a:off x="1634" y="326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7" name="Rectangle 93"/>
                <p:cNvSpPr>
                  <a:spLocks noChangeArrowheads="1"/>
                </p:cNvSpPr>
                <p:nvPr/>
              </p:nvSpPr>
              <p:spPr bwMode="auto">
                <a:xfrm>
                  <a:off x="1634" y="298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8" name="Rectangle 94"/>
                <p:cNvSpPr>
                  <a:spLocks noChangeArrowheads="1"/>
                </p:cNvSpPr>
                <p:nvPr/>
              </p:nvSpPr>
              <p:spPr bwMode="auto">
                <a:xfrm>
                  <a:off x="1634" y="269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9" name="Rectangle 95"/>
                <p:cNvSpPr>
                  <a:spLocks noChangeArrowheads="1"/>
                </p:cNvSpPr>
                <p:nvPr/>
              </p:nvSpPr>
              <p:spPr bwMode="auto">
                <a:xfrm>
                  <a:off x="1346" y="240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0" name="Rectangle 96"/>
                <p:cNvSpPr>
                  <a:spLocks noChangeArrowheads="1"/>
                </p:cNvSpPr>
                <p:nvPr/>
              </p:nvSpPr>
              <p:spPr bwMode="auto">
                <a:xfrm>
                  <a:off x="2498" y="240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1" name="Rectangle 97"/>
                <p:cNvSpPr>
                  <a:spLocks noChangeArrowheads="1"/>
                </p:cNvSpPr>
                <p:nvPr/>
              </p:nvSpPr>
              <p:spPr bwMode="auto">
                <a:xfrm>
                  <a:off x="2210" y="182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2" name="Rectangle 98"/>
                <p:cNvSpPr>
                  <a:spLocks noChangeArrowheads="1"/>
                </p:cNvSpPr>
                <p:nvPr/>
              </p:nvSpPr>
              <p:spPr bwMode="auto">
                <a:xfrm>
                  <a:off x="2786" y="182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3" name="Rectangle 99"/>
                <p:cNvSpPr>
                  <a:spLocks noChangeArrowheads="1"/>
                </p:cNvSpPr>
                <p:nvPr/>
              </p:nvSpPr>
              <p:spPr bwMode="auto">
                <a:xfrm>
                  <a:off x="3074" y="154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4" name="Rectangle 100"/>
                <p:cNvSpPr>
                  <a:spLocks noChangeArrowheads="1"/>
                </p:cNvSpPr>
                <p:nvPr/>
              </p:nvSpPr>
              <p:spPr bwMode="auto">
                <a:xfrm>
                  <a:off x="2786" y="269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5" name="Rectangle 101"/>
                <p:cNvSpPr>
                  <a:spLocks noChangeArrowheads="1"/>
                </p:cNvSpPr>
                <p:nvPr/>
              </p:nvSpPr>
              <p:spPr bwMode="auto">
                <a:xfrm>
                  <a:off x="2786" y="154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6" name="Rectangle 102"/>
                <p:cNvSpPr>
                  <a:spLocks noChangeArrowheads="1"/>
                </p:cNvSpPr>
                <p:nvPr/>
              </p:nvSpPr>
              <p:spPr bwMode="auto">
                <a:xfrm>
                  <a:off x="3074" y="125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7" name="Rectangle 103"/>
                <p:cNvSpPr>
                  <a:spLocks noChangeArrowheads="1"/>
                </p:cNvSpPr>
                <p:nvPr/>
              </p:nvSpPr>
              <p:spPr bwMode="auto">
                <a:xfrm>
                  <a:off x="3074" y="298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786" y="125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29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98" y="211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0" name="Rectangle 106"/>
                <p:cNvSpPr>
                  <a:spLocks noChangeArrowheads="1"/>
                </p:cNvSpPr>
                <p:nvPr/>
              </p:nvSpPr>
              <p:spPr bwMode="auto">
                <a:xfrm>
                  <a:off x="2498" y="182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1" name="Rectangle 107"/>
                <p:cNvSpPr>
                  <a:spLocks noChangeArrowheads="1"/>
                </p:cNvSpPr>
                <p:nvPr/>
              </p:nvSpPr>
              <p:spPr bwMode="auto">
                <a:xfrm>
                  <a:off x="2498" y="154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2" name="Rectangle 108"/>
                <p:cNvSpPr>
                  <a:spLocks noChangeArrowheads="1"/>
                </p:cNvSpPr>
                <p:nvPr/>
              </p:nvSpPr>
              <p:spPr bwMode="auto">
                <a:xfrm>
                  <a:off x="2498" y="125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3" name="Rectangle 109"/>
                <p:cNvSpPr>
                  <a:spLocks noChangeArrowheads="1"/>
                </p:cNvSpPr>
                <p:nvPr/>
              </p:nvSpPr>
              <p:spPr bwMode="auto">
                <a:xfrm>
                  <a:off x="2210" y="125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4" name="Rectangle 110"/>
                <p:cNvSpPr>
                  <a:spLocks noChangeArrowheads="1"/>
                </p:cNvSpPr>
                <p:nvPr/>
              </p:nvSpPr>
              <p:spPr bwMode="auto">
                <a:xfrm>
                  <a:off x="1922" y="154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5" name="Rectangle 111"/>
                <p:cNvSpPr>
                  <a:spLocks noChangeArrowheads="1"/>
                </p:cNvSpPr>
                <p:nvPr/>
              </p:nvSpPr>
              <p:spPr bwMode="auto">
                <a:xfrm>
                  <a:off x="1922" y="125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6" name="Rectangle 112"/>
                <p:cNvSpPr>
                  <a:spLocks noChangeArrowheads="1"/>
                </p:cNvSpPr>
                <p:nvPr/>
              </p:nvSpPr>
              <p:spPr bwMode="auto">
                <a:xfrm>
                  <a:off x="3362" y="182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7" name="Rectangle 113"/>
                <p:cNvSpPr>
                  <a:spLocks noChangeArrowheads="1"/>
                </p:cNvSpPr>
                <p:nvPr/>
              </p:nvSpPr>
              <p:spPr bwMode="auto">
                <a:xfrm>
                  <a:off x="3362" y="125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8" name="Rectangle 114"/>
                <p:cNvSpPr>
                  <a:spLocks noChangeArrowheads="1"/>
                </p:cNvSpPr>
                <p:nvPr/>
              </p:nvSpPr>
              <p:spPr bwMode="auto">
                <a:xfrm>
                  <a:off x="3362" y="154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9" name="Rectangle 115"/>
                <p:cNvSpPr>
                  <a:spLocks noChangeArrowheads="1"/>
                </p:cNvSpPr>
                <p:nvPr/>
              </p:nvSpPr>
              <p:spPr bwMode="auto">
                <a:xfrm>
                  <a:off x="3362" y="211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074" y="182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1" name="Rectangle 117"/>
                <p:cNvSpPr>
                  <a:spLocks noChangeArrowheads="1"/>
                </p:cNvSpPr>
                <p:nvPr/>
              </p:nvSpPr>
              <p:spPr bwMode="auto">
                <a:xfrm>
                  <a:off x="3074" y="211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2" name="Rectangle 118"/>
                <p:cNvSpPr>
                  <a:spLocks noChangeArrowheads="1"/>
                </p:cNvSpPr>
                <p:nvPr/>
              </p:nvSpPr>
              <p:spPr bwMode="auto">
                <a:xfrm>
                  <a:off x="3362" y="240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3" name="Rectangle 119"/>
                <p:cNvSpPr>
                  <a:spLocks noChangeArrowheads="1"/>
                </p:cNvSpPr>
                <p:nvPr/>
              </p:nvSpPr>
              <p:spPr bwMode="auto">
                <a:xfrm>
                  <a:off x="3074" y="240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786" y="240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5" name="Rectangle 121"/>
                <p:cNvSpPr>
                  <a:spLocks noChangeArrowheads="1"/>
                </p:cNvSpPr>
                <p:nvPr/>
              </p:nvSpPr>
              <p:spPr bwMode="auto">
                <a:xfrm>
                  <a:off x="2786" y="211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746" name="Rectangle 122"/>
              <p:cNvSpPr>
                <a:spLocks noChangeArrowheads="1"/>
              </p:cNvSpPr>
              <p:nvPr/>
            </p:nvSpPr>
            <p:spPr bwMode="auto">
              <a:xfrm rot="5640878">
                <a:off x="1032" y="3297"/>
                <a:ext cx="663" cy="5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4800" b="1">
                    <a:sym typeface="Wingdings" pitchFamily="2" charset="2"/>
                  </a:rPr>
                  <a:t></a:t>
                </a:r>
                <a:r>
                  <a:rPr lang="en-US" sz="4800" b="1">
                    <a:solidFill>
                      <a:srgbClr val="D60093"/>
                    </a:solidFill>
                  </a:rPr>
                  <a:t> </a:t>
                </a:r>
              </a:p>
            </p:txBody>
          </p:sp>
          <p:sp>
            <p:nvSpPr>
              <p:cNvPr id="26747" name="Rectangle 123"/>
              <p:cNvSpPr>
                <a:spLocks noChangeArrowheads="1"/>
              </p:cNvSpPr>
              <p:nvPr/>
            </p:nvSpPr>
            <p:spPr bwMode="auto">
              <a:xfrm>
                <a:off x="1056" y="355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748" name="Group 124"/>
              <p:cNvGrpSpPr>
                <a:grpSpLocks/>
              </p:cNvGrpSpPr>
              <p:nvPr/>
            </p:nvGrpSpPr>
            <p:grpSpPr bwMode="auto">
              <a:xfrm rot="-154396">
                <a:off x="1008" y="1248"/>
                <a:ext cx="288" cy="2304"/>
                <a:chOff x="1200" y="1344"/>
                <a:chExt cx="288" cy="2304"/>
              </a:xfrm>
            </p:grpSpPr>
            <p:sp>
              <p:nvSpPr>
                <p:cNvPr id="26749" name="Rectangle 125"/>
                <p:cNvSpPr>
                  <a:spLocks noChangeArrowheads="1"/>
                </p:cNvSpPr>
                <p:nvPr/>
              </p:nvSpPr>
              <p:spPr bwMode="auto">
                <a:xfrm>
                  <a:off x="1200" y="249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0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00" y="192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1" name="Rectangle 127"/>
                <p:cNvSpPr>
                  <a:spLocks noChangeArrowheads="1"/>
                </p:cNvSpPr>
                <p:nvPr/>
              </p:nvSpPr>
              <p:spPr bwMode="auto">
                <a:xfrm>
                  <a:off x="1200" y="278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2" name="Rectangle 128"/>
                <p:cNvSpPr>
                  <a:spLocks noChangeArrowheads="1"/>
                </p:cNvSpPr>
                <p:nvPr/>
              </p:nvSpPr>
              <p:spPr bwMode="auto">
                <a:xfrm>
                  <a:off x="1200" y="336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3" name="Rectangle 129"/>
                <p:cNvSpPr>
                  <a:spLocks noChangeArrowheads="1"/>
                </p:cNvSpPr>
                <p:nvPr/>
              </p:nvSpPr>
              <p:spPr bwMode="auto">
                <a:xfrm>
                  <a:off x="1200" y="220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4" name="Rectangle 130"/>
                <p:cNvSpPr>
                  <a:spLocks noChangeArrowheads="1"/>
                </p:cNvSpPr>
                <p:nvPr/>
              </p:nvSpPr>
              <p:spPr bwMode="auto">
                <a:xfrm>
                  <a:off x="1200" y="16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5" name="Rectangle 131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6" name="Rectangle 132"/>
                <p:cNvSpPr>
                  <a:spLocks noChangeArrowheads="1"/>
                </p:cNvSpPr>
                <p:nvPr/>
              </p:nvSpPr>
              <p:spPr bwMode="auto">
                <a:xfrm>
                  <a:off x="1200" y="307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843" name="Group 219"/>
          <p:cNvGrpSpPr>
            <a:grpSpLocks/>
          </p:cNvGrpSpPr>
          <p:nvPr/>
        </p:nvGrpSpPr>
        <p:grpSpPr bwMode="auto">
          <a:xfrm>
            <a:off x="4724400" y="1676400"/>
            <a:ext cx="4194175" cy="4191000"/>
            <a:chOff x="1008" y="1248"/>
            <a:chExt cx="2642" cy="2640"/>
          </a:xfrm>
        </p:grpSpPr>
        <p:sp>
          <p:nvSpPr>
            <p:cNvPr id="26844" name="Rectangle 220"/>
            <p:cNvSpPr>
              <a:spLocks noChangeArrowheads="1"/>
            </p:cNvSpPr>
            <p:nvPr/>
          </p:nvSpPr>
          <p:spPr bwMode="auto">
            <a:xfrm>
              <a:off x="1346" y="2692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45" name="Rectangle 221"/>
            <p:cNvSpPr>
              <a:spLocks noChangeArrowheads="1"/>
            </p:cNvSpPr>
            <p:nvPr/>
          </p:nvSpPr>
          <p:spPr bwMode="auto">
            <a:xfrm>
              <a:off x="1344" y="2976"/>
              <a:ext cx="288" cy="28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846" name="Group 222"/>
            <p:cNvGrpSpPr>
              <a:grpSpLocks/>
            </p:cNvGrpSpPr>
            <p:nvPr/>
          </p:nvGrpSpPr>
          <p:grpSpPr bwMode="auto">
            <a:xfrm>
              <a:off x="1008" y="1248"/>
              <a:ext cx="2642" cy="2640"/>
              <a:chOff x="1008" y="1248"/>
              <a:chExt cx="2642" cy="2640"/>
            </a:xfrm>
          </p:grpSpPr>
          <p:grpSp>
            <p:nvGrpSpPr>
              <p:cNvPr id="26847" name="Group 223"/>
              <p:cNvGrpSpPr>
                <a:grpSpLocks/>
              </p:cNvGrpSpPr>
              <p:nvPr/>
            </p:nvGrpSpPr>
            <p:grpSpPr bwMode="auto">
              <a:xfrm>
                <a:off x="1346" y="1252"/>
                <a:ext cx="2304" cy="2592"/>
                <a:chOff x="1346" y="1252"/>
                <a:chExt cx="2304" cy="2592"/>
              </a:xfrm>
            </p:grpSpPr>
            <p:sp>
              <p:nvSpPr>
                <p:cNvPr id="26848" name="Rectangle 224"/>
                <p:cNvSpPr>
                  <a:spLocks noChangeArrowheads="1"/>
                </p:cNvSpPr>
                <p:nvPr/>
              </p:nvSpPr>
              <p:spPr bwMode="auto">
                <a:xfrm>
                  <a:off x="1634" y="211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49" name="Rectangle 225"/>
                <p:cNvSpPr>
                  <a:spLocks noChangeArrowheads="1"/>
                </p:cNvSpPr>
                <p:nvPr/>
              </p:nvSpPr>
              <p:spPr bwMode="auto">
                <a:xfrm>
                  <a:off x="1634" y="182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50" name="Rectangle 226"/>
                <p:cNvSpPr>
                  <a:spLocks noChangeArrowheads="1"/>
                </p:cNvSpPr>
                <p:nvPr/>
              </p:nvSpPr>
              <p:spPr bwMode="auto">
                <a:xfrm>
                  <a:off x="1634" y="154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51" name="Rectangle 227"/>
                <p:cNvSpPr>
                  <a:spLocks noChangeArrowheads="1"/>
                </p:cNvSpPr>
                <p:nvPr/>
              </p:nvSpPr>
              <p:spPr bwMode="auto">
                <a:xfrm>
                  <a:off x="1634" y="125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52" name="Rectangle 228"/>
                <p:cNvSpPr>
                  <a:spLocks noChangeArrowheads="1"/>
                </p:cNvSpPr>
                <p:nvPr/>
              </p:nvSpPr>
              <p:spPr bwMode="auto">
                <a:xfrm>
                  <a:off x="1346" y="326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53" name="Rectangle 229"/>
                <p:cNvSpPr>
                  <a:spLocks noChangeArrowheads="1"/>
                </p:cNvSpPr>
                <p:nvPr/>
              </p:nvSpPr>
              <p:spPr bwMode="auto">
                <a:xfrm>
                  <a:off x="1346" y="355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54" name="Rectangle 230"/>
                <p:cNvSpPr>
                  <a:spLocks noChangeArrowheads="1"/>
                </p:cNvSpPr>
                <p:nvPr/>
              </p:nvSpPr>
              <p:spPr bwMode="auto">
                <a:xfrm>
                  <a:off x="1346" y="211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55" name="Rectangle 231"/>
                <p:cNvSpPr>
                  <a:spLocks noChangeArrowheads="1"/>
                </p:cNvSpPr>
                <p:nvPr/>
              </p:nvSpPr>
              <p:spPr bwMode="auto">
                <a:xfrm>
                  <a:off x="1346" y="182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56" name="Rectangle 232"/>
                <p:cNvSpPr>
                  <a:spLocks noChangeArrowheads="1"/>
                </p:cNvSpPr>
                <p:nvPr/>
              </p:nvSpPr>
              <p:spPr bwMode="auto">
                <a:xfrm>
                  <a:off x="1346" y="154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57" name="Rectangle 233"/>
                <p:cNvSpPr>
                  <a:spLocks noChangeArrowheads="1"/>
                </p:cNvSpPr>
                <p:nvPr/>
              </p:nvSpPr>
              <p:spPr bwMode="auto">
                <a:xfrm>
                  <a:off x="1346" y="125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58" name="Rectangle 234"/>
                <p:cNvSpPr>
                  <a:spLocks noChangeArrowheads="1"/>
                </p:cNvSpPr>
                <p:nvPr/>
              </p:nvSpPr>
              <p:spPr bwMode="auto">
                <a:xfrm>
                  <a:off x="2210" y="211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59" name="Rectangle 235"/>
                <p:cNvSpPr>
                  <a:spLocks noChangeArrowheads="1"/>
                </p:cNvSpPr>
                <p:nvPr/>
              </p:nvSpPr>
              <p:spPr bwMode="auto">
                <a:xfrm>
                  <a:off x="2210" y="154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60" name="Rectangle 236"/>
                <p:cNvSpPr>
                  <a:spLocks noChangeArrowheads="1"/>
                </p:cNvSpPr>
                <p:nvPr/>
              </p:nvSpPr>
              <p:spPr bwMode="auto">
                <a:xfrm>
                  <a:off x="3362" y="269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61" name="Rectangle 237"/>
                <p:cNvSpPr>
                  <a:spLocks noChangeArrowheads="1"/>
                </p:cNvSpPr>
                <p:nvPr/>
              </p:nvSpPr>
              <p:spPr bwMode="auto">
                <a:xfrm>
                  <a:off x="3074" y="269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62" name="Rectangle 238"/>
                <p:cNvSpPr>
                  <a:spLocks noChangeArrowheads="1"/>
                </p:cNvSpPr>
                <p:nvPr/>
              </p:nvSpPr>
              <p:spPr bwMode="auto">
                <a:xfrm>
                  <a:off x="3362" y="298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63" name="Rectangle 239"/>
                <p:cNvSpPr>
                  <a:spLocks noChangeArrowheads="1"/>
                </p:cNvSpPr>
                <p:nvPr/>
              </p:nvSpPr>
              <p:spPr bwMode="auto">
                <a:xfrm>
                  <a:off x="2786" y="298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64" name="Rectangle 240"/>
                <p:cNvSpPr>
                  <a:spLocks noChangeArrowheads="1"/>
                </p:cNvSpPr>
                <p:nvPr/>
              </p:nvSpPr>
              <p:spPr bwMode="auto">
                <a:xfrm>
                  <a:off x="3362" y="326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65" name="Rectangle 241"/>
                <p:cNvSpPr>
                  <a:spLocks noChangeArrowheads="1"/>
                </p:cNvSpPr>
                <p:nvPr/>
              </p:nvSpPr>
              <p:spPr bwMode="auto">
                <a:xfrm>
                  <a:off x="3074" y="326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66" name="Rectangle 242"/>
                <p:cNvSpPr>
                  <a:spLocks noChangeArrowheads="1"/>
                </p:cNvSpPr>
                <p:nvPr/>
              </p:nvSpPr>
              <p:spPr bwMode="auto">
                <a:xfrm>
                  <a:off x="2786" y="326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67" name="Rectangle 243"/>
                <p:cNvSpPr>
                  <a:spLocks noChangeArrowheads="1"/>
                </p:cNvSpPr>
                <p:nvPr/>
              </p:nvSpPr>
              <p:spPr bwMode="auto">
                <a:xfrm>
                  <a:off x="3362" y="355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68" name="Rectangle 244"/>
                <p:cNvSpPr>
                  <a:spLocks noChangeArrowheads="1"/>
                </p:cNvSpPr>
                <p:nvPr/>
              </p:nvSpPr>
              <p:spPr bwMode="auto">
                <a:xfrm>
                  <a:off x="3074" y="355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69" name="Rectangle 245"/>
                <p:cNvSpPr>
                  <a:spLocks noChangeArrowheads="1"/>
                </p:cNvSpPr>
                <p:nvPr/>
              </p:nvSpPr>
              <p:spPr bwMode="auto">
                <a:xfrm>
                  <a:off x="2786" y="355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70" name="Rectangle 246"/>
                <p:cNvSpPr>
                  <a:spLocks noChangeArrowheads="1"/>
                </p:cNvSpPr>
                <p:nvPr/>
              </p:nvSpPr>
              <p:spPr bwMode="auto">
                <a:xfrm>
                  <a:off x="2498" y="269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71" name="Rectangle 247"/>
                <p:cNvSpPr>
                  <a:spLocks noChangeArrowheads="1"/>
                </p:cNvSpPr>
                <p:nvPr/>
              </p:nvSpPr>
              <p:spPr bwMode="auto">
                <a:xfrm>
                  <a:off x="2498" y="298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72" name="Rectangle 248"/>
                <p:cNvSpPr>
                  <a:spLocks noChangeArrowheads="1"/>
                </p:cNvSpPr>
                <p:nvPr/>
              </p:nvSpPr>
              <p:spPr bwMode="auto">
                <a:xfrm>
                  <a:off x="2498" y="326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73" name="Rectangle 249"/>
                <p:cNvSpPr>
                  <a:spLocks noChangeArrowheads="1"/>
                </p:cNvSpPr>
                <p:nvPr/>
              </p:nvSpPr>
              <p:spPr bwMode="auto">
                <a:xfrm>
                  <a:off x="2498" y="355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74" name="Rectangle 250"/>
                <p:cNvSpPr>
                  <a:spLocks noChangeArrowheads="1"/>
                </p:cNvSpPr>
                <p:nvPr/>
              </p:nvSpPr>
              <p:spPr bwMode="auto">
                <a:xfrm>
                  <a:off x="2210" y="2404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75" name="Rectangle 251"/>
                <p:cNvSpPr>
                  <a:spLocks noChangeArrowheads="1"/>
                </p:cNvSpPr>
                <p:nvPr/>
              </p:nvSpPr>
              <p:spPr bwMode="auto">
                <a:xfrm>
                  <a:off x="2210" y="269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76" name="Rectangle 252"/>
                <p:cNvSpPr>
                  <a:spLocks noChangeArrowheads="1"/>
                </p:cNvSpPr>
                <p:nvPr/>
              </p:nvSpPr>
              <p:spPr bwMode="auto">
                <a:xfrm>
                  <a:off x="2210" y="298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77" name="Rectangle 253"/>
                <p:cNvSpPr>
                  <a:spLocks noChangeArrowheads="1"/>
                </p:cNvSpPr>
                <p:nvPr/>
              </p:nvSpPr>
              <p:spPr bwMode="auto">
                <a:xfrm>
                  <a:off x="2210" y="326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78" name="Rectangle 254"/>
                <p:cNvSpPr>
                  <a:spLocks noChangeArrowheads="1"/>
                </p:cNvSpPr>
                <p:nvPr/>
              </p:nvSpPr>
              <p:spPr bwMode="auto">
                <a:xfrm>
                  <a:off x="2210" y="355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79" name="Rectangle 255"/>
                <p:cNvSpPr>
                  <a:spLocks noChangeArrowheads="1"/>
                </p:cNvSpPr>
                <p:nvPr/>
              </p:nvSpPr>
              <p:spPr bwMode="auto">
                <a:xfrm>
                  <a:off x="1922" y="326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80" name="Rectangle 256"/>
                <p:cNvSpPr>
                  <a:spLocks noChangeArrowheads="1"/>
                </p:cNvSpPr>
                <p:nvPr/>
              </p:nvSpPr>
              <p:spPr bwMode="auto">
                <a:xfrm>
                  <a:off x="1922" y="298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81" name="Rectangle 257"/>
                <p:cNvSpPr>
                  <a:spLocks noChangeArrowheads="1"/>
                </p:cNvSpPr>
                <p:nvPr/>
              </p:nvSpPr>
              <p:spPr bwMode="auto">
                <a:xfrm>
                  <a:off x="1922" y="269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82" name="Rectangle 258"/>
                <p:cNvSpPr>
                  <a:spLocks noChangeArrowheads="1"/>
                </p:cNvSpPr>
                <p:nvPr/>
              </p:nvSpPr>
              <p:spPr bwMode="auto">
                <a:xfrm>
                  <a:off x="1922" y="2404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83" name="Rectangle 259"/>
                <p:cNvSpPr>
                  <a:spLocks noChangeArrowheads="1"/>
                </p:cNvSpPr>
                <p:nvPr/>
              </p:nvSpPr>
              <p:spPr bwMode="auto">
                <a:xfrm>
                  <a:off x="1922" y="211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84" name="Rectangle 260"/>
                <p:cNvSpPr>
                  <a:spLocks noChangeArrowheads="1"/>
                </p:cNvSpPr>
                <p:nvPr/>
              </p:nvSpPr>
              <p:spPr bwMode="auto">
                <a:xfrm>
                  <a:off x="1922" y="182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85" name="Rectangle 261"/>
                <p:cNvSpPr>
                  <a:spLocks noChangeArrowheads="1"/>
                </p:cNvSpPr>
                <p:nvPr/>
              </p:nvSpPr>
              <p:spPr bwMode="auto">
                <a:xfrm>
                  <a:off x="1922" y="355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86" name="Rectangle 262"/>
                <p:cNvSpPr>
                  <a:spLocks noChangeArrowheads="1"/>
                </p:cNvSpPr>
                <p:nvPr/>
              </p:nvSpPr>
              <p:spPr bwMode="auto">
                <a:xfrm>
                  <a:off x="1634" y="2404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87" name="Rectangle 263"/>
                <p:cNvSpPr>
                  <a:spLocks noChangeArrowheads="1"/>
                </p:cNvSpPr>
                <p:nvPr/>
              </p:nvSpPr>
              <p:spPr bwMode="auto">
                <a:xfrm>
                  <a:off x="1634" y="355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88" name="Rectangle 264"/>
                <p:cNvSpPr>
                  <a:spLocks noChangeArrowheads="1"/>
                </p:cNvSpPr>
                <p:nvPr/>
              </p:nvSpPr>
              <p:spPr bwMode="auto">
                <a:xfrm>
                  <a:off x="1634" y="326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89" name="Rectangle 265"/>
                <p:cNvSpPr>
                  <a:spLocks noChangeArrowheads="1"/>
                </p:cNvSpPr>
                <p:nvPr/>
              </p:nvSpPr>
              <p:spPr bwMode="auto">
                <a:xfrm>
                  <a:off x="1634" y="298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90" name="Rectangle 266"/>
                <p:cNvSpPr>
                  <a:spLocks noChangeArrowheads="1"/>
                </p:cNvSpPr>
                <p:nvPr/>
              </p:nvSpPr>
              <p:spPr bwMode="auto">
                <a:xfrm>
                  <a:off x="1634" y="269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91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6" y="2404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92" name="Rectangle 268"/>
                <p:cNvSpPr>
                  <a:spLocks noChangeArrowheads="1"/>
                </p:cNvSpPr>
                <p:nvPr/>
              </p:nvSpPr>
              <p:spPr bwMode="auto">
                <a:xfrm>
                  <a:off x="2498" y="2404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93" name="Rectangle 269"/>
                <p:cNvSpPr>
                  <a:spLocks noChangeArrowheads="1"/>
                </p:cNvSpPr>
                <p:nvPr/>
              </p:nvSpPr>
              <p:spPr bwMode="auto">
                <a:xfrm>
                  <a:off x="2210" y="182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94" name="Rectangle 270"/>
                <p:cNvSpPr>
                  <a:spLocks noChangeArrowheads="1"/>
                </p:cNvSpPr>
                <p:nvPr/>
              </p:nvSpPr>
              <p:spPr bwMode="auto">
                <a:xfrm>
                  <a:off x="2786" y="182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95" name="Rectangle 271"/>
                <p:cNvSpPr>
                  <a:spLocks noChangeArrowheads="1"/>
                </p:cNvSpPr>
                <p:nvPr/>
              </p:nvSpPr>
              <p:spPr bwMode="auto">
                <a:xfrm>
                  <a:off x="3074" y="154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96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6" y="269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97" name="Rectangle 273"/>
                <p:cNvSpPr>
                  <a:spLocks noChangeArrowheads="1"/>
                </p:cNvSpPr>
                <p:nvPr/>
              </p:nvSpPr>
              <p:spPr bwMode="auto">
                <a:xfrm>
                  <a:off x="2786" y="154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98" name="Rectangle 274"/>
                <p:cNvSpPr>
                  <a:spLocks noChangeArrowheads="1"/>
                </p:cNvSpPr>
                <p:nvPr/>
              </p:nvSpPr>
              <p:spPr bwMode="auto">
                <a:xfrm>
                  <a:off x="3074" y="125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99" name="Rectangle 275"/>
                <p:cNvSpPr>
                  <a:spLocks noChangeArrowheads="1"/>
                </p:cNvSpPr>
                <p:nvPr/>
              </p:nvSpPr>
              <p:spPr bwMode="auto">
                <a:xfrm>
                  <a:off x="3074" y="298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00" name="Rectangle 276"/>
                <p:cNvSpPr>
                  <a:spLocks noChangeArrowheads="1"/>
                </p:cNvSpPr>
                <p:nvPr/>
              </p:nvSpPr>
              <p:spPr bwMode="auto">
                <a:xfrm>
                  <a:off x="2786" y="125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01" name="Rectangle 277"/>
                <p:cNvSpPr>
                  <a:spLocks noChangeArrowheads="1"/>
                </p:cNvSpPr>
                <p:nvPr/>
              </p:nvSpPr>
              <p:spPr bwMode="auto">
                <a:xfrm>
                  <a:off x="2498" y="211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02" name="Rectangle 278"/>
                <p:cNvSpPr>
                  <a:spLocks noChangeArrowheads="1"/>
                </p:cNvSpPr>
                <p:nvPr/>
              </p:nvSpPr>
              <p:spPr bwMode="auto">
                <a:xfrm>
                  <a:off x="2498" y="182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03" name="Rectangle 279"/>
                <p:cNvSpPr>
                  <a:spLocks noChangeArrowheads="1"/>
                </p:cNvSpPr>
                <p:nvPr/>
              </p:nvSpPr>
              <p:spPr bwMode="auto">
                <a:xfrm>
                  <a:off x="2498" y="154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04" name="Rectangle 280"/>
                <p:cNvSpPr>
                  <a:spLocks noChangeArrowheads="1"/>
                </p:cNvSpPr>
                <p:nvPr/>
              </p:nvSpPr>
              <p:spPr bwMode="auto">
                <a:xfrm>
                  <a:off x="2498" y="125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05" name="Rectangle 281"/>
                <p:cNvSpPr>
                  <a:spLocks noChangeArrowheads="1"/>
                </p:cNvSpPr>
                <p:nvPr/>
              </p:nvSpPr>
              <p:spPr bwMode="auto">
                <a:xfrm>
                  <a:off x="2210" y="125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06" name="Rectangle 282"/>
                <p:cNvSpPr>
                  <a:spLocks noChangeArrowheads="1"/>
                </p:cNvSpPr>
                <p:nvPr/>
              </p:nvSpPr>
              <p:spPr bwMode="auto">
                <a:xfrm>
                  <a:off x="1922" y="154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07" name="Rectangle 283"/>
                <p:cNvSpPr>
                  <a:spLocks noChangeArrowheads="1"/>
                </p:cNvSpPr>
                <p:nvPr/>
              </p:nvSpPr>
              <p:spPr bwMode="auto">
                <a:xfrm>
                  <a:off x="1922" y="125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08" name="Rectangle 284"/>
                <p:cNvSpPr>
                  <a:spLocks noChangeArrowheads="1"/>
                </p:cNvSpPr>
                <p:nvPr/>
              </p:nvSpPr>
              <p:spPr bwMode="auto">
                <a:xfrm>
                  <a:off x="3362" y="182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09" name="Rectangle 285"/>
                <p:cNvSpPr>
                  <a:spLocks noChangeArrowheads="1"/>
                </p:cNvSpPr>
                <p:nvPr/>
              </p:nvSpPr>
              <p:spPr bwMode="auto">
                <a:xfrm>
                  <a:off x="3362" y="125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10" name="Rectangle 286"/>
                <p:cNvSpPr>
                  <a:spLocks noChangeArrowheads="1"/>
                </p:cNvSpPr>
                <p:nvPr/>
              </p:nvSpPr>
              <p:spPr bwMode="auto">
                <a:xfrm>
                  <a:off x="3362" y="154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11" name="Rectangle 287"/>
                <p:cNvSpPr>
                  <a:spLocks noChangeArrowheads="1"/>
                </p:cNvSpPr>
                <p:nvPr/>
              </p:nvSpPr>
              <p:spPr bwMode="auto">
                <a:xfrm>
                  <a:off x="3362" y="211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12" name="Rectangle 288"/>
                <p:cNvSpPr>
                  <a:spLocks noChangeArrowheads="1"/>
                </p:cNvSpPr>
                <p:nvPr/>
              </p:nvSpPr>
              <p:spPr bwMode="auto">
                <a:xfrm>
                  <a:off x="3074" y="182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13" name="Rectangle 289"/>
                <p:cNvSpPr>
                  <a:spLocks noChangeArrowheads="1"/>
                </p:cNvSpPr>
                <p:nvPr/>
              </p:nvSpPr>
              <p:spPr bwMode="auto">
                <a:xfrm>
                  <a:off x="3074" y="211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14" name="Rectangle 290"/>
                <p:cNvSpPr>
                  <a:spLocks noChangeArrowheads="1"/>
                </p:cNvSpPr>
                <p:nvPr/>
              </p:nvSpPr>
              <p:spPr bwMode="auto">
                <a:xfrm>
                  <a:off x="3362" y="2404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15" name="Rectangle 291"/>
                <p:cNvSpPr>
                  <a:spLocks noChangeArrowheads="1"/>
                </p:cNvSpPr>
                <p:nvPr/>
              </p:nvSpPr>
              <p:spPr bwMode="auto">
                <a:xfrm>
                  <a:off x="3074" y="2404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16" name="Rectangle 292"/>
                <p:cNvSpPr>
                  <a:spLocks noChangeArrowheads="1"/>
                </p:cNvSpPr>
                <p:nvPr/>
              </p:nvSpPr>
              <p:spPr bwMode="auto">
                <a:xfrm>
                  <a:off x="2786" y="2404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17" name="Rectangle 293"/>
                <p:cNvSpPr>
                  <a:spLocks noChangeArrowheads="1"/>
                </p:cNvSpPr>
                <p:nvPr/>
              </p:nvSpPr>
              <p:spPr bwMode="auto">
                <a:xfrm>
                  <a:off x="2786" y="211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918" name="Rectangle 294"/>
              <p:cNvSpPr>
                <a:spLocks noChangeArrowheads="1"/>
              </p:cNvSpPr>
              <p:nvPr/>
            </p:nvSpPr>
            <p:spPr bwMode="auto">
              <a:xfrm rot="5640878">
                <a:off x="1032" y="3297"/>
                <a:ext cx="663" cy="519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4800" b="1">
                    <a:sym typeface="Wingdings" pitchFamily="2" charset="2"/>
                  </a:rPr>
                  <a:t></a:t>
                </a:r>
                <a:r>
                  <a:rPr lang="en-US" sz="4800" b="1">
                    <a:solidFill>
                      <a:srgbClr val="FFFFCC"/>
                    </a:solidFill>
                  </a:rPr>
                  <a:t> </a:t>
                </a:r>
              </a:p>
            </p:txBody>
          </p:sp>
          <p:sp>
            <p:nvSpPr>
              <p:cNvPr id="26919" name="Rectangle 295"/>
              <p:cNvSpPr>
                <a:spLocks noChangeArrowheads="1"/>
              </p:cNvSpPr>
              <p:nvPr/>
            </p:nvSpPr>
            <p:spPr bwMode="auto">
              <a:xfrm>
                <a:off x="1056" y="355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920" name="Group 296"/>
              <p:cNvGrpSpPr>
                <a:grpSpLocks/>
              </p:cNvGrpSpPr>
              <p:nvPr/>
            </p:nvGrpSpPr>
            <p:grpSpPr bwMode="auto">
              <a:xfrm rot="-154396">
                <a:off x="1008" y="1248"/>
                <a:ext cx="288" cy="2304"/>
                <a:chOff x="1200" y="1344"/>
                <a:chExt cx="288" cy="2304"/>
              </a:xfrm>
            </p:grpSpPr>
            <p:sp>
              <p:nvSpPr>
                <p:cNvPr id="26921" name="Rectangle 297"/>
                <p:cNvSpPr>
                  <a:spLocks noChangeArrowheads="1"/>
                </p:cNvSpPr>
                <p:nvPr/>
              </p:nvSpPr>
              <p:spPr bwMode="auto">
                <a:xfrm>
                  <a:off x="1200" y="2496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22" name="Rectangle 298"/>
                <p:cNvSpPr>
                  <a:spLocks noChangeArrowheads="1"/>
                </p:cNvSpPr>
                <p:nvPr/>
              </p:nvSpPr>
              <p:spPr bwMode="auto">
                <a:xfrm>
                  <a:off x="1200" y="192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23" name="Rectangle 299"/>
                <p:cNvSpPr>
                  <a:spLocks noChangeArrowheads="1"/>
                </p:cNvSpPr>
                <p:nvPr/>
              </p:nvSpPr>
              <p:spPr bwMode="auto">
                <a:xfrm>
                  <a:off x="1200" y="2784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24" name="Rectangle 300"/>
                <p:cNvSpPr>
                  <a:spLocks noChangeArrowheads="1"/>
                </p:cNvSpPr>
                <p:nvPr/>
              </p:nvSpPr>
              <p:spPr bwMode="auto">
                <a:xfrm>
                  <a:off x="1200" y="3360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25" name="Rectangle 301"/>
                <p:cNvSpPr>
                  <a:spLocks noChangeArrowheads="1"/>
                </p:cNvSpPr>
                <p:nvPr/>
              </p:nvSpPr>
              <p:spPr bwMode="auto">
                <a:xfrm>
                  <a:off x="1200" y="2208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26" name="Rectangle 302"/>
                <p:cNvSpPr>
                  <a:spLocks noChangeArrowheads="1"/>
                </p:cNvSpPr>
                <p:nvPr/>
              </p:nvSpPr>
              <p:spPr bwMode="auto">
                <a:xfrm>
                  <a:off x="1200" y="16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27" name="Rectangle 303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28" name="Rectangle 304"/>
                <p:cNvSpPr>
                  <a:spLocks noChangeArrowheads="1"/>
                </p:cNvSpPr>
                <p:nvPr/>
              </p:nvSpPr>
              <p:spPr bwMode="auto">
                <a:xfrm>
                  <a:off x="1200" y="307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637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49"/>
            <a:ext cx="9144000" cy="705484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81000"/>
            <a:ext cx="1981200" cy="63976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u="sng" kern="0" dirty="0" err="1" smtClean="0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4000" b="1" u="sng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u="sng" kern="0" dirty="0" err="1" smtClean="0">
                <a:solidFill>
                  <a:srgbClr val="0000CC"/>
                </a:solidFill>
                <a:latin typeface="Times New Roman" pitchFamily="18" charset="0"/>
              </a:rPr>
              <a:t>cầu</a:t>
            </a:r>
            <a:endParaRPr lang="en-US" sz="4000" b="1" u="sng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143000"/>
            <a:ext cx="9144000" cy="2743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49"/>
            <a:ext cx="9144000" cy="7054849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1295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None/>
            </a:pPr>
            <a:endParaRPr lang="en-US" sz="4000" b="1" i="1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4400" b="1" i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3" name="Picture 9" descr="vo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4267200" cy="291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6" name="Picture 12" descr="vong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8350" y="990600"/>
            <a:ext cx="4565650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5" name="Picture 11" descr="vong 4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81400"/>
            <a:ext cx="4038600" cy="327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5" name="Picture 9" descr="vong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917950"/>
            <a:ext cx="3276600" cy="294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11" descr="vọng 5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990600"/>
            <a:ext cx="3962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9" name="Picture 13" descr="vô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2672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49"/>
            <a:ext cx="9144000" cy="7054849"/>
          </a:xfrm>
          <a:prstGeom prst="rect">
            <a:avLst/>
          </a:prstGeo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734377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THỰC HÀNH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LÀM VÒNG ĐEO TAY BẰNG GIẤY</a:t>
            </a:r>
          </a:p>
        </p:txBody>
      </p:sp>
    </p:spTree>
    <p:extLst>
      <p:ext uri="{BB962C8B-B14F-4D97-AF65-F5344CB8AC3E}">
        <p14:creationId xmlns:p14="http://schemas.microsoft.com/office/powerpoint/2010/main" val="389877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1600200" y="2438400"/>
            <a:ext cx="586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ĐÁNH GIÁ - NHẬN XÉT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MỘT SỐ SẢN PHẨM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042670"/>
  <p:tag name="VIOLETTITLE" val="Làm Vòng Đeo Tay"/>
  <p:tag name="VIOLETLESSON" val="15"/>
  <p:tag name="VIOLETCATID" val="7880539"/>
  <p:tag name="VIOLETSUBJECT" val="Thủ công 2"/>
  <p:tag name="VIOLETSOURCE" val="Lâm Thu Hiền"/>
  <p:tag name="VIOLETAUTHORID" val="10860408"/>
  <p:tag name="VIOLETAUTHORNAME" val="Lâm Thu Hiền"/>
  <p:tag name="VIOLETAUTHORAVATAR" val="no_avatarf.jpg"/>
  <p:tag name="VIOLETAUTHORADDRESS" val="Trường TH Vĩnh Điền, Long Điền, Đông Hả - Bạc Liêu"/>
  <p:tag name="VIOLETDATE" val="2017-05-01 10:58:53"/>
  <p:tag name="VIOLETHIT" val="57"/>
  <p:tag name="VIOLETLIK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giới thiệu"/>
  <p:tag name="ISPRING_SLIDE_INDENT_LEVEL" val="0"/>
  <p:tag name="ISPRING_PRESENTER_ID" val="{10C2E839-06D5-4E6F-A6D4-AED00BF7FA7B}"/>
  <p:tag name="GENSWF_ADVANCE_TIME" val="37.997"/>
  <p:tag name="ISPRING_SLIDE_ID" val="{EE82096E-7A0F-4041-9BFE-6A9F3300EABF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232</Words>
  <Application>Microsoft Office PowerPoint</Application>
  <PresentationFormat>On-screen Show (4:3)</PresentationFormat>
  <Paragraphs>39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BankGothic-Medium</vt:lpstr>
      <vt:lpstr>Times New Roman</vt:lpstr>
      <vt:lpstr>UNI Chu viet tay</vt:lpstr>
      <vt:lpstr>Wingdings</vt:lpstr>
      <vt:lpstr>Default Design</vt:lpstr>
      <vt:lpstr>PowerPoint Presentation</vt:lpstr>
      <vt:lpstr>PowerPoint Presentation</vt:lpstr>
      <vt:lpstr>Bước 1: Cắt thành các nan</vt:lpstr>
      <vt:lpstr>PowerPoint Presentation</vt:lpstr>
      <vt:lpstr>PowerPoint Presentation</vt:lpstr>
      <vt:lpstr>Một số hình ảnh vòng đeo tay</vt:lpstr>
      <vt:lpstr>Một số hình ảnh vòng đeo tay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45</cp:revision>
  <dcterms:created xsi:type="dcterms:W3CDTF">2010-03-27T02:17:14Z</dcterms:created>
  <dcterms:modified xsi:type="dcterms:W3CDTF">2021-04-19T10:17:54Z</dcterms:modified>
</cp:coreProperties>
</file>