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5"/>
  </p:notesMasterIdLst>
  <p:sldIdLst>
    <p:sldId id="288" r:id="rId4"/>
    <p:sldId id="287" r:id="rId5"/>
    <p:sldId id="258" r:id="rId6"/>
    <p:sldId id="259" r:id="rId7"/>
    <p:sldId id="260" r:id="rId8"/>
    <p:sldId id="261" r:id="rId9"/>
    <p:sldId id="283" r:id="rId10"/>
    <p:sldId id="263" r:id="rId11"/>
    <p:sldId id="264" r:id="rId12"/>
    <p:sldId id="265" r:id="rId13"/>
    <p:sldId id="266" r:id="rId14"/>
    <p:sldId id="269" r:id="rId15"/>
    <p:sldId id="284" r:id="rId16"/>
    <p:sldId id="270" r:id="rId17"/>
    <p:sldId id="271" r:id="rId18"/>
    <p:sldId id="272" r:id="rId19"/>
    <p:sldId id="273" r:id="rId20"/>
    <p:sldId id="279" r:id="rId21"/>
    <p:sldId id="289" r:id="rId22"/>
    <p:sldId id="281" r:id="rId23"/>
    <p:sldId id="286" r:id="rId24"/>
  </p:sldIdLst>
  <p:sldSz cx="9144000" cy="6858000" type="screen4x3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1C11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43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6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AC621D-75D8-4C2C-9F78-D96F56CB280F}" type="datetimeFigureOut">
              <a:rPr lang="en-US" smtClean="0"/>
              <a:t>17/3/2021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F671F4-3112-4F28-BB6B-01676FA9F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271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B07D42D-0208-45B2-8EB4-0C46A97BC774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971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01ED6-979D-4429-949E-3B83AF894E74}" type="datetimeFigureOut">
              <a:rPr lang="en-US" smtClean="0"/>
              <a:t>17/3/2021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6CE59-D00F-4FF9-AB2B-15BA1ABF5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889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01ED6-979D-4429-949E-3B83AF894E74}" type="datetimeFigureOut">
              <a:rPr lang="en-US" smtClean="0"/>
              <a:t>17/3/2021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6CE59-D00F-4FF9-AB2B-15BA1ABF5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598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01ED6-979D-4429-949E-3B83AF894E74}" type="datetimeFigureOut">
              <a:rPr lang="en-US" smtClean="0"/>
              <a:t>17/3/2021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6CE59-D00F-4FF9-AB2B-15BA1ABF5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18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14EF2F-B282-4A05-9840-DB32D88C7A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D93D83E-83AB-47E5-98E4-774A488388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5E58E4-8E0F-46F6-8161-46B0406F8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78F9-26AA-4F31-8057-100C6AD610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3E3C198-1B80-4CDB-9EFB-511E72C80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30C286-E243-4C09-BEF4-93BAA3772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D133-AE22-4017-BB88-B9C0D91313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5795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B09F12-41EB-4A48-B71B-35BE65274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B9FE71-AEAE-4C96-851B-4B7AA147FE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B66DD6-6F47-4429-995F-C036702BA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78F9-26AA-4F31-8057-100C6AD610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FBF360-FF08-4D98-A655-C4AB153AA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83B9AC-26FE-4908-BEC2-8BEEC1DED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D133-AE22-4017-BB88-B9C0D91313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683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D9D8BA-3A28-41CF-87F8-60A50E2BC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8B96888-D7A2-474D-B72A-92E38DEF4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C3B30F-290C-4089-AFEE-32B2757AB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78F9-26AA-4F31-8057-100C6AD610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46C33DC-EB79-48D4-88C5-AEA1D467D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AC02E5-A362-4B31-8461-97ACD8F02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D133-AE22-4017-BB88-B9C0D91313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712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9C2ACC-096A-4347-8031-62A5547C6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8DD5C6-1706-4694-BC23-A09EC35329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9BE24DF-C094-4C69-AB89-A15F9A70A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F02C188-9CCA-42B4-AA98-72037CE6F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78F9-26AA-4F31-8057-100C6AD610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EAD8A08-61CB-4465-997F-6F8265221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F7E4324-9890-4EF5-9DAB-D4691583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D133-AE22-4017-BB88-B9C0D91313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602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EE8305-E063-488B-99F7-782E19985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F185797-94F8-413E-B9F1-F42AFEBF58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703CCCC-DCCD-433E-A03D-3601F10CBA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A47D4BD-C047-4BEA-8703-49F3CA6F63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3AD6A32-AFAF-4AC6-89FF-9DED049ABB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77138FB-D493-4411-B351-494607F2D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78F9-26AA-4F31-8057-100C6AD610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9D00F71-ECA3-4E2F-AED0-3BB251EE3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EF383FF-4F4D-48F4-8913-CC1A35372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D133-AE22-4017-BB88-B9C0D91313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7776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82D921-2D54-44E3-94CE-3B822EEF9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DD5591A-7AD3-4E85-9615-8317C0D86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78F9-26AA-4F31-8057-100C6AD610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0DCF35C-41DD-4ABC-AFDC-1C8C47F38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895C5E6-B4BF-4C56-9D1E-D0DD275A2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D133-AE22-4017-BB88-B9C0D91313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7029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0E46C74-1821-42A8-8AAD-E97C71DDE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78F9-26AA-4F31-8057-100C6AD610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20C5CDA-03ED-4CF8-9465-174D27994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3457C63-E771-444B-ACA4-2BC388A76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D133-AE22-4017-BB88-B9C0D91313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7133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EC8FA2-2FC6-4049-8177-273CA4BBC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FAB93A9-60E0-4E5E-ADF8-FAD9BBB27D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C8BD916-890E-42F3-9E86-584CE71B45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E7091C9-64DD-4F3D-8340-8E2775ACA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78F9-26AA-4F31-8057-100C6AD610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D862912-63DF-48B0-A17A-91C5C2755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C7D5EE2-1429-4E42-8CF5-CE86BA116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D133-AE22-4017-BB88-B9C0D91313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38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01ED6-979D-4429-949E-3B83AF894E74}" type="datetimeFigureOut">
              <a:rPr lang="en-US" smtClean="0"/>
              <a:t>17/3/2021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6CE59-D00F-4FF9-AB2B-15BA1ABF5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3770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8AE617-60B4-4675-8985-DEA39602A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8D64946-BC2D-41B2-AE2C-6568BF6205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5F8E9DA-BDC8-4692-B7C0-E6251BA4C9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00860A8-D3BC-43A4-8B23-F488B98E7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78F9-26AA-4F31-8057-100C6AD610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D116746-51C5-4762-9BB9-50636E05D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87319BB-BFF1-463A-95AF-C2115FFC4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D133-AE22-4017-BB88-B9C0D91313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907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C83B74-0A5A-4877-93DB-ACDC61195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3420947-599D-472C-84E7-F6AF2B9464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86DC17-A66B-49A7-B97D-E8311A0CD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78F9-26AA-4F31-8057-100C6AD610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DDA6DE-3AAF-4207-910F-CA794AA04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5FA63F-D366-4DCC-B4F4-985A13D9B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D133-AE22-4017-BB88-B9C0D91313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0918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BD3BC93-098C-464C-B875-F2BAF269A7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7D3D27E-241C-41A3-8F15-22E1D31E46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DE31382-6BA1-4607-A43A-C8EF02EEC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78F9-26AA-4F31-8057-100C6AD610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4FB1B2-AEFE-4764-977A-D301EAF86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4883612-A755-48AE-B0DF-E801A462F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D133-AE22-4017-BB88-B9C0D91313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889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14EF2F-B282-4A05-9840-DB32D88C7A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D93D83E-83AB-47E5-98E4-774A488388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5E58E4-8E0F-46F6-8161-46B0406F8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78F9-26AA-4F31-8057-100C6AD610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3E3C198-1B80-4CDB-9EFB-511E72C80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30C286-E243-4C09-BEF4-93BAA3772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D133-AE22-4017-BB88-B9C0D91313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6545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B09F12-41EB-4A48-B71B-35BE65274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B9FE71-AEAE-4C96-851B-4B7AA147FE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B66DD6-6F47-4429-995F-C036702BA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78F9-26AA-4F31-8057-100C6AD610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FBF360-FF08-4D98-A655-C4AB153AA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83B9AC-26FE-4908-BEC2-8BEEC1DED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D133-AE22-4017-BB88-B9C0D91313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4221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D9D8BA-3A28-41CF-87F8-60A50E2BC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8B96888-D7A2-474D-B72A-92E38DEF4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C3B30F-290C-4089-AFEE-32B2757AB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78F9-26AA-4F31-8057-100C6AD610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46C33DC-EB79-48D4-88C5-AEA1D467D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AC02E5-A362-4B31-8461-97ACD8F02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D133-AE22-4017-BB88-B9C0D91313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0352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9C2ACC-096A-4347-8031-62A5547C6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8DD5C6-1706-4694-BC23-A09EC35329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9BE24DF-C094-4C69-AB89-A15F9A70A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F02C188-9CCA-42B4-AA98-72037CE6F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78F9-26AA-4F31-8057-100C6AD610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EAD8A08-61CB-4465-997F-6F8265221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F7E4324-9890-4EF5-9DAB-D4691583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D133-AE22-4017-BB88-B9C0D91313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7678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EE8305-E063-488B-99F7-782E19985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F185797-94F8-413E-B9F1-F42AFEBF58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703CCCC-DCCD-433E-A03D-3601F10CBA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A47D4BD-C047-4BEA-8703-49F3CA6F63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3AD6A32-AFAF-4AC6-89FF-9DED049ABB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77138FB-D493-4411-B351-494607F2D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78F9-26AA-4F31-8057-100C6AD610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9D00F71-ECA3-4E2F-AED0-3BB251EE3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EF383FF-4F4D-48F4-8913-CC1A35372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D133-AE22-4017-BB88-B9C0D91313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1732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82D921-2D54-44E3-94CE-3B822EEF9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DD5591A-7AD3-4E85-9615-8317C0D86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78F9-26AA-4F31-8057-100C6AD610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0DCF35C-41DD-4ABC-AFDC-1C8C47F38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895C5E6-B4BF-4C56-9D1E-D0DD275A2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D133-AE22-4017-BB88-B9C0D91313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2985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0E46C74-1821-42A8-8AAD-E97C71DDE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78F9-26AA-4F31-8057-100C6AD610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20C5CDA-03ED-4CF8-9465-174D27994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3457C63-E771-444B-ACA4-2BC388A76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D133-AE22-4017-BB88-B9C0D91313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13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01ED6-979D-4429-949E-3B83AF894E74}" type="datetimeFigureOut">
              <a:rPr lang="en-US" smtClean="0"/>
              <a:t>17/3/2021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6CE59-D00F-4FF9-AB2B-15BA1ABF5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648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EC8FA2-2FC6-4049-8177-273CA4BBC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FAB93A9-60E0-4E5E-ADF8-FAD9BBB27D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C8BD916-890E-42F3-9E86-584CE71B45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E7091C9-64DD-4F3D-8340-8E2775ACA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78F9-26AA-4F31-8057-100C6AD610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D862912-63DF-48B0-A17A-91C5C2755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C7D5EE2-1429-4E42-8CF5-CE86BA116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D133-AE22-4017-BB88-B9C0D91313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4186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8AE617-60B4-4675-8985-DEA39602A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8D64946-BC2D-41B2-AE2C-6568BF6205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5F8E9DA-BDC8-4692-B7C0-E6251BA4C9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00860A8-D3BC-43A4-8B23-F488B98E7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78F9-26AA-4F31-8057-100C6AD610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D116746-51C5-4762-9BB9-50636E05D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87319BB-BFF1-463A-95AF-C2115FFC4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D133-AE22-4017-BB88-B9C0D91313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7499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C83B74-0A5A-4877-93DB-ACDC61195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3420947-599D-472C-84E7-F6AF2B9464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86DC17-A66B-49A7-B97D-E8311A0CD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78F9-26AA-4F31-8057-100C6AD610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DDA6DE-3AAF-4207-910F-CA794AA04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5FA63F-D366-4DCC-B4F4-985A13D9B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D133-AE22-4017-BB88-B9C0D91313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3327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BD3BC93-098C-464C-B875-F2BAF269A7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7D3D27E-241C-41A3-8F15-22E1D31E46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DE31382-6BA1-4607-A43A-C8EF02EEC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78F9-26AA-4F31-8057-100C6AD610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4FB1B2-AEFE-4764-977A-D301EAF86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4883612-A755-48AE-B0DF-E801A462F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7D133-AE22-4017-BB88-B9C0D91313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22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01ED6-979D-4429-949E-3B83AF894E74}" type="datetimeFigureOut">
              <a:rPr lang="en-US" smtClean="0"/>
              <a:t>17/3/2021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6CE59-D00F-4FF9-AB2B-15BA1ABF5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065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01ED6-979D-4429-949E-3B83AF894E74}" type="datetimeFigureOut">
              <a:rPr lang="en-US" smtClean="0"/>
              <a:t>17/3/2021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6CE59-D00F-4FF9-AB2B-15BA1ABF5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716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01ED6-979D-4429-949E-3B83AF894E74}" type="datetimeFigureOut">
              <a:rPr lang="en-US" smtClean="0"/>
              <a:t>17/3/2021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6CE59-D00F-4FF9-AB2B-15BA1ABF5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408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01ED6-979D-4429-949E-3B83AF894E74}" type="datetimeFigureOut">
              <a:rPr lang="en-US" smtClean="0"/>
              <a:t>17/3/2021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6CE59-D00F-4FF9-AB2B-15BA1ABF5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862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01ED6-979D-4429-949E-3B83AF894E74}" type="datetimeFigureOut">
              <a:rPr lang="en-US" smtClean="0"/>
              <a:t>17/3/2021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6CE59-D00F-4FF9-AB2B-15BA1ABF5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82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01ED6-979D-4429-949E-3B83AF894E74}" type="datetimeFigureOut">
              <a:rPr lang="en-US" smtClean="0"/>
              <a:t>17/3/2021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6CE59-D00F-4FF9-AB2B-15BA1ABF5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348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B01ED6-979D-4429-949E-3B83AF894E74}" type="datetimeFigureOut">
              <a:rPr lang="en-US" smtClean="0"/>
              <a:t>17/3/2021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6CE59-D00F-4FF9-AB2B-15BA1ABF5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77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7BD8934-C462-4C85-9FD7-1623BBED5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CB36EE0-A68C-4966-93EC-51BE4CD53C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4E74937-0141-4EAC-A1ED-C5846B4667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B78F9-26AA-4F31-8057-100C6AD610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3E69C0F-A192-4EA7-8708-3AEAFCD13F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BD902D-68F6-48EE-B7C8-69AB324F9D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7D133-AE22-4017-BB88-B9C0D91313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015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7BD8934-C462-4C85-9FD7-1623BBED5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CB36EE0-A68C-4966-93EC-51BE4CD53C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4E74937-0141-4EAC-A1ED-C5846B4667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B78F9-26AA-4F31-8057-100C6AD610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3E69C0F-A192-4EA7-8708-3AEAFCD13F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BD902D-68F6-48EE-B7C8-69AB324F9D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7D133-AE22-4017-BB88-B9C0D91313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92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4.xml"/><Relationship Id="rId1" Type="http://schemas.openxmlformats.org/officeDocument/2006/relationships/audio" Target="file:///D:\CHINH\minh%20h&#7885;a%20Chuy&#234;n%20&#273;&#7873;\Copy%20of%20anh%20luc\LO&#192;I%20V&#7852;T%20S&#7888;NG%20&#7902;%20&#272;&#194;U\BAI%20HOC%20DAU%20TIEN.MP3" TargetMode="External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WordArt 7"/>
          <p:cNvSpPr>
            <a:spLocks noChangeArrowheads="1" noChangeShapeType="1" noTextEdit="1"/>
          </p:cNvSpPr>
          <p:nvPr/>
        </p:nvSpPr>
        <p:spPr bwMode="auto">
          <a:xfrm>
            <a:off x="762000" y="457200"/>
            <a:ext cx="7543800" cy="6019800"/>
          </a:xfrm>
          <a:prstGeom prst="rect">
            <a:avLst/>
          </a:prstGeom>
        </p:spPr>
        <p:txBody>
          <a:bodyPr spcFirstLastPara="1" wrap="none" fromWordArt="1">
            <a:prstTxWarp prst="textButton">
              <a:avLst>
                <a:gd name="adj" fmla="val 11240708"/>
              </a:avLst>
            </a:prstTxWarp>
          </a:bodyPr>
          <a:lstStyle/>
          <a:p>
            <a:r>
              <a:rPr lang="en-US" sz="60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</a:t>
            </a:r>
            <a:r>
              <a:rPr lang="en-US" sz="60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60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Tiểu</a:t>
            </a:r>
            <a:r>
              <a:rPr lang="en-US" sz="60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60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en-US" sz="60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60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Ái</a:t>
            </a:r>
            <a:r>
              <a:rPr lang="en-US" sz="60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60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Mộ</a:t>
            </a:r>
            <a:r>
              <a:rPr lang="en-US" sz="60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A</a:t>
            </a:r>
            <a:endParaRPr lang="en-US" sz="60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076" name="Picture 26" descr="SPARKLES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400000">
            <a:off x="2705100" y="723900"/>
            <a:ext cx="1295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26" descr="SPARKLES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400000">
            <a:off x="-211137" y="211139"/>
            <a:ext cx="2209800" cy="17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26" descr="SPARKLES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400000">
            <a:off x="7273925" y="-34925"/>
            <a:ext cx="18351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26" descr="SPARKLES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400000">
            <a:off x="7600156" y="-589756"/>
            <a:ext cx="95408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26" descr="SPARKLES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400000">
            <a:off x="2570956" y="-742156"/>
            <a:ext cx="95408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26" descr="SPARKLES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400000">
            <a:off x="5088732" y="-440531"/>
            <a:ext cx="1371600" cy="225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WordArt 52"/>
          <p:cNvSpPr>
            <a:spLocks noChangeArrowheads="1" noChangeShapeType="1" noTextEdit="1"/>
          </p:cNvSpPr>
          <p:nvPr/>
        </p:nvSpPr>
        <p:spPr bwMode="auto">
          <a:xfrm>
            <a:off x="758436" y="5565776"/>
            <a:ext cx="6019800" cy="6429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83" name="Rectangle 53"/>
          <p:cNvSpPr>
            <a:spLocks noChangeArrowheads="1"/>
          </p:cNvSpPr>
          <p:nvPr/>
        </p:nvSpPr>
        <p:spPr bwMode="auto">
          <a:xfrm>
            <a:off x="457202" y="4114801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lang="en-US" sz="2800" b="1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3084" name="WordArt 15"/>
          <p:cNvSpPr>
            <a:spLocks noChangeArrowheads="1" noChangeShapeType="1" noTextEdit="1"/>
          </p:cNvSpPr>
          <p:nvPr/>
        </p:nvSpPr>
        <p:spPr bwMode="auto">
          <a:xfrm>
            <a:off x="2425700" y="3013075"/>
            <a:ext cx="4429125" cy="12080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Tập</a:t>
            </a:r>
            <a:r>
              <a:rPr lang="en-US" sz="3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đọc</a:t>
            </a:r>
            <a:r>
              <a:rPr lang="en-US" sz="3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</a:t>
            </a:r>
            <a:r>
              <a:rPr lang="en-US" sz="3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2</a:t>
            </a:r>
            <a:endParaRPr lang="en-US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247143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52600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441845" y="5111750"/>
            <a:ext cx="1752600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94575" y="3175"/>
            <a:ext cx="1752600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175" y="5108578"/>
            <a:ext cx="1752600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TextBox 24"/>
          <p:cNvSpPr txBox="1">
            <a:spLocks noChangeArrowheads="1"/>
          </p:cNvSpPr>
          <p:nvPr/>
        </p:nvSpPr>
        <p:spPr bwMode="auto">
          <a:xfrm>
            <a:off x="6096000" y="3048000"/>
            <a:ext cx="274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200">
                <a:solidFill>
                  <a:srgbClr val="00B050"/>
                </a:solidFill>
                <a:latin typeface="VNI-Times" pitchFamily="2" charset="0"/>
              </a:rPr>
              <a:t> 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23813" y="4032256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/>
            <a:r>
              <a:rPr lang="en-US" sz="2400" b="1" dirty="0" smtClean="0">
                <a:solidFill>
                  <a:srgbClr val="0033CC"/>
                </a:solidFill>
                <a:latin typeface="Times New Roman" pitchFamily="18" charset="0"/>
              </a:rPr>
              <a:t>. 1.Tìm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</a:rPr>
              <a:t>các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</a:rPr>
              <a:t>từ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</a:rPr>
              <a:t>chỉ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</a:rPr>
              <a:t>màu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</a:rPr>
              <a:t>xanh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</a:rPr>
              <a:t>khác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</a:rPr>
              <a:t>nhau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</a:rPr>
              <a:t>của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</a:rPr>
              <a:t>sông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itchFamily="18" charset="0"/>
              </a:rPr>
              <a:t>Hương</a:t>
            </a:r>
            <a:r>
              <a:rPr lang="en-US" sz="2400" b="1" dirty="0" smtClean="0">
                <a:solidFill>
                  <a:srgbClr val="0033CC"/>
                </a:solidFill>
                <a:latin typeface="Times New Roman" pitchFamily="18" charset="0"/>
              </a:rPr>
              <a:t>? </a:t>
            </a:r>
            <a:endParaRPr lang="en-US" sz="2400" b="1" dirty="0">
              <a:solidFill>
                <a:srgbClr val="0033CC"/>
              </a:solidFill>
              <a:latin typeface="Times New Roman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28600" y="4505325"/>
            <a:ext cx="83788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</a:rPr>
              <a:t>   </a:t>
            </a:r>
            <a:r>
              <a:rPr lang="en-US" sz="2400" dirty="0" err="1" smtClean="0">
                <a:latin typeface="Times New Roman" pitchFamily="18" charset="0"/>
              </a:rPr>
              <a:t>Sông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Hương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gồm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nhiều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màu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xanh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sắc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đậm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nhạt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khác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</a:rPr>
              <a:t>xanh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thẳm</a:t>
            </a:r>
            <a:r>
              <a:rPr lang="en-US" sz="2400" dirty="0">
                <a:latin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</a:rPr>
              <a:t>xanh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biếc</a:t>
            </a:r>
            <a:r>
              <a:rPr lang="en-US" sz="2400" dirty="0">
                <a:latin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</a:rPr>
              <a:t>xanh</a:t>
            </a:r>
            <a:r>
              <a:rPr lang="en-US" sz="2400" dirty="0">
                <a:latin typeface="Times New Roman" pitchFamily="18" charset="0"/>
              </a:rPr>
              <a:t> non.  </a:t>
            </a:r>
          </a:p>
        </p:txBody>
      </p:sp>
      <p:sp>
        <p:nvSpPr>
          <p:cNvPr id="24587" name="Rectangle 1"/>
          <p:cNvSpPr>
            <a:spLocks noChangeArrowheads="1"/>
          </p:cNvSpPr>
          <p:nvPr/>
        </p:nvSpPr>
        <p:spPr bwMode="auto">
          <a:xfrm>
            <a:off x="196273" y="1693208"/>
            <a:ext cx="86106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trùm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7441844" y="2819400"/>
            <a:ext cx="11398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438402" y="3161763"/>
            <a:ext cx="11398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622639" y="3161763"/>
            <a:ext cx="11398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1554869" y="682079"/>
            <a:ext cx="416013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801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50"/>
    </mc:Choice>
    <mc:Fallback xmlns="">
      <p:transition spd="slow" advTm="45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3" grpId="0"/>
      <p:bldP spid="2458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27" t="19263" r="2116" b="8858"/>
          <a:stretch>
            <a:fillRect/>
          </a:stretch>
        </p:blipFill>
        <p:spPr bwMode="auto">
          <a:xfrm>
            <a:off x="0" y="0"/>
            <a:ext cx="9144000" cy="6241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14400" y="6241598"/>
            <a:ext cx="7467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thẳm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9143999" cy="6241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9143998" cy="6241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14400" y="6241597"/>
            <a:ext cx="7467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biếc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-1"/>
            <a:ext cx="9143999" cy="6241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3997" cy="6241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"/>
            <a:ext cx="9143997" cy="6241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914400" y="6241595"/>
            <a:ext cx="7467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non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thảm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cỏ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"/>
            <a:ext cx="9143997" cy="6241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9143997" cy="624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1"/>
            <a:ext cx="9143996" cy="624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10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08"/>
    </mc:Choice>
    <mc:Fallback xmlns="">
      <p:transition spd="slow" advTm="55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0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7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5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  <p:bldP spid="7" grpId="1"/>
      <p:bldP spid="11" grpId="0"/>
      <p:bldP spid="1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52600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391400" y="5111750"/>
            <a:ext cx="1752600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94575" y="3175"/>
            <a:ext cx="1752600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175" y="5108578"/>
            <a:ext cx="1752600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TextBox 24"/>
          <p:cNvSpPr txBox="1">
            <a:spLocks noChangeArrowheads="1"/>
          </p:cNvSpPr>
          <p:nvPr/>
        </p:nvSpPr>
        <p:spPr bwMode="auto">
          <a:xfrm>
            <a:off x="6096000" y="3048000"/>
            <a:ext cx="274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200">
                <a:solidFill>
                  <a:srgbClr val="00B050"/>
                </a:solidFill>
                <a:latin typeface="VNI-Times" pitchFamily="2" charset="0"/>
              </a:rPr>
              <a:t> 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196560" y="3038764"/>
            <a:ext cx="8839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/>
            <a:r>
              <a:rPr lang="en-US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50379" y="3633932"/>
            <a:ext cx="8839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/>
            <a:r>
              <a:rPr lang="en-US" sz="3600" b="1" dirty="0">
                <a:solidFill>
                  <a:srgbClr val="008000"/>
                </a:solidFill>
                <a:latin typeface="VNI-Times" pitchFamily="2" charset="0"/>
              </a:rPr>
              <a:t> 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dải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lụa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ửng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phường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sz="2400" b="1" dirty="0">
                <a:latin typeface="Times New Roman" pitchFamily="18" charset="0"/>
              </a:rPr>
              <a:t>. </a:t>
            </a:r>
          </a:p>
        </p:txBody>
      </p:sp>
      <p:sp>
        <p:nvSpPr>
          <p:cNvPr id="28683" name="Rectangle 1"/>
          <p:cNvSpPr>
            <a:spLocks noChangeArrowheads="1"/>
          </p:cNvSpPr>
          <p:nvPr/>
        </p:nvSpPr>
        <p:spPr bwMode="auto">
          <a:xfrm>
            <a:off x="355599" y="1052559"/>
            <a:ext cx="8670925" cy="2287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bỗng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lụa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ửng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. 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lung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225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43"/>
    </mc:Choice>
    <mc:Fallback xmlns="">
      <p:transition spd="slow" advTm="52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3" grpId="0"/>
      <p:bldP spid="2868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.MR MOUSE\Pictures\Cap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971800" y="6128203"/>
            <a:ext cx="5029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/>
            <a:r>
              <a:rPr lang="en-US" sz="3200" b="1" dirty="0">
                <a:solidFill>
                  <a:srgbClr val="008000"/>
                </a:solidFill>
                <a:latin typeface="VNI-Times" pitchFamily="2" charset="0"/>
              </a:rPr>
              <a:t>            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dải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lụa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đào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311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00"/>
    </mc:Choice>
    <mc:Fallback xmlns="">
      <p:transition spd="slow" advTm="11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609153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dải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lụa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ửng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phường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920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80"/>
    </mc:Choice>
    <mc:Fallback xmlns="">
      <p:transition spd="slow" advTm="10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52600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391400" y="5111750"/>
            <a:ext cx="1752600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94575" y="3175"/>
            <a:ext cx="1752600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175" y="5108578"/>
            <a:ext cx="1752600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Rectangle 11"/>
          <p:cNvSpPr>
            <a:spLocks noChangeArrowheads="1"/>
          </p:cNvSpPr>
          <p:nvPr/>
        </p:nvSpPr>
        <p:spPr bwMode="auto">
          <a:xfrm>
            <a:off x="533400" y="0"/>
            <a:ext cx="8153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US" sz="3200" b="1" u="sng">
              <a:solidFill>
                <a:srgbClr val="00B050"/>
              </a:solidFill>
              <a:latin typeface="VNI-Times" pitchFamily="2" charset="0"/>
            </a:endParaRPr>
          </a:p>
        </p:txBody>
      </p:sp>
      <p:sp>
        <p:nvSpPr>
          <p:cNvPr id="30728" name="TextBox 24"/>
          <p:cNvSpPr txBox="1">
            <a:spLocks noChangeArrowheads="1"/>
          </p:cNvSpPr>
          <p:nvPr/>
        </p:nvSpPr>
        <p:spPr bwMode="auto">
          <a:xfrm>
            <a:off x="6096000" y="3048000"/>
            <a:ext cx="274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200">
                <a:solidFill>
                  <a:srgbClr val="00B050"/>
                </a:solidFill>
                <a:latin typeface="VNI-Times" pitchFamily="2" charset="0"/>
              </a:rPr>
              <a:t> 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38100" y="3130989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/>
            <a:r>
              <a:rPr lang="en-US" sz="28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2400" b="1" dirty="0" smtClean="0">
                <a:solidFill>
                  <a:srgbClr val="0033CC"/>
                </a:solidFill>
                <a:latin typeface="Times New Roman" pitchFamily="18" charset="0"/>
              </a:rPr>
              <a:t>2.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</a:rPr>
              <a:t>Vào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</a:rPr>
              <a:t>những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</a:rPr>
              <a:t>đêm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</a:rPr>
              <a:t>trăng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itchFamily="18" charset="0"/>
              </a:rPr>
              <a:t>sáng</a:t>
            </a:r>
            <a:r>
              <a:rPr lang="en-US" sz="2400" b="1" dirty="0" smtClean="0">
                <a:solidFill>
                  <a:srgbClr val="0033CC"/>
                </a:solidFill>
                <a:latin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</a:rPr>
              <a:t>sông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</a:rPr>
              <a:t>Hương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</a:rPr>
              <a:t>đổi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</a:rPr>
              <a:t>màu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</a:rPr>
              <a:t>như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</a:rPr>
              <a:t>thế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</a:rPr>
              <a:t>nào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</a:rPr>
              <a:t>? 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28600" y="4038600"/>
            <a:ext cx="8610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lung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0732" name="Rectangle 1"/>
          <p:cNvSpPr>
            <a:spLocks noChangeArrowheads="1"/>
          </p:cNvSpPr>
          <p:nvPr/>
        </p:nvSpPr>
        <p:spPr bwMode="auto">
          <a:xfrm>
            <a:off x="383309" y="1048947"/>
            <a:ext cx="80772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bỗng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lụa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ửng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. 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lung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125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96"/>
    </mc:Choice>
    <mc:Fallback xmlns="">
      <p:transition spd="slow" advTm="19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" t="25081" r="53687" b="10596"/>
          <a:stretch>
            <a:fillRect/>
          </a:stretch>
        </p:blipFill>
        <p:spPr bwMode="auto">
          <a:xfrm>
            <a:off x="0" y="0"/>
            <a:ext cx="914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6200" y="5486400"/>
            <a:ext cx="8915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lung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282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18"/>
    </mc:Choice>
    <mc:Fallback xmlns="">
      <p:transition spd="slow" advTm="20218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52600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391400" y="5111750"/>
            <a:ext cx="1752600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94575" y="3175"/>
            <a:ext cx="1752600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175" y="5108578"/>
            <a:ext cx="1752600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Box 24"/>
          <p:cNvSpPr txBox="1">
            <a:spLocks noChangeArrowheads="1"/>
          </p:cNvSpPr>
          <p:nvPr/>
        </p:nvSpPr>
        <p:spPr bwMode="auto">
          <a:xfrm>
            <a:off x="6096000" y="3048000"/>
            <a:ext cx="274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200">
                <a:solidFill>
                  <a:srgbClr val="00B050"/>
                </a:solidFill>
                <a:latin typeface="VNI-Times" pitchFamily="2" charset="0"/>
              </a:rPr>
              <a:t> 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206062" y="2632501"/>
            <a:ext cx="8763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/>
            <a:r>
              <a:rPr lang="en-US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0033CC"/>
                </a:solidFill>
                <a:latin typeface="Times NewRoman"/>
              </a:rPr>
              <a:t>.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ân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24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52400" y="3721232"/>
            <a:ext cx="8686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ồn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búa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êm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2779" name="Rectangle 2"/>
          <p:cNvSpPr>
            <a:spLocks noChangeArrowheads="1"/>
          </p:cNvSpPr>
          <p:nvPr/>
        </p:nvSpPr>
        <p:spPr bwMode="auto">
          <a:xfrm>
            <a:off x="396562" y="1066800"/>
            <a:ext cx="8382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ồn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búa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êm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                                         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352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80"/>
    </mc:Choice>
    <mc:Fallback xmlns="">
      <p:transition spd="slow" advTm="59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52600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391400" y="5111750"/>
            <a:ext cx="1752600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94575" y="3175"/>
            <a:ext cx="1752600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175" y="5108578"/>
            <a:ext cx="1752600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533400" y="0"/>
            <a:ext cx="8153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US" sz="3200" b="1" u="sng">
              <a:solidFill>
                <a:srgbClr val="00B050"/>
              </a:solidFill>
              <a:latin typeface="VNI-Times" pitchFamily="2" charset="0"/>
            </a:endParaRPr>
          </a:p>
        </p:txBody>
      </p:sp>
      <p:sp>
        <p:nvSpPr>
          <p:cNvPr id="38920" name="TextBox 8"/>
          <p:cNvSpPr txBox="1">
            <a:spLocks noChangeArrowheads="1"/>
          </p:cNvSpPr>
          <p:nvPr/>
        </p:nvSpPr>
        <p:spPr bwMode="auto">
          <a:xfrm>
            <a:off x="381000" y="2355509"/>
            <a:ext cx="838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mộng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6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67114" y="1392307"/>
            <a:ext cx="609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40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  <a:endParaRPr lang="en-US" sz="40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652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32"/>
    </mc:Choice>
    <mc:Fallback xmlns="">
      <p:transition spd="slow" advTm="28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89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6"/>
          <p:cNvSpPr txBox="1">
            <a:spLocks noChangeArrowheads="1"/>
          </p:cNvSpPr>
          <p:nvPr/>
        </p:nvSpPr>
        <p:spPr bwMode="auto">
          <a:xfrm>
            <a:off x="2209800" y="3429001"/>
            <a:ext cx="6096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VNI-Garam" pitchFamily="34" charset="0"/>
              </a:rPr>
              <a:t>   </a:t>
            </a:r>
            <a:endParaRPr lang="en-US" sz="54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3555" name="TextBox 8"/>
          <p:cNvSpPr txBox="1">
            <a:spLocks noChangeArrowheads="1"/>
          </p:cNvSpPr>
          <p:nvPr/>
        </p:nvSpPr>
        <p:spPr bwMode="auto">
          <a:xfrm>
            <a:off x="1981200" y="228605"/>
            <a:ext cx="480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6" name="TextBox 11"/>
          <p:cNvSpPr txBox="1">
            <a:spLocks noChangeArrowheads="1"/>
          </p:cNvSpPr>
          <p:nvPr/>
        </p:nvSpPr>
        <p:spPr bwMode="auto">
          <a:xfrm>
            <a:off x="381000" y="914404"/>
            <a:ext cx="838200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trùm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nhạt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thẳm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biếc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thảm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phượng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bỗng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dải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lụa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ửng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phường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lung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dát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ân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tan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ồn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ào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búa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êm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đềm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ĐẤT NƯỚC  NGÀN NĂM</a:t>
            </a:r>
          </a:p>
          <a:p>
            <a:pPr eaLnBrk="1" hangingPunct="1"/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6146800" y="1066799"/>
            <a:ext cx="76200" cy="2923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8267700" y="1065209"/>
            <a:ext cx="76200" cy="2923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2057400" y="1447800"/>
            <a:ext cx="76200" cy="2923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104900" y="1760523"/>
            <a:ext cx="76200" cy="2923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810000" y="2514600"/>
            <a:ext cx="76200" cy="2923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800600" y="2895600"/>
            <a:ext cx="76200" cy="2923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562600" y="3187838"/>
            <a:ext cx="76200" cy="2923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7391400" y="3962400"/>
            <a:ext cx="76200" cy="2923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84900" y="4724400"/>
            <a:ext cx="76200" cy="2923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505200" y="5016787"/>
            <a:ext cx="76200" cy="2923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429500" y="5016787"/>
            <a:ext cx="76200" cy="2923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304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77"/>
    </mc:Choice>
    <mc:Fallback xmlns="">
      <p:transition spd="slow" advTm="10577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17BB0A-21B2-4E3D-90D3-F0A0F8BEF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D928717E-2EE8-48C7-88D4-781FFC4848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" y="3"/>
            <a:ext cx="9143999" cy="7315199"/>
          </a:xfrm>
          <a:prstGeom prst="rect">
            <a:avLst/>
          </a:prstGeom>
        </p:spPr>
      </p:pic>
      <p:pic>
        <p:nvPicPr>
          <p:cNvPr id="5" name="Picture 26" descr="SPARKLES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>
            <a:off x="86784" y="-86783"/>
            <a:ext cx="2209800" cy="2383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19347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19400" y="632460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9143999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819400" y="632460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9143999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209800" y="6264498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Lịch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624840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Đuống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9143998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599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41"/>
    </mc:Choice>
    <mc:Fallback xmlns="">
      <p:transition spd="slow" advTm="47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8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9" grpId="0"/>
      <p:bldP spid="9" grpId="1"/>
      <p:bldP spid="11" grpId="0"/>
      <p:bldP spid="11" grpId="1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latin typeface="Times New Roman" panose="02020603050405020304" pitchFamily="18" charset="0"/>
              </a:rPr>
              <a:t>`</a:t>
            </a:r>
          </a:p>
        </p:txBody>
      </p:sp>
      <p:pic>
        <p:nvPicPr>
          <p:cNvPr id="70659" name="BAI HOC DAU TIEN.MP3">
            <a:hlinkClick r:id="" action="ppaction://media"/>
          </p:cNvPr>
          <p:cNvPicPr>
            <a:picLocks noGrp="1" noRot="1" noChangeAspect="1" noChangeArrowheads="1"/>
          </p:cNvPicPr>
          <p:nvPr>
            <p:ph sz="half" idx="1"/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24100" y="3709988"/>
            <a:ext cx="304800" cy="304800"/>
          </a:xfrm>
        </p:spPr>
      </p:pic>
      <p:pic>
        <p:nvPicPr>
          <p:cNvPr id="18436" name="Picture 2" descr="SZ169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t="2061" r="10156" b="5154"/>
          <a:stretch>
            <a:fillRect/>
          </a:stretch>
        </p:blipFill>
        <p:spPr>
          <a:xfrm>
            <a:off x="0" y="0"/>
            <a:ext cx="9144000" cy="6858000"/>
          </a:xfrm>
          <a:solidFill>
            <a:srgbClr val="FF0066"/>
          </a:solidFill>
        </p:spPr>
      </p:pic>
      <p:pic>
        <p:nvPicPr>
          <p:cNvPr id="18437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428" y="5030788"/>
            <a:ext cx="1806575" cy="182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716" y="1835156"/>
            <a:ext cx="1806575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3" y="4"/>
            <a:ext cx="1806575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3" y="5030788"/>
            <a:ext cx="1806575" cy="182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453" y="5030788"/>
            <a:ext cx="1806575" cy="182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6" y="317505"/>
            <a:ext cx="1806575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3" name="WordArt 16"/>
          <p:cNvSpPr>
            <a:spLocks noChangeArrowheads="1" noChangeShapeType="1" noTextEdit="1"/>
          </p:cNvSpPr>
          <p:nvPr/>
        </p:nvSpPr>
        <p:spPr bwMode="auto">
          <a:xfrm>
            <a:off x="533400" y="1524000"/>
            <a:ext cx="8153400" cy="35814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TopLeft">
                <a:rot lat="0" lon="20519987" rev="0"/>
              </a:camera>
              <a:lightRig rig="legacyHarsh3" dir="r"/>
            </a:scene3d>
            <a:sp3d extrusionH="430200" prstMaterial="legacyMatte">
              <a:extrusionClr>
                <a:srgbClr val="006600"/>
              </a:extrusionClr>
              <a:contourClr>
                <a:srgbClr val="FF00FF"/>
              </a:contourClr>
            </a:sp3d>
          </a:bodyPr>
          <a:lstStyle/>
          <a:p>
            <a:pPr algn="ctr"/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 CÁC 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CON!</a:t>
            </a:r>
            <a:endParaRPr lang="en-US" sz="3600" b="1" kern="10" dirty="0">
              <a:ln w="9525">
                <a:round/>
                <a:headEnd/>
                <a:tailEnd/>
              </a:ln>
              <a:solidFill>
                <a:srgbClr val="FF00FF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8032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65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quence 0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84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90"/>
    </mc:Choice>
    <mc:Fallback xmlns="">
      <p:transition spd="slow" advTm="55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pauseEvt time="3218" objId="2"/>
        <p14:seekEvt time="3218" objId="2" seek="152"/>
        <p14:resumeEvt time="3355" objId="2"/>
        <p14:stopEvt time="54405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52600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7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391400" y="5111750"/>
            <a:ext cx="1752600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7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94575" y="3175"/>
            <a:ext cx="1752600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7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175" y="5108578"/>
            <a:ext cx="1752600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533400" y="0"/>
            <a:ext cx="8153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US" sz="3200" b="1" u="sng">
              <a:solidFill>
                <a:srgbClr val="00B050"/>
              </a:solidFill>
              <a:latin typeface="VNI-Times" pitchFamily="2" charset="0"/>
            </a:endParaRPr>
          </a:p>
        </p:txBody>
      </p:sp>
      <p:sp>
        <p:nvSpPr>
          <p:cNvPr id="7176" name="TextBox 24"/>
          <p:cNvSpPr txBox="1">
            <a:spLocks noChangeArrowheads="1"/>
          </p:cNvSpPr>
          <p:nvPr/>
        </p:nvSpPr>
        <p:spPr bwMode="auto">
          <a:xfrm>
            <a:off x="6096000" y="3048000"/>
            <a:ext cx="274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200">
                <a:solidFill>
                  <a:srgbClr val="00B050"/>
                </a:solidFill>
                <a:latin typeface="VNI-Times" pitchFamily="2" charset="0"/>
              </a:rPr>
              <a:t> </a:t>
            </a:r>
          </a:p>
        </p:txBody>
      </p:sp>
      <p:sp>
        <p:nvSpPr>
          <p:cNvPr id="7177" name="Rectangle 27"/>
          <p:cNvSpPr>
            <a:spLocks noChangeArrowheads="1"/>
          </p:cNvSpPr>
          <p:nvPr/>
        </p:nvSpPr>
        <p:spPr bwMode="auto">
          <a:xfrm>
            <a:off x="990600" y="837238"/>
            <a:ext cx="7162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WordArt 15"/>
          <p:cNvSpPr>
            <a:spLocks noChangeArrowheads="1" noChangeShapeType="1" noTextEdit="1"/>
          </p:cNvSpPr>
          <p:nvPr/>
        </p:nvSpPr>
        <p:spPr bwMode="auto">
          <a:xfrm>
            <a:off x="2209800" y="2161742"/>
            <a:ext cx="4429125" cy="12080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Sông</a:t>
            </a:r>
            <a:r>
              <a:rPr lang="en-US" sz="3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Hương</a:t>
            </a:r>
            <a:endParaRPr lang="en-US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579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6"/>
          <p:cNvSpPr txBox="1">
            <a:spLocks noChangeArrowheads="1"/>
          </p:cNvSpPr>
          <p:nvPr/>
        </p:nvSpPr>
        <p:spPr bwMode="auto">
          <a:xfrm>
            <a:off x="2209800" y="3429001"/>
            <a:ext cx="6096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VNI-Garam" pitchFamily="34" charset="0"/>
              </a:rPr>
              <a:t>   </a:t>
            </a:r>
            <a:endParaRPr lang="en-US" sz="54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8195" name="TextBox 8"/>
          <p:cNvSpPr txBox="1">
            <a:spLocks noChangeArrowheads="1"/>
          </p:cNvSpPr>
          <p:nvPr/>
        </p:nvSpPr>
        <p:spPr bwMode="auto">
          <a:xfrm>
            <a:off x="1981200" y="329629"/>
            <a:ext cx="480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6" name="TextBox 11"/>
          <p:cNvSpPr txBox="1">
            <a:spLocks noChangeArrowheads="1"/>
          </p:cNvSpPr>
          <p:nvPr/>
        </p:nvSpPr>
        <p:spPr bwMode="auto">
          <a:xfrm>
            <a:off x="152400" y="914401"/>
            <a:ext cx="88392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trùm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bỗng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lụa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ửng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. </a:t>
            </a:r>
          </a:p>
          <a:p>
            <a:pPr algn="just" eaLnBrk="1" hangingPunct="1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lung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ồn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búa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êm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Theo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ĐẤT NƯỚC  NGÀN NĂM</a:t>
            </a:r>
          </a:p>
          <a:p>
            <a:pPr eaLnBrk="1" hangingPunct="1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98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008"/>
    </mc:Choice>
    <mc:Fallback xmlns="">
      <p:transition spd="slow" advTm="77008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52600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391400" y="5111750"/>
            <a:ext cx="1752600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94575" y="3175"/>
            <a:ext cx="1752600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175" y="5108578"/>
            <a:ext cx="1752600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533400" y="0"/>
            <a:ext cx="8153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US" sz="3200" b="1" u="sng">
              <a:solidFill>
                <a:srgbClr val="00B050"/>
              </a:solidFill>
              <a:latin typeface="VNI-Times" pitchFamily="2" charset="0"/>
            </a:endParaRPr>
          </a:p>
        </p:txBody>
      </p:sp>
      <p:sp>
        <p:nvSpPr>
          <p:cNvPr id="20488" name="TextBox 8"/>
          <p:cNvSpPr txBox="1">
            <a:spLocks noChangeArrowheads="1"/>
          </p:cNvSpPr>
          <p:nvPr/>
        </p:nvSpPr>
        <p:spPr bwMode="auto">
          <a:xfrm>
            <a:off x="1554869" y="682079"/>
            <a:ext cx="3124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1" name="TextBox 15"/>
          <p:cNvSpPr txBox="1">
            <a:spLocks noChangeArrowheads="1"/>
          </p:cNvSpPr>
          <p:nvPr/>
        </p:nvSpPr>
        <p:spPr bwMode="auto">
          <a:xfrm>
            <a:off x="685800" y="2544548"/>
            <a:ext cx="330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 dirty="0" smtClean="0">
                <a:solidFill>
                  <a:srgbClr val="00B050"/>
                </a:solidFill>
                <a:latin typeface="VNI-Times" pitchFamily="2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phong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cảnh</a:t>
            </a:r>
            <a:r>
              <a:rPr lang="en-US" sz="3600" dirty="0">
                <a:latin typeface="VNI-Times" pitchFamily="2" charset="0"/>
              </a:rPr>
              <a:t>,</a:t>
            </a:r>
          </a:p>
        </p:txBody>
      </p:sp>
      <p:sp>
        <p:nvSpPr>
          <p:cNvPr id="20492" name="TextBox 16"/>
          <p:cNvSpPr txBox="1">
            <a:spLocks noChangeArrowheads="1"/>
          </p:cNvSpPr>
          <p:nvPr/>
        </p:nvSpPr>
        <p:spPr bwMode="auto">
          <a:xfrm>
            <a:off x="3276600" y="2514600"/>
            <a:ext cx="32877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dirty="0" err="1">
                <a:latin typeface="Times New Roman" pitchFamily="18" charset="0"/>
              </a:rPr>
              <a:t>xanh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thẳm</a:t>
            </a:r>
            <a:r>
              <a:rPr lang="en-US" sz="3600" dirty="0" smtClean="0">
                <a:latin typeface="Times New Roman" pitchFamily="18" charset="0"/>
              </a:rPr>
              <a:t>,</a:t>
            </a:r>
            <a:endParaRPr lang="en-US" sz="3600" dirty="0">
              <a:latin typeface="Times New Roman" pitchFamily="18" charset="0"/>
            </a:endParaRPr>
          </a:p>
        </p:txBody>
      </p:sp>
      <p:sp>
        <p:nvSpPr>
          <p:cNvPr id="20493" name="TextBox 17"/>
          <p:cNvSpPr txBox="1">
            <a:spLocks noChangeArrowheads="1"/>
          </p:cNvSpPr>
          <p:nvPr/>
        </p:nvSpPr>
        <p:spPr bwMode="auto">
          <a:xfrm>
            <a:off x="5629563" y="2502125"/>
            <a:ext cx="23209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dirty="0" err="1" smtClean="0">
                <a:latin typeface="Times New Roman" pitchFamily="18" charset="0"/>
              </a:rPr>
              <a:t>phượng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vĩ</a:t>
            </a:r>
            <a:r>
              <a:rPr lang="en-US" sz="3600" dirty="0">
                <a:latin typeface="Times New Roman" pitchFamily="18" charset="0"/>
              </a:rPr>
              <a:t>, </a:t>
            </a:r>
          </a:p>
        </p:txBody>
      </p:sp>
      <p:sp>
        <p:nvSpPr>
          <p:cNvPr id="20494" name="TextBox 24"/>
          <p:cNvSpPr txBox="1">
            <a:spLocks noChangeArrowheads="1"/>
          </p:cNvSpPr>
          <p:nvPr/>
        </p:nvSpPr>
        <p:spPr bwMode="auto">
          <a:xfrm>
            <a:off x="6096000" y="3048000"/>
            <a:ext cx="274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200">
                <a:solidFill>
                  <a:srgbClr val="00B050"/>
                </a:solidFill>
                <a:latin typeface="VNI-Times" pitchFamily="2" charset="0"/>
              </a:rPr>
              <a:t> </a:t>
            </a:r>
          </a:p>
        </p:txBody>
      </p:sp>
      <p:sp>
        <p:nvSpPr>
          <p:cNvPr id="20496" name="TextBox 18"/>
          <p:cNvSpPr txBox="1">
            <a:spLocks noChangeArrowheads="1"/>
          </p:cNvSpPr>
          <p:nvPr/>
        </p:nvSpPr>
        <p:spPr bwMode="auto">
          <a:xfrm>
            <a:off x="824330" y="3429000"/>
            <a:ext cx="23209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dirty="0" err="1">
                <a:latin typeface="Times New Roman" pitchFamily="18" charset="0"/>
              </a:rPr>
              <a:t>dải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lụa</a:t>
            </a:r>
            <a:r>
              <a:rPr lang="en-US" sz="3600" dirty="0">
                <a:latin typeface="Times New Roman" pitchFamily="18" charset="0"/>
              </a:rPr>
              <a:t>, </a:t>
            </a:r>
          </a:p>
        </p:txBody>
      </p:sp>
      <p:sp>
        <p:nvSpPr>
          <p:cNvPr id="20497" name="TextBox 19"/>
          <p:cNvSpPr txBox="1">
            <a:spLocks noChangeArrowheads="1"/>
          </p:cNvSpPr>
          <p:nvPr/>
        </p:nvSpPr>
        <p:spPr bwMode="auto">
          <a:xfrm>
            <a:off x="2558241" y="3428999"/>
            <a:ext cx="23209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dirty="0" err="1">
                <a:latin typeface="Times New Roman" pitchFamily="18" charset="0"/>
              </a:rPr>
              <a:t>dát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vàng</a:t>
            </a:r>
            <a:r>
              <a:rPr lang="en-US" sz="3600" dirty="0" smtClean="0">
                <a:latin typeface="Times New Roman" pitchFamily="18" charset="0"/>
              </a:rPr>
              <a:t>, </a:t>
            </a:r>
            <a:endParaRPr lang="en-US" sz="3600" dirty="0">
              <a:latin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679069" y="3429000"/>
            <a:ext cx="1981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tan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biến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5"/>
          <p:cNvSpPr txBox="1">
            <a:spLocks noChangeArrowheads="1"/>
          </p:cNvSpPr>
          <p:nvPr/>
        </p:nvSpPr>
        <p:spPr bwMode="auto">
          <a:xfrm>
            <a:off x="876300" y="1746250"/>
            <a:ext cx="28829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err="1" smtClean="0">
                <a:solidFill>
                  <a:srgbClr val="1C11AF"/>
                </a:solidFill>
                <a:latin typeface="VNI-Times" pitchFamily="2" charset="0"/>
              </a:rPr>
              <a:t>Từ</a:t>
            </a:r>
            <a:r>
              <a:rPr lang="en-US" sz="3600" b="1" dirty="0" smtClean="0">
                <a:solidFill>
                  <a:srgbClr val="1C11AF"/>
                </a:solidFill>
                <a:latin typeface="VNI-Times" pitchFamily="2" charset="0"/>
              </a:rPr>
              <a:t> </a:t>
            </a:r>
            <a:r>
              <a:rPr lang="en-US" sz="3600" b="1" dirty="0" err="1" smtClean="0">
                <a:solidFill>
                  <a:srgbClr val="1C11AF"/>
                </a:solidFill>
                <a:latin typeface="VNI-Times" pitchFamily="2" charset="0"/>
              </a:rPr>
              <a:t>ngữ</a:t>
            </a:r>
            <a:r>
              <a:rPr lang="en-US" sz="3600" b="1" dirty="0" smtClean="0">
                <a:solidFill>
                  <a:srgbClr val="1C11AF"/>
                </a:solidFill>
                <a:latin typeface="VNI-Times" pitchFamily="2" charset="0"/>
              </a:rPr>
              <a:t>:</a:t>
            </a:r>
            <a:endParaRPr lang="en-US" sz="3600" b="1" dirty="0">
              <a:solidFill>
                <a:srgbClr val="1C11AF"/>
              </a:solidFill>
              <a:latin typeface="VNI-Times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016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83"/>
    </mc:Choice>
    <mc:Fallback xmlns="">
      <p:transition spd="slow" advTm="39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491" grpId="0"/>
      <p:bldP spid="20492" grpId="0"/>
      <p:bldP spid="20493" grpId="0"/>
      <p:bldP spid="20496" grpId="0"/>
      <p:bldP spid="20497" grpId="0"/>
      <p:bldP spid="2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6"/>
          <p:cNvSpPr txBox="1">
            <a:spLocks noChangeArrowheads="1"/>
          </p:cNvSpPr>
          <p:nvPr/>
        </p:nvSpPr>
        <p:spPr bwMode="auto">
          <a:xfrm>
            <a:off x="2209800" y="3429001"/>
            <a:ext cx="6096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VNI-Garam" pitchFamily="34" charset="0"/>
              </a:rPr>
              <a:t>   </a:t>
            </a:r>
            <a:endParaRPr lang="en-US" sz="54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8195" name="TextBox 8"/>
          <p:cNvSpPr txBox="1">
            <a:spLocks noChangeArrowheads="1"/>
          </p:cNvSpPr>
          <p:nvPr/>
        </p:nvSpPr>
        <p:spPr bwMode="auto">
          <a:xfrm>
            <a:off x="1981200" y="329629"/>
            <a:ext cx="480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6" name="TextBox 11"/>
          <p:cNvSpPr txBox="1">
            <a:spLocks noChangeArrowheads="1"/>
          </p:cNvSpPr>
          <p:nvPr/>
        </p:nvSpPr>
        <p:spPr bwMode="auto">
          <a:xfrm>
            <a:off x="381000" y="914400"/>
            <a:ext cx="8382000" cy="575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trùm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phượng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bỗng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dải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lụa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ửng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phường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. </a:t>
            </a:r>
          </a:p>
          <a:p>
            <a:pPr algn="just" eaLnBrk="1" hangingPunct="1"/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lung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dát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ân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ồn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ào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búa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êm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đềm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ĐẤT NƯỚC  NGÀN NĂM</a:t>
            </a:r>
          </a:p>
          <a:p>
            <a:pPr eaLnBrk="1" hangingPunct="1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5846" y="2679879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8626" y="852153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7642" y="4521558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990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08"/>
    </mc:Choice>
    <mc:Fallback xmlns="">
      <p:transition spd="slow" advTm="42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1"/>
          <p:cNvSpPr>
            <a:spLocks noChangeArrowheads="1"/>
          </p:cNvSpPr>
          <p:nvPr/>
        </p:nvSpPr>
        <p:spPr bwMode="auto">
          <a:xfrm>
            <a:off x="533400" y="0"/>
            <a:ext cx="8153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US" sz="3200" b="1" u="sng">
              <a:solidFill>
                <a:srgbClr val="00B050"/>
              </a:solidFill>
              <a:latin typeface="VNI-Times" pitchFamily="2" charset="0"/>
            </a:endParaRPr>
          </a:p>
        </p:txBody>
      </p:sp>
      <p:sp>
        <p:nvSpPr>
          <p:cNvPr id="22532" name="TextBox 8"/>
          <p:cNvSpPr txBox="1">
            <a:spLocks noChangeArrowheads="1"/>
          </p:cNvSpPr>
          <p:nvPr/>
        </p:nvSpPr>
        <p:spPr bwMode="auto">
          <a:xfrm>
            <a:off x="328341" y="381000"/>
            <a:ext cx="38043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Ngắt</a:t>
            </a:r>
            <a:r>
              <a:rPr lang="en-US" sz="36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endParaRPr lang="en-US" sz="36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78" name="Rectangle 18"/>
          <p:cNvSpPr>
            <a:spLocks noChangeArrowheads="1"/>
          </p:cNvSpPr>
          <p:nvPr/>
        </p:nvSpPr>
        <p:spPr bwMode="auto">
          <a:xfrm>
            <a:off x="243146" y="1336126"/>
            <a:ext cx="8542836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800" dirty="0"/>
              <a:t>  </a:t>
            </a:r>
            <a:r>
              <a:rPr lang="en-US" sz="2800" dirty="0" smtClean="0"/>
              <a:t> </a:t>
            </a:r>
            <a:r>
              <a:rPr lang="en-US" sz="2800" dirty="0" err="1" smtClean="0">
                <a:latin typeface="Times New Roman" pitchFamily="18" charset="0"/>
              </a:rPr>
              <a:t>Bao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trùm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lên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cả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bức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tranh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màu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xanh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nhiều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sắc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độ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đậm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nhạt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khác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nhau</a:t>
            </a:r>
            <a:r>
              <a:rPr lang="en-US" sz="2800" dirty="0">
                <a:latin typeface="Times New Roman" pitchFamily="18" charset="0"/>
              </a:rPr>
              <a:t>:  </a:t>
            </a:r>
            <a:r>
              <a:rPr lang="en-US" sz="2800" dirty="0" err="1" smtClean="0">
                <a:latin typeface="Times New Roman" pitchFamily="18" charset="0"/>
              </a:rPr>
              <a:t>màu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</a:rPr>
              <a:t>xanh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</a:rPr>
              <a:t>thẳm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</a:rPr>
              <a:t> da </a:t>
            </a:r>
            <a:r>
              <a:rPr lang="en-US" sz="2800" dirty="0" err="1">
                <a:latin typeface="Times New Roman" pitchFamily="18" charset="0"/>
              </a:rPr>
              <a:t>trời</a:t>
            </a:r>
            <a:r>
              <a:rPr lang="en-US" sz="2800" dirty="0">
                <a:latin typeface="Times New Roman" pitchFamily="18" charset="0"/>
              </a:rPr>
              <a:t>,  </a:t>
            </a:r>
            <a:r>
              <a:rPr lang="en-US" sz="2800" dirty="0" err="1" smtClean="0">
                <a:latin typeface="Times New Roman" pitchFamily="18" charset="0"/>
              </a:rPr>
              <a:t>màu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</a:rPr>
              <a:t>xanh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</a:rPr>
              <a:t>biếc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lá</a:t>
            </a:r>
            <a:r>
              <a:rPr lang="en-US" sz="2800" dirty="0">
                <a:latin typeface="Times New Roman" pitchFamily="18" charset="0"/>
              </a:rPr>
              <a:t>,  </a:t>
            </a:r>
            <a:r>
              <a:rPr lang="en-US" sz="2800" dirty="0" err="1">
                <a:latin typeface="Times New Roman" pitchFamily="18" charset="0"/>
              </a:rPr>
              <a:t>màu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</a:rPr>
              <a:t>xanh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</a:rPr>
              <a:t> non </a:t>
            </a:r>
            <a:r>
              <a:rPr lang="en-US" sz="2800" dirty="0" err="1">
                <a:latin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bãi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ngô</a:t>
            </a:r>
            <a:r>
              <a:rPr lang="en-US" sz="2800" dirty="0">
                <a:latin typeface="Times New Roman" pitchFamily="18" charset="0"/>
              </a:rPr>
              <a:t>,  </a:t>
            </a:r>
            <a:r>
              <a:rPr lang="en-US" sz="2800" dirty="0" err="1">
                <a:latin typeface="Times New Roman" pitchFamily="18" charset="0"/>
              </a:rPr>
              <a:t>thảm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cỏ</a:t>
            </a:r>
            <a:r>
              <a:rPr lang="en-US" sz="2800" dirty="0" smtClean="0">
                <a:latin typeface="Times New Roman" pitchFamily="18" charset="0"/>
              </a:rPr>
              <a:t>  in </a:t>
            </a:r>
            <a:r>
              <a:rPr lang="en-US" sz="2800" dirty="0" err="1">
                <a:latin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mặt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</a:rPr>
              <a:t>    </a:t>
            </a:r>
          </a:p>
        </p:txBody>
      </p:sp>
      <p:sp>
        <p:nvSpPr>
          <p:cNvPr id="22544" name="Text Box 27"/>
          <p:cNvSpPr txBox="1">
            <a:spLocks noChangeArrowheads="1"/>
          </p:cNvSpPr>
          <p:nvPr/>
        </p:nvSpPr>
        <p:spPr bwMode="auto">
          <a:xfrm>
            <a:off x="5927728" y="316071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2545" name="Text Box 29"/>
          <p:cNvSpPr txBox="1">
            <a:spLocks noChangeArrowheads="1"/>
          </p:cNvSpPr>
          <p:nvPr/>
        </p:nvSpPr>
        <p:spPr bwMode="auto">
          <a:xfrm>
            <a:off x="5943600" y="5257806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32" name="Rectangle 18"/>
          <p:cNvSpPr>
            <a:spLocks noChangeArrowheads="1"/>
          </p:cNvSpPr>
          <p:nvPr/>
        </p:nvSpPr>
        <p:spPr bwMode="auto">
          <a:xfrm>
            <a:off x="216537" y="3530045"/>
            <a:ext cx="859605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itchFamily="18" charset="0"/>
              </a:rPr>
              <a:t>    </a:t>
            </a:r>
            <a:r>
              <a:rPr lang="en-US" sz="2800" dirty="0" err="1" smtClean="0">
                <a:latin typeface="Times New Roman" pitchFamily="18" charset="0"/>
              </a:rPr>
              <a:t>Hương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Giang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bỗng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thay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chiếc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áo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xanh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hằng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thành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dải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lụa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đào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</a:rPr>
              <a:t>ửng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</a:rPr>
              <a:t>hồng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cả</a:t>
            </a:r>
            <a:r>
              <a:rPr lang="en-US" sz="2800" dirty="0">
                <a:latin typeface="Times New Roman" pitchFamily="18" charset="0"/>
              </a:rPr>
              <a:t>  </a:t>
            </a:r>
            <a:r>
              <a:rPr lang="en-US" sz="2800" dirty="0" err="1">
                <a:latin typeface="Times New Roman" pitchFamily="18" charset="0"/>
              </a:rPr>
              <a:t>phố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phường</a:t>
            </a:r>
            <a:r>
              <a:rPr lang="en-US" sz="2800" dirty="0" smtClean="0">
                <a:latin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</a:endParaRPr>
          </a:p>
        </p:txBody>
      </p:sp>
      <p:sp>
        <p:nvSpPr>
          <p:cNvPr id="33" name="Text Box 22"/>
          <p:cNvSpPr txBox="1">
            <a:spLocks noChangeArrowheads="1"/>
          </p:cNvSpPr>
          <p:nvPr/>
        </p:nvSpPr>
        <p:spPr bwMode="auto">
          <a:xfrm>
            <a:off x="4203924" y="1295400"/>
            <a:ext cx="3680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34" name="Text Box 22"/>
          <p:cNvSpPr txBox="1">
            <a:spLocks noChangeArrowheads="1"/>
          </p:cNvSpPr>
          <p:nvPr/>
        </p:nvSpPr>
        <p:spPr bwMode="auto">
          <a:xfrm>
            <a:off x="4800600" y="2646218"/>
            <a:ext cx="60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 smtClean="0">
                <a:solidFill>
                  <a:srgbClr val="FF0000"/>
                </a:solidFill>
              </a:rPr>
              <a:t>//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7" name="Text Box 22"/>
          <p:cNvSpPr txBox="1">
            <a:spLocks noChangeArrowheads="1"/>
          </p:cNvSpPr>
          <p:nvPr/>
        </p:nvSpPr>
        <p:spPr bwMode="auto">
          <a:xfrm>
            <a:off x="2222724" y="2611474"/>
            <a:ext cx="3680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7620000" y="3486065"/>
            <a:ext cx="3680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9" name="Text Box 22"/>
          <p:cNvSpPr txBox="1">
            <a:spLocks noChangeArrowheads="1"/>
          </p:cNvSpPr>
          <p:nvPr/>
        </p:nvSpPr>
        <p:spPr bwMode="auto">
          <a:xfrm>
            <a:off x="5622928" y="3925669"/>
            <a:ext cx="60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 smtClean="0">
                <a:solidFill>
                  <a:srgbClr val="FF0000"/>
                </a:solidFill>
              </a:rPr>
              <a:t>//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3" name="Text Box 22"/>
          <p:cNvSpPr txBox="1">
            <a:spLocks noChangeArrowheads="1"/>
          </p:cNvSpPr>
          <p:nvPr/>
        </p:nvSpPr>
        <p:spPr bwMode="auto">
          <a:xfrm>
            <a:off x="6781800" y="1295400"/>
            <a:ext cx="3680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</a:rPr>
              <a:t>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131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784"/>
    </mc:Choice>
    <mc:Fallback xmlns="">
      <p:transition spd="slow" advTm="98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8" grpId="0"/>
      <p:bldP spid="32" grpId="0"/>
      <p:bldP spid="33" grpId="0"/>
      <p:bldP spid="34" grpId="0"/>
      <p:bldP spid="27" grpId="0"/>
      <p:bldP spid="28" grpId="0"/>
      <p:bldP spid="29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6"/>
          <p:cNvSpPr txBox="1">
            <a:spLocks noChangeArrowheads="1"/>
          </p:cNvSpPr>
          <p:nvPr/>
        </p:nvSpPr>
        <p:spPr bwMode="auto">
          <a:xfrm>
            <a:off x="2209800" y="3429001"/>
            <a:ext cx="6096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VNI-Garam" pitchFamily="34" charset="0"/>
              </a:rPr>
              <a:t>   </a:t>
            </a:r>
            <a:endParaRPr lang="en-US" sz="54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3555" name="TextBox 8"/>
          <p:cNvSpPr txBox="1">
            <a:spLocks noChangeArrowheads="1"/>
          </p:cNvSpPr>
          <p:nvPr/>
        </p:nvSpPr>
        <p:spPr bwMode="auto">
          <a:xfrm>
            <a:off x="1981200" y="228605"/>
            <a:ext cx="480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6" name="TextBox 11"/>
          <p:cNvSpPr txBox="1">
            <a:spLocks noChangeArrowheads="1"/>
          </p:cNvSpPr>
          <p:nvPr/>
        </p:nvSpPr>
        <p:spPr bwMode="auto">
          <a:xfrm>
            <a:off x="381000" y="914404"/>
            <a:ext cx="838200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trùm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thẳm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biếc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bỗng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dải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lụa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ửng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phường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lung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dát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ân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tan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ồn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búa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êm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đềm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                                                 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ĐẤT NƯỚC  NGÀN NĂM</a:t>
            </a:r>
          </a:p>
          <a:p>
            <a:pPr eaLnBrk="1" hangingPunct="1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6146800" y="1066799"/>
            <a:ext cx="76200" cy="2923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8267700" y="1065209"/>
            <a:ext cx="76200" cy="2923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2057400" y="1447800"/>
            <a:ext cx="76200" cy="2923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104900" y="1760523"/>
            <a:ext cx="76200" cy="2923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810000" y="2514600"/>
            <a:ext cx="76200" cy="2923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800600" y="2895600"/>
            <a:ext cx="76200" cy="2923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562600" y="3187838"/>
            <a:ext cx="76200" cy="2923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7391400" y="3962400"/>
            <a:ext cx="76200" cy="2923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84900" y="4724400"/>
            <a:ext cx="76200" cy="2923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505200" y="5016787"/>
            <a:ext cx="76200" cy="2923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429500" y="5016787"/>
            <a:ext cx="76200" cy="2923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200400" y="1760523"/>
            <a:ext cx="76200" cy="2923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271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77"/>
    </mc:Choice>
    <mc:Fallback xmlns="">
      <p:transition spd="slow" advTm="10577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IOLETID" val="12803894"/>
  <p:tag name="VIOLETTITLE" val="Tuần 26. Sông Hương"/>
  <p:tag name="VIOLETLESSON" val="73"/>
  <p:tag name="VIOLETCATID" val="2203"/>
  <p:tag name="VIOLETSUBJECT" val="Tập đọc 2"/>
  <p:tag name="VIOLETAUTHORID" val="9753886"/>
  <p:tag name="VIOLETAUTHORNAME" val="Nguyễn Thị Hồng Ngọc"/>
  <p:tag name="VIOLETAUTHORAVATAR" val="no_avatarf.jpg"/>
  <p:tag name="VIOLETAUTHORADDRESS" val="Trường TH Tân ước - Thanh oai hà nội"/>
  <p:tag name="VIOLETDATE" val="2020-04-18 21:55:50"/>
  <p:tag name="VIOLETHIT" val="59"/>
  <p:tag name="VIOLETLIKE" val="0"/>
  <p:tag name="MMPROD_NEXTUNIQUEID" val="10010"/>
  <p:tag name="MMPROD_UIDATA" val="&lt;database version=&quot;7.0&quot;&gt;&lt;object type=&quot;1&quot; unique_id=&quot;10001&quot;&gt;&lt;object type=&quot;2&quot; unique_id=&quot;10002&quot;&gt;&lt;object type=&quot;3&quot; unique_id=&quot;10007&quot;&gt;&lt;property id=&quot;20148&quot; value=&quot;5&quot;/&gt;&lt;property id=&quot;20300&quot; value=&quot;Slide 1&quot;/&gt;&lt;property id=&quot;20307&quot; value=&quot;288&quot;/&gt;&lt;/object&gt;&lt;object type=&quot;3&quot; unique_id=&quot;10008&quot;&gt;&lt;property id=&quot;20148&quot; value=&quot;5&quot;/&gt;&lt;property id=&quot;20300&quot; value=&quot;Slide 2&quot;/&gt;&lt;property id=&quot;20307&quot; value=&quot;287&quot;/&gt;&lt;/object&gt;&lt;object type=&quot;3&quot; unique_id=&quot;10009&quot;&gt;&lt;property id=&quot;20148&quot; value=&quot;5&quot;/&gt;&lt;property id=&quot;20300&quot; value=&quot;Slide 3&quot;/&gt;&lt;property id=&quot;20307&quot; value=&quot;258&quot;/&gt;&lt;/object&gt;&lt;object type=&quot;3&quot; unique_id=&quot;10010&quot;&gt;&lt;property id=&quot;20148&quot; value=&quot;5&quot;/&gt;&lt;property id=&quot;20300&quot; value=&quot;Slide 4&quot;/&gt;&lt;property id=&quot;20307&quot; value=&quot;259&quot;/&gt;&lt;/object&gt;&lt;object type=&quot;3&quot; unique_id=&quot;10011&quot;&gt;&lt;property id=&quot;20148&quot; value=&quot;5&quot;/&gt;&lt;property id=&quot;20300&quot; value=&quot;Slide 5&quot;/&gt;&lt;property id=&quot;20307&quot; value=&quot;260&quot;/&gt;&lt;/object&gt;&lt;object type=&quot;3&quot; unique_id=&quot;10012&quot;&gt;&lt;property id=&quot;20148&quot; value=&quot;5&quot;/&gt;&lt;property id=&quot;20300&quot; value=&quot;Slide 6&quot;/&gt;&lt;property id=&quot;20307&quot; value=&quot;261&quot;/&gt;&lt;/object&gt;&lt;object type=&quot;3&quot; unique_id=&quot;10013&quot;&gt;&lt;property id=&quot;20148&quot; value=&quot;5&quot;/&gt;&lt;property id=&quot;20300&quot; value=&quot;Slide 7&quot;/&gt;&lt;property id=&quot;20307&quot; value=&quot;283&quot;/&gt;&lt;/object&gt;&lt;object type=&quot;3&quot; unique_id=&quot;10014&quot;&gt;&lt;property id=&quot;20148&quot; value=&quot;5&quot;/&gt;&lt;property id=&quot;20300&quot; value=&quot;Slide 8&quot;/&gt;&lt;property id=&quot;20307&quot; value=&quot;263&quot;/&gt;&lt;/object&gt;&lt;object type=&quot;3&quot; unique_id=&quot;10015&quot;&gt;&lt;property id=&quot;20148&quot; value=&quot;5&quot;/&gt;&lt;property id=&quot;20300&quot; value=&quot;Slide 9&quot;/&gt;&lt;property id=&quot;20307&quot; value=&quot;264&quot;/&gt;&lt;/object&gt;&lt;object type=&quot;3&quot; unique_id=&quot;10016&quot;&gt;&lt;property id=&quot;20148&quot; value=&quot;5&quot;/&gt;&lt;property id=&quot;20300&quot; value=&quot;Slide 10&quot;/&gt;&lt;property id=&quot;20307&quot; value=&quot;265&quot;/&gt;&lt;/object&gt;&lt;object type=&quot;3&quot; unique_id=&quot;10017&quot;&gt;&lt;property id=&quot;20148&quot; value=&quot;5&quot;/&gt;&lt;property id=&quot;20300&quot; value=&quot;Slide 11&quot;/&gt;&lt;property id=&quot;20307&quot; value=&quot;266&quot;/&gt;&lt;/object&gt;&lt;object type=&quot;3&quot; unique_id=&quot;10018&quot;&gt;&lt;property id=&quot;20148&quot; value=&quot;5&quot;/&gt;&lt;property id=&quot;20300&quot; value=&quot;Slide 12&quot;/&gt;&lt;property id=&quot;20307&quot; value=&quot;269&quot;/&gt;&lt;/object&gt;&lt;object type=&quot;3&quot; unique_id=&quot;10019&quot;&gt;&lt;property id=&quot;20148&quot; value=&quot;5&quot;/&gt;&lt;property id=&quot;20300&quot; value=&quot;Slide 13&quot;/&gt;&lt;property id=&quot;20307&quot; value=&quot;284&quot;/&gt;&lt;/object&gt;&lt;object type=&quot;3&quot; unique_id=&quot;10020&quot;&gt;&lt;property id=&quot;20148&quot; value=&quot;5&quot;/&gt;&lt;property id=&quot;20300&quot; value=&quot;Slide 14&quot;/&gt;&lt;property id=&quot;20307&quot; value=&quot;270&quot;/&gt;&lt;/object&gt;&lt;object type=&quot;3&quot; unique_id=&quot;10021&quot;&gt;&lt;property id=&quot;20148&quot; value=&quot;5&quot;/&gt;&lt;property id=&quot;20300&quot; value=&quot;Slide 15&quot;/&gt;&lt;property id=&quot;20307&quot; value=&quot;271&quot;/&gt;&lt;/object&gt;&lt;object type=&quot;3&quot; unique_id=&quot;10022&quot;&gt;&lt;property id=&quot;20148&quot; value=&quot;5&quot;/&gt;&lt;property id=&quot;20300&quot; value=&quot;Slide 16&quot;/&gt;&lt;property id=&quot;20307&quot; value=&quot;272&quot;/&gt;&lt;/object&gt;&lt;object type=&quot;3&quot; unique_id=&quot;10023&quot;&gt;&lt;property id=&quot;20148&quot; value=&quot;5&quot;/&gt;&lt;property id=&quot;20300&quot; value=&quot;Slide 17&quot;/&gt;&lt;property id=&quot;20307&quot; value=&quot;273&quot;/&gt;&lt;/object&gt;&lt;object type=&quot;3&quot; unique_id=&quot;10024&quot;&gt;&lt;property id=&quot;20148&quot; value=&quot;5&quot;/&gt;&lt;property id=&quot;20300&quot; value=&quot;Slide 18&quot;/&gt;&lt;property id=&quot;20307&quot; value=&quot;279&quot;/&gt;&lt;/object&gt;&lt;object type=&quot;3&quot; unique_id=&quot;10026&quot;&gt;&lt;property id=&quot;20148&quot; value=&quot;5&quot;/&gt;&lt;property id=&quot;20300&quot; value=&quot;Slide 20&quot;/&gt;&lt;property id=&quot;20307&quot; value=&quot;281&quot;/&gt;&lt;/object&gt;&lt;object type=&quot;3&quot; unique_id=&quot;10027&quot;&gt;&lt;property id=&quot;20148&quot; value=&quot;5&quot;/&gt;&lt;property id=&quot;20300&quot; value=&quot;Slide 21 - &amp;quot;`&amp;quot;&quot;/&gt;&lt;property id=&quot;20307&quot; value=&quot;286&quot;/&gt;&lt;/object&gt;&lt;object type=&quot;3&quot; unique_id=&quot;10281&quot;&gt;&lt;property id=&quot;20148&quot; value=&quot;5&quot;/&gt;&lt;property id=&quot;20300&quot; value=&quot;Slide 19&quot;/&gt;&lt;property id=&quot;20307&quot; value=&quot;289&quot;/&gt;&lt;/object&gt;&lt;/object&gt;&lt;object type=&quot;8&quot; unique_id=&quot;10006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6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8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7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5.2|3|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7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|5.6|7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4.9|29.5|1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6.4|12.4|2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9.2|2.4|3.4|1.6|3.2|7.5|3.1|2.4|2.3|6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2|5.9|7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1338</Words>
  <Application>Microsoft Office PowerPoint</Application>
  <PresentationFormat>On-screen Show (4:3)</PresentationFormat>
  <Paragraphs>92</Paragraphs>
  <Slides>21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Arial Black</vt:lpstr>
      <vt:lpstr>Calibri</vt:lpstr>
      <vt:lpstr>Calibri Light</vt:lpstr>
      <vt:lpstr>Times New Roman</vt:lpstr>
      <vt:lpstr>Times NewRoman</vt:lpstr>
      <vt:lpstr>VNI-Garam</vt:lpstr>
      <vt:lpstr>VNI-Times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`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W7</dc:creator>
  <cp:lastModifiedBy>Admin</cp:lastModifiedBy>
  <cp:revision>34</cp:revision>
  <dcterms:created xsi:type="dcterms:W3CDTF">2020-03-23T15:37:16Z</dcterms:created>
  <dcterms:modified xsi:type="dcterms:W3CDTF">2021-03-17T03:26:10Z</dcterms:modified>
</cp:coreProperties>
</file>