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32"/>
  </p:notesMasterIdLst>
  <p:sldIdLst>
    <p:sldId id="306" r:id="rId4"/>
    <p:sldId id="266" r:id="rId5"/>
    <p:sldId id="256" r:id="rId6"/>
    <p:sldId id="269" r:id="rId7"/>
    <p:sldId id="270" r:id="rId8"/>
    <p:sldId id="292" r:id="rId9"/>
    <p:sldId id="257" r:id="rId10"/>
    <p:sldId id="293" r:id="rId11"/>
    <p:sldId id="274" r:id="rId12"/>
    <p:sldId id="276" r:id="rId13"/>
    <p:sldId id="271" r:id="rId14"/>
    <p:sldId id="277" r:id="rId15"/>
    <p:sldId id="298" r:id="rId16"/>
    <p:sldId id="299" r:id="rId17"/>
    <p:sldId id="282" r:id="rId18"/>
    <p:sldId id="283" r:id="rId19"/>
    <p:sldId id="300" r:id="rId20"/>
    <p:sldId id="284" r:id="rId21"/>
    <p:sldId id="285" r:id="rId22"/>
    <p:sldId id="286" r:id="rId23"/>
    <p:sldId id="287" r:id="rId24"/>
    <p:sldId id="301" r:id="rId25"/>
    <p:sldId id="302" r:id="rId26"/>
    <p:sldId id="303" r:id="rId27"/>
    <p:sldId id="288" r:id="rId28"/>
    <p:sldId id="289" r:id="rId29"/>
    <p:sldId id="291" r:id="rId30"/>
    <p:sldId id="30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103" autoAdjust="0"/>
  </p:normalViewPr>
  <p:slideViewPr>
    <p:cSldViewPr snapToGrid="0" showGuides="1">
      <p:cViewPr varScale="1">
        <p:scale>
          <a:sx n="71" d="100"/>
          <a:sy n="71" d="100"/>
        </p:scale>
        <p:origin x="4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6E138-734E-4446-BE51-94E220916D8C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398BD-DEE3-47F9-A016-491800027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5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98BD-DEE3-47F9-A016-491800027D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5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5735B-4210-45D5-BD85-7BF312A8EB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2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98BD-DEE3-47F9-A016-491800027D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82D03-C701-4E62-BE73-FEAD15428E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82D03-C701-4E62-BE73-FEAD15428EA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4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6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4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2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 b="0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87A7-8DBC-40F0-B302-85CC39E4FE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51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 sz="2700"/>
            </a:lvl1pPr>
            <a:lvl2pPr>
              <a:buFontTx/>
              <a:buNone/>
              <a:defRPr sz="2700"/>
            </a:lvl2pPr>
            <a:lvl3pPr>
              <a:buFontTx/>
              <a:buNone/>
              <a:defRPr sz="2700"/>
            </a:lvl3pPr>
            <a:lvl4pPr>
              <a:buFontTx/>
              <a:buNone/>
              <a:defRPr sz="2700"/>
            </a:lvl4pPr>
            <a:lvl5pPr>
              <a:buFontTx/>
              <a:buNone/>
              <a:defRPr sz="2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7AD4A-0987-4E1A-A19C-D43F234B8A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5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CF133-2A54-411C-B43A-EA9064209B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00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45AF1-555C-42E2-A373-BB3C48FFB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04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02B50-32A4-4DC0-86D6-84BA2708AA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9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EDBA9-0346-46E8-BADA-A4A7C6F52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02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14318-301C-459B-A9D0-DAB865523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20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5077E-ECCD-42D2-9507-B46D4302B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1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71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06DA0-06BE-4E4B-BE53-AB815E123A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43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382FE-054E-433A-BB38-C0C4DA9602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37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0EE2-A10A-401D-93C3-D78B89A2A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98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8C805-B619-43A4-B5D3-238176D5F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7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FBC2B-5995-4DE5-B930-230B2C844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0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F0464C-7CC1-4CCC-8354-C1BB9FE94D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60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5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51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94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3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12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22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62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4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2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76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55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6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1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6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32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0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944-B166-4976-AFCD-1EC3BECAF862}" type="datetimeFigureOut">
              <a:rPr lang="en-US" smtClean="0"/>
              <a:t>25/3/2021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843F4-0F32-4AF2-8FC5-AA5A872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0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1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B439D7-5E68-49E6-91CA-423E1079C74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2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400" b="1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b="1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400" b="1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400" b="1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1"/>
        </a:buClr>
        <a:defRPr sz="2400" b="1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1"/>
        </a:buClr>
        <a:defRPr sz="2400" b="1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1"/>
        </a:buClr>
        <a:defRPr sz="2400" b="1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1"/>
        </a:buClr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A9B23-6C22-4672-BCBD-7FFA1877D2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5039B-4C73-4D92-867E-2121BD2CB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3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2260"/>
          </a:xfrm>
          <a:prstGeom prst="rect">
            <a:avLst/>
          </a:prstGeom>
        </p:spPr>
      </p:pic>
      <p:sp>
        <p:nvSpPr>
          <p:cNvPr id="3074" name="Rectangle 14"/>
          <p:cNvSpPr>
            <a:spLocks noChangeArrowheads="1"/>
          </p:cNvSpPr>
          <p:nvPr/>
        </p:nvSpPr>
        <p:spPr bwMode="auto">
          <a:xfrm>
            <a:off x="1162050" y="164941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47788" y="1649413"/>
            <a:ext cx="721082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TRƯỜNG TIỂU HỌC ÁI MỘ A</a:t>
            </a:r>
            <a:endParaRPr lang="en-US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3671" y="2764919"/>
            <a:ext cx="437331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giảng</a:t>
            </a:r>
            <a:r>
              <a:rPr lang="en-US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điện</a:t>
            </a:r>
            <a:r>
              <a:rPr lang="en-US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tử</a:t>
            </a:r>
            <a:endParaRPr lang="en-US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7346" y="3906119"/>
            <a:ext cx="51459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Giáo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viên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Doãn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Thị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Phúc</a:t>
            </a:r>
            <a:endParaRPr lang="en-US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2799"/>
            <a:ext cx="4572000" cy="2930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" y="0"/>
            <a:ext cx="4647277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243" y="6273225"/>
            <a:ext cx="73819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" y="3352801"/>
            <a:ext cx="4571077" cy="29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922"/>
            <a:ext cx="4560100" cy="2764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3227"/>
            <a:ext cx="4572000" cy="2769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0" dirty="0" err="1"/>
              <a:t>Hình</a:t>
            </a:r>
            <a:r>
              <a:rPr lang="en-US" sz="100" dirty="0"/>
              <a:t> </a:t>
            </a:r>
            <a:r>
              <a:rPr lang="en-US" sz="100" dirty="0" err="1"/>
              <a:t>ảnh</a:t>
            </a:r>
            <a:r>
              <a:rPr lang="en-US" sz="100" dirty="0"/>
              <a:t> </a:t>
            </a:r>
            <a:r>
              <a:rPr lang="en-US" sz="100" dirty="0" err="1"/>
              <a:t>mở</a:t>
            </a:r>
            <a:r>
              <a:rPr lang="en-US" sz="100" dirty="0"/>
              <a:t> </a:t>
            </a:r>
            <a:r>
              <a:rPr lang="en-US" sz="100" dirty="0" err="1"/>
              <a:t>rộng</a:t>
            </a:r>
            <a:endParaRPr lang="en-US" sz="100" dirty="0"/>
          </a:p>
        </p:txBody>
      </p:sp>
      <p:sp>
        <p:nvSpPr>
          <p:cNvPr id="13" name="Rounded Rectangle 12"/>
          <p:cNvSpPr/>
          <p:nvPr/>
        </p:nvSpPr>
        <p:spPr>
          <a:xfrm>
            <a:off x="172666" y="4498859"/>
            <a:ext cx="4214768" cy="40738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48110" y="4460844"/>
            <a:ext cx="4283031" cy="44539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748453"/>
      </p:ext>
    </p:extLst>
  </p:cSld>
  <p:clrMapOvr>
    <a:masterClrMapping/>
  </p:clrMapOvr>
  <p:transition spd="slow" advClick="0" advTm="205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58"/>
            <a:ext cx="44958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805"/>
            <a:ext cx="4648200" cy="2447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6633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429000"/>
            <a:ext cx="4533900" cy="2753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27532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273225"/>
            <a:ext cx="908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2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3699" y="841008"/>
            <a:ext cx="5257800" cy="628650"/>
          </a:xfrm>
        </p:spPr>
        <p:txBody>
          <a:bodyPr/>
          <a:lstStyle/>
          <a:p>
            <a:pPr eaLnBrk="1" hangingPunct="1"/>
            <a:r>
              <a:rPr lang="en-US" sz="3600" i="1" dirty="0" err="1" smtClean="0"/>
              <a:t>Cây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có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thể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sống</a:t>
            </a:r>
            <a:r>
              <a:rPr lang="en-US" sz="3600" i="1" dirty="0" smtClean="0"/>
              <a:t> ở </a:t>
            </a:r>
            <a:r>
              <a:rPr lang="en-US" sz="3600" i="1" dirty="0" err="1" smtClean="0"/>
              <a:t>đâu</a:t>
            </a:r>
            <a:r>
              <a:rPr lang="en-US" sz="3600" i="1" dirty="0" smtClean="0"/>
              <a:t>?</a:t>
            </a:r>
          </a:p>
        </p:txBody>
      </p:sp>
      <p:pic>
        <p:nvPicPr>
          <p:cNvPr id="13316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602181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571501" y="1951522"/>
            <a:ext cx="7974623" cy="2954956"/>
          </a:xfrm>
          <a:prstGeom prst="cloudCallout">
            <a:avLst>
              <a:gd name="adj1" fmla="val -33352"/>
              <a:gd name="adj2" fmla="val 6798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sống</a:t>
            </a:r>
            <a:r>
              <a:rPr lang="en-US" sz="3200" b="1" dirty="0">
                <a:solidFill>
                  <a:srgbClr val="FF0000"/>
                </a:solidFill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</a:rPr>
              <a:t>khắp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nơi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trên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cạn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rừng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sống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bám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,  </a:t>
            </a:r>
            <a:r>
              <a:rPr lang="en-US" sz="3200" b="1" dirty="0" err="1">
                <a:solidFill>
                  <a:srgbClr val="FF0000"/>
                </a:solidFill>
              </a:rPr>
              <a:t>dưới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nước</a:t>
            </a:r>
            <a:r>
              <a:rPr lang="en-US" sz="3200" b="1" dirty="0">
                <a:solidFill>
                  <a:srgbClr val="FF0000"/>
                </a:solidFill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8312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6958" y="2492419"/>
            <a:ext cx="7402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6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1" y="591668"/>
            <a:ext cx="3201504" cy="2494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03" y="591668"/>
            <a:ext cx="3044279" cy="2494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28" y="591669"/>
            <a:ext cx="3044772" cy="2494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3" y="3950816"/>
            <a:ext cx="3214290" cy="2218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02" y="3947185"/>
            <a:ext cx="2921262" cy="2222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29" y="3977564"/>
            <a:ext cx="3044772" cy="21408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4304" y="2690097"/>
            <a:ext cx="20924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202" y="2682837"/>
            <a:ext cx="12185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5051" y="2667411"/>
            <a:ext cx="24998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8106" y="5767507"/>
            <a:ext cx="2623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99985" y="5466711"/>
            <a:ext cx="23479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4170" y="5718298"/>
            <a:ext cx="24998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87" y="2690097"/>
            <a:ext cx="1161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2746" y="2660154"/>
            <a:ext cx="1924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66508" y="2660154"/>
            <a:ext cx="11083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31383" y="5767540"/>
            <a:ext cx="9557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09222" y="5777549"/>
            <a:ext cx="15461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11738" y="5699861"/>
            <a:ext cx="16631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334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CHO BÓNG MÁT, LẤY GỖ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418"/>
            <a:ext cx="3362036" cy="2817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36" y="1579418"/>
            <a:ext cx="3278909" cy="2817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46" y="1579418"/>
            <a:ext cx="2503054" cy="2817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799" y="4535053"/>
            <a:ext cx="173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3963" y="4535052"/>
            <a:ext cx="192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7236" y="4535051"/>
            <a:ext cx="173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1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6691" y="2993102"/>
            <a:ext cx="6323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847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ĂN QUẢ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47834"/>
            <a:ext cx="3112653" cy="2490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56" y="547834"/>
            <a:ext cx="3075709" cy="2490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4" t="-466" r="-527" b="35551"/>
          <a:stretch/>
        </p:blipFill>
        <p:spPr>
          <a:xfrm>
            <a:off x="5994400" y="547833"/>
            <a:ext cx="3149601" cy="2490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8576"/>
            <a:ext cx="3112654" cy="2471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55" y="3658575"/>
            <a:ext cx="3075710" cy="2466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4" y="3658575"/>
            <a:ext cx="2955635" cy="2466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9655" y="3038766"/>
            <a:ext cx="171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8955" y="3038766"/>
            <a:ext cx="13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5763" y="3038766"/>
            <a:ext cx="138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865" y="6124869"/>
            <a:ext cx="127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0774" y="6124869"/>
            <a:ext cx="75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6547" y="6124868"/>
            <a:ext cx="144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2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847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LƯƠNG THỰC, THỰC PHẨM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74"/>
            <a:ext cx="4571999" cy="2309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26474"/>
            <a:ext cx="4572001" cy="2309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933"/>
            <a:ext cx="4571999" cy="2791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78" y="3435932"/>
            <a:ext cx="4565022" cy="2791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6891" y="2835565"/>
            <a:ext cx="171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3306" y="2835565"/>
            <a:ext cx="768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8153" y="6290910"/>
            <a:ext cx="135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6965" y="6290910"/>
            <a:ext cx="171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016969685431078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0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0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LÀM THUỐC, GIA VỊ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71053"/>
            <a:ext cx="3232725" cy="2512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778" r="1030" b="7859"/>
          <a:stretch/>
        </p:blipFill>
        <p:spPr>
          <a:xfrm>
            <a:off x="3232728" y="471054"/>
            <a:ext cx="3112654" cy="2512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3" y="471053"/>
            <a:ext cx="2798618" cy="2512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5235"/>
            <a:ext cx="3232727" cy="2732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7" y="3565235"/>
            <a:ext cx="3112655" cy="2732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3565235"/>
            <a:ext cx="2798619" cy="2732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3262" y="3012680"/>
            <a:ext cx="134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Diếp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7628" y="2983345"/>
            <a:ext cx="106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0154" y="2983345"/>
            <a:ext cx="100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0227" y="6297833"/>
            <a:ext cx="106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00235" y="6297833"/>
            <a:ext cx="111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99927" y="6297833"/>
            <a:ext cx="768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5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TRANG TRÍ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71055"/>
            <a:ext cx="3232725" cy="2686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7" y="471055"/>
            <a:ext cx="3170382" cy="2686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09" y="471055"/>
            <a:ext cx="2740892" cy="268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2589" r="2206" b="3077"/>
          <a:stretch/>
        </p:blipFill>
        <p:spPr>
          <a:xfrm>
            <a:off x="314037" y="3628553"/>
            <a:ext cx="3999345" cy="2746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303" r="13734"/>
          <a:stretch/>
        </p:blipFill>
        <p:spPr>
          <a:xfrm>
            <a:off x="5430982" y="3628553"/>
            <a:ext cx="3195782" cy="2746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3264" y="3105333"/>
            <a:ext cx="158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5989" y="3157501"/>
            <a:ext cx="134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3393" y="3102373"/>
            <a:ext cx="1664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2790" y="6375119"/>
            <a:ext cx="1799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672" y="6334780"/>
            <a:ext cx="196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" y="1182566"/>
            <a:ext cx="9144000" cy="400207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0343"/>
            <a:ext cx="7886700" cy="782516"/>
          </a:xfrm>
        </p:spPr>
        <p:txBody>
          <a:bodyPr>
            <a:normAutofit/>
          </a:bodyPr>
          <a:lstStyle/>
          <a:p>
            <a:r>
              <a:rPr lang="en-US" sz="100" dirty="0" err="1"/>
              <a:t>Lợi</a:t>
            </a:r>
            <a:r>
              <a:rPr lang="en-US" sz="100" dirty="0"/>
              <a:t> </a:t>
            </a:r>
            <a:r>
              <a:rPr lang="en-US" sz="100" dirty="0" err="1"/>
              <a:t>ích</a:t>
            </a:r>
            <a:r>
              <a:rPr lang="en-US" sz="100" dirty="0"/>
              <a:t> </a:t>
            </a:r>
            <a:r>
              <a:rPr lang="en-US" sz="100" dirty="0" err="1"/>
              <a:t>của</a:t>
            </a:r>
            <a:r>
              <a:rPr lang="en-US" sz="100" dirty="0"/>
              <a:t> </a:t>
            </a:r>
            <a:r>
              <a:rPr lang="en-US" sz="100" dirty="0" err="1"/>
              <a:t>cây</a:t>
            </a:r>
            <a:endParaRPr lang="en-US" sz="100" dirty="0"/>
          </a:p>
        </p:txBody>
      </p:sp>
      <p:sp>
        <p:nvSpPr>
          <p:cNvPr id="3" name="Rectangle 2"/>
          <p:cNvSpPr/>
          <p:nvPr/>
        </p:nvSpPr>
        <p:spPr>
          <a:xfrm>
            <a:off x="1416395" y="824775"/>
            <a:ext cx="6734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 dirty="0">
                <a:solidFill>
                  <a:srgbClr val="FF0000"/>
                </a:solidFill>
                <a:latin typeface="Times New Roman"/>
              </a:rPr>
              <a:t>        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</a:rPr>
              <a:t>Lợi</a:t>
            </a:r>
            <a:r>
              <a:rPr lang="en-US" sz="4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</a:rPr>
              <a:t>ích</a:t>
            </a:r>
            <a:r>
              <a:rPr lang="en-US" sz="4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4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</a:rPr>
              <a:t>cây</a:t>
            </a:r>
            <a:r>
              <a:rPr lang="en-US" sz="4200" b="1" dirty="0">
                <a:solidFill>
                  <a:srgbClr val="FF0000"/>
                </a:solidFill>
                <a:latin typeface="Times New Roman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58412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6958" y="2492419"/>
            <a:ext cx="7402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5052" y="3070104"/>
            <a:ext cx="6882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8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7" y="694090"/>
            <a:ext cx="4100362" cy="2734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45475"/>
            <a:ext cx="4071485" cy="278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7" y="3429000"/>
            <a:ext cx="4100362" cy="2521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071485" cy="2521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5964187"/>
            <a:ext cx="457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595149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476315468367368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7001"/>
            <a:ext cx="9127404" cy="661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200"/>
            <a:ext cx="9677400" cy="76962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95400" y="1485900"/>
            <a:ext cx="0" cy="12573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295400" y="1485900"/>
            <a:ext cx="1676401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71799" y="1066800"/>
            <a:ext cx="1828801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09800" y="3181349"/>
            <a:ext cx="76200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971799" y="2743200"/>
            <a:ext cx="1828801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71799" y="4819650"/>
            <a:ext cx="1828801" cy="1085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274618" y="3848100"/>
            <a:ext cx="20782" cy="14097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295399" y="5236544"/>
            <a:ext cx="1697181" cy="2125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7" idx="1"/>
          </p:cNvCxnSpPr>
          <p:nvPr/>
        </p:nvCxnSpPr>
        <p:spPr>
          <a:xfrm flipV="1">
            <a:off x="4807527" y="2276475"/>
            <a:ext cx="651163" cy="90487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800600" y="2838450"/>
            <a:ext cx="591039" cy="34290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800600" y="3235036"/>
            <a:ext cx="609600" cy="25111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458690" y="2057400"/>
            <a:ext cx="3570032" cy="4381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Arrow Connector 41"/>
          <p:cNvCxnSpPr>
            <a:endCxn id="48" idx="1"/>
          </p:cNvCxnSpPr>
          <p:nvPr/>
        </p:nvCxnSpPr>
        <p:spPr>
          <a:xfrm>
            <a:off x="4807527" y="3238500"/>
            <a:ext cx="584112" cy="8001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410199" y="2590800"/>
            <a:ext cx="3618523" cy="4953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410199" y="3200400"/>
            <a:ext cx="3618523" cy="4953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91639" y="3790950"/>
            <a:ext cx="3694723" cy="4953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807527" y="4838700"/>
            <a:ext cx="685800" cy="4191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800600" y="5257800"/>
            <a:ext cx="658090" cy="2286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807527" y="5334000"/>
            <a:ext cx="678873" cy="78105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486399" y="4572000"/>
            <a:ext cx="3542323" cy="4953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86399" y="5257800"/>
            <a:ext cx="3542323" cy="4953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86399" y="5905500"/>
            <a:ext cx="3542323" cy="4953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826692" y="1485900"/>
            <a:ext cx="564947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458690" y="841842"/>
            <a:ext cx="3570032" cy="990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838450"/>
            <a:ext cx="1981200" cy="1009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CÂY SỐNG TRÊN CẠN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37" grpId="0" animBg="1"/>
      <p:bldP spid="43" grpId="0" animBg="1"/>
      <p:bldP spid="44" grpId="0" animBg="1"/>
      <p:bldP spid="48" grpId="0" animBg="1"/>
      <p:bldP spid="55" grpId="0" animBg="1"/>
      <p:bldP spid="56" grpId="0" animBg="1"/>
      <p:bldP spid="57" grpId="0" animBg="1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2766" y="2571460"/>
            <a:ext cx="7159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5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2749" y="1889346"/>
            <a:ext cx="4719571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91465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CÂY SỐNG TRÊN CẠN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0"/>
            <a:ext cx="9661236" cy="7573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0085" y="385833"/>
            <a:ext cx="428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Mục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09" y="1251394"/>
            <a:ext cx="8913091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14313" indent="-214313">
              <a:buFontTx/>
              <a:buChar char="-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>
              <a:buFontTx/>
              <a:buChar char="-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>
              <a:buFontTx/>
              <a:buChar char="-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14313" indent="-214313">
              <a:buFontTx/>
              <a:buChar char="-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14313" indent="-214313">
              <a:buFontTx/>
              <a:buChar char="-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9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7" y="1"/>
            <a:ext cx="9628909" cy="7481454"/>
          </a:xfrm>
        </p:spPr>
      </p:pic>
      <p:sp>
        <p:nvSpPr>
          <p:cNvPr id="5" name="TextBox 4"/>
          <p:cNvSpPr txBox="1"/>
          <p:nvPr/>
        </p:nvSpPr>
        <p:spPr>
          <a:xfrm>
            <a:off x="1485900" y="424297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118" y="1413063"/>
            <a:ext cx="87283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200000"/>
              </a:lnSpc>
              <a:buAutoNum type="arabicPeriod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57175" indent="-257175">
              <a:lnSpc>
                <a:spcPct val="200000"/>
              </a:lnSpc>
              <a:buAutoNum type="arabicPeriod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57175" indent="-257175">
              <a:lnSpc>
                <a:spcPct val="200000"/>
              </a:lnSpc>
              <a:buAutoNum type="arabicPeriod"/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2696" y="2145910"/>
            <a:ext cx="774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y song o dau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508" y="817624"/>
            <a:ext cx="4414341" cy="2805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T_3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 l="3226" t="3226" r="1613"/>
          <a:stretch>
            <a:fillRect/>
          </a:stretch>
        </p:blipFill>
        <p:spPr bwMode="auto">
          <a:xfrm>
            <a:off x="71828" y="3787996"/>
            <a:ext cx="4414341" cy="2917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_4.jp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 l="576" t="2222" r="1429" b="2222"/>
          <a:stretch>
            <a:fillRect/>
          </a:stretch>
        </p:blipFill>
        <p:spPr>
          <a:xfrm>
            <a:off x="4683026" y="3787995"/>
            <a:ext cx="4401695" cy="2917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1828" y="25836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10-Point Star 8"/>
          <p:cNvSpPr/>
          <p:nvPr/>
        </p:nvSpPr>
        <p:spPr bwMode="auto">
          <a:xfrm>
            <a:off x="2544758" y="3223491"/>
            <a:ext cx="557481" cy="399773"/>
          </a:xfrm>
          <a:prstGeom prst="star10">
            <a:avLst>
              <a:gd name="adj" fmla="val 50000"/>
              <a:gd name="hf" fmla="val 10514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1" name="10-Point Star 10"/>
          <p:cNvSpPr/>
          <p:nvPr/>
        </p:nvSpPr>
        <p:spPr bwMode="auto">
          <a:xfrm>
            <a:off x="141134" y="6321462"/>
            <a:ext cx="594426" cy="384137"/>
          </a:xfrm>
          <a:prstGeom prst="star10">
            <a:avLst>
              <a:gd name="adj" fmla="val 50000"/>
              <a:gd name="hf" fmla="val 10514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0-Point Star 11"/>
          <p:cNvSpPr/>
          <p:nvPr/>
        </p:nvSpPr>
        <p:spPr bwMode="auto">
          <a:xfrm>
            <a:off x="4734382" y="6301723"/>
            <a:ext cx="587286" cy="403875"/>
          </a:xfrm>
          <a:prstGeom prst="star10">
            <a:avLst>
              <a:gd name="adj" fmla="val 50000"/>
              <a:gd name="hf" fmla="val 10514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601825" y="918094"/>
            <a:ext cx="1981581" cy="96612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2059709" y="4210215"/>
            <a:ext cx="2331027" cy="100503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770254" y="3829050"/>
            <a:ext cx="2373745" cy="1158585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7260" y="284077"/>
            <a:ext cx="6873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24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9057" y="2973852"/>
            <a:ext cx="6679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98" y="4721561"/>
            <a:ext cx="3044772" cy="2140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03" y="4708369"/>
            <a:ext cx="2912025" cy="2149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1" y="4711982"/>
            <a:ext cx="3215805" cy="2154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49" y="2494909"/>
            <a:ext cx="3044279" cy="2217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911"/>
            <a:ext cx="3201504" cy="2217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28" y="1"/>
            <a:ext cx="3044772" cy="2494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1" y="0"/>
            <a:ext cx="3201504" cy="24949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28" y="2498540"/>
            <a:ext cx="3044772" cy="22186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02" y="-7256"/>
            <a:ext cx="2912025" cy="250216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603002" y="-7255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489628" y="10040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8458200" y="1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8534400" y="2514601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Oval 24"/>
          <p:cNvSpPr/>
          <p:nvPr/>
        </p:nvSpPr>
        <p:spPr>
          <a:xfrm>
            <a:off x="5410200" y="2514601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2514600" y="2514601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Oval 26"/>
          <p:cNvSpPr/>
          <p:nvPr/>
        </p:nvSpPr>
        <p:spPr>
          <a:xfrm>
            <a:off x="2514600" y="4658938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8" name="Oval 27"/>
          <p:cNvSpPr/>
          <p:nvPr/>
        </p:nvSpPr>
        <p:spPr>
          <a:xfrm>
            <a:off x="5486400" y="4648201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9" name="Oval 28"/>
          <p:cNvSpPr/>
          <p:nvPr/>
        </p:nvSpPr>
        <p:spPr>
          <a:xfrm>
            <a:off x="8534400" y="4658938"/>
            <a:ext cx="521198" cy="464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89" y="2076050"/>
            <a:ext cx="1419779" cy="4287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01504" y="2050146"/>
            <a:ext cx="1832509" cy="448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0199" y="2066205"/>
            <a:ext cx="1307468" cy="448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9228" y="4289002"/>
            <a:ext cx="1212820" cy="448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01504" y="4268763"/>
            <a:ext cx="2208696" cy="448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2" y="4259974"/>
            <a:ext cx="1597142" cy="448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4903599"/>
            <a:ext cx="1212820" cy="4395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211694" y="6436021"/>
            <a:ext cx="1212820" cy="4395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83798" y="6391260"/>
            <a:ext cx="2082399" cy="448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đam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65|0.66|1.137|0.697|1|0.862|1.18|0.733"/>
  <p:tag name="ISPRING_SLIDE_INDENT_LEVEL" val="0"/>
  <p:tag name="ISPRING_PRESENTER_ID" val="{BA33379A-167C-4A90-980B-F2D83CD84987}"/>
  <p:tag name="ISPRING_SLIDE_ID_2" val="{31481177-3799-4A06-A6E8-F25C9F0B16C5}"/>
  <p:tag name="GENSWF_ADVANCE_TIME" val="2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|0.5"/>
  <p:tag name="ISPRING_SLIDE_INDENT_LEVEL" val="0"/>
  <p:tag name="ISPRING_PRESENTER_ID" val="{BA33379A-167C-4A90-980B-F2D83CD84987}"/>
  <p:tag name="ISPRING_PLAYER_PLAYLIST_ID" val="5d458f1984042f0ee1b62931a94aac127c87f219"/>
  <p:tag name="ISPRING_SLIDE_ID_2" val="{E5B87633-0988-41EA-BC95-5855F811F745}"/>
  <p:tag name="GENSWF_ADVANCE_TIME" val="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</TotalTime>
  <Words>628</Words>
  <Application>Microsoft Office PowerPoint</Application>
  <PresentationFormat>On-screen Show (4:3)</PresentationFormat>
  <Paragraphs>129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5_Default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mở rộng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Lợi ích của cây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41</cp:revision>
  <dcterms:created xsi:type="dcterms:W3CDTF">2020-04-25T16:16:01Z</dcterms:created>
  <dcterms:modified xsi:type="dcterms:W3CDTF">2021-03-25T11:16:57Z</dcterms:modified>
</cp:coreProperties>
</file>