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90" r:id="rId13"/>
    <p:sldId id="273" r:id="rId14"/>
    <p:sldId id="276" r:id="rId15"/>
    <p:sldId id="277" r:id="rId16"/>
    <p:sldId id="278" r:id="rId17"/>
    <p:sldId id="285" r:id="rId18"/>
    <p:sldId id="270" r:id="rId19"/>
    <p:sldId id="275" r:id="rId20"/>
    <p:sldId id="279" r:id="rId21"/>
    <p:sldId id="280" r:id="rId22"/>
    <p:sldId id="281" r:id="rId23"/>
    <p:sldId id="282" r:id="rId24"/>
    <p:sldId id="283" r:id="rId25"/>
    <p:sldId id="284" r:id="rId26"/>
    <p:sldId id="289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2" d="100"/>
          <a:sy n="62" d="100"/>
        </p:scale>
        <p:origin x="4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5C711-8884-46FA-A75C-34BCB5CBBCF5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43297-F02A-4B06-9564-5DB1178DF5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71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8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71683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x-none" dirty="0"/>
          </a:p>
        </p:txBody>
      </p:sp>
      <p:sp>
        <p:nvSpPr>
          <p:cNvPr id="71684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26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2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9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956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69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7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0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6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72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0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2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06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7C437-2796-4AD8-BEE5-9B8977415B21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024A0-4E81-4BBA-8CDF-90B8F0B2E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0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25.xml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11" Type="http://schemas.openxmlformats.org/officeDocument/2006/relationships/slide" Target="slide6.xml"/><Relationship Id="rId5" Type="http://schemas.openxmlformats.org/officeDocument/2006/relationships/image" Target="../media/image22.png"/><Relationship Id="rId15" Type="http://schemas.openxmlformats.org/officeDocument/2006/relationships/image" Target="../media/image28.gif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slide" Target="slide24.xml"/><Relationship Id="rId1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6.gif"/><Relationship Id="rId10" Type="http://schemas.openxmlformats.org/officeDocument/2006/relationships/image" Target="../media/image32.gif"/><Relationship Id="rId4" Type="http://schemas.openxmlformats.org/officeDocument/2006/relationships/image" Target="../media/image29.tmp"/><Relationship Id="rId9" Type="http://schemas.openxmlformats.org/officeDocument/2006/relationships/slide" Target="slide21.xml"/><Relationship Id="rId14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6.gif"/><Relationship Id="rId10" Type="http://schemas.openxmlformats.org/officeDocument/2006/relationships/image" Target="../media/image32.gif"/><Relationship Id="rId4" Type="http://schemas.openxmlformats.org/officeDocument/2006/relationships/image" Target="../media/image29.tmp"/><Relationship Id="rId9" Type="http://schemas.openxmlformats.org/officeDocument/2006/relationships/slide" Target="slide21.xml"/><Relationship Id="rId14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2.gif"/><Relationship Id="rId5" Type="http://schemas.openxmlformats.org/officeDocument/2006/relationships/image" Target="../media/image30.gif"/><Relationship Id="rId15" Type="http://schemas.openxmlformats.org/officeDocument/2006/relationships/image" Target="../media/image8.gif"/><Relationship Id="rId10" Type="http://schemas.openxmlformats.org/officeDocument/2006/relationships/slide" Target="slide21.xml"/><Relationship Id="rId4" Type="http://schemas.openxmlformats.org/officeDocument/2006/relationships/image" Target="../media/image29.tmp"/><Relationship Id="rId9" Type="http://schemas.openxmlformats.org/officeDocument/2006/relationships/slide" Target="slide4.xml"/><Relationship Id="rId14" Type="http://schemas.openxmlformats.org/officeDocument/2006/relationships/image" Target="../media/image3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3.gif"/><Relationship Id="rId5" Type="http://schemas.openxmlformats.org/officeDocument/2006/relationships/image" Target="../media/image30.gif"/><Relationship Id="rId15" Type="http://schemas.openxmlformats.org/officeDocument/2006/relationships/image" Target="../media/image36.gif"/><Relationship Id="rId10" Type="http://schemas.openxmlformats.org/officeDocument/2006/relationships/image" Target="../media/image32.gif"/><Relationship Id="rId4" Type="http://schemas.openxmlformats.org/officeDocument/2006/relationships/image" Target="../media/image29.tmp"/><Relationship Id="rId9" Type="http://schemas.openxmlformats.org/officeDocument/2006/relationships/slide" Target="slide4.xml"/><Relationship Id="rId14" Type="http://schemas.openxmlformats.org/officeDocument/2006/relationships/image" Target="../media/image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19050" y="5048250"/>
            <a:ext cx="121920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MÔN: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TiẾNG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ViỆT</a:t>
            </a:r>
            <a:r>
              <a:rPr lang="en-US" sz="2800" b="1" cap="all" dirty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– LỚP 1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Phân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môn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: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Tập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đoc</a:t>
            </a:r>
            <a:endParaRPr lang="en-US" sz="2800" b="1" cap="all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cap="all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28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27025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lnSpc>
                <a:spcPts val="3799"/>
              </a:lnSpc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000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QUÝ THẦY CÔ</a:t>
            </a:r>
          </a:p>
          <a:p>
            <a:pPr algn="ctr">
              <a:defRPr/>
            </a:pPr>
            <a:r>
              <a:rPr lang="en-US" b="1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 DỰ GIỜ LỚP </a:t>
            </a:r>
            <a:r>
              <a:rPr lang="en-US" b="1" kern="1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356113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56238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291718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43359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525505" y="1611824"/>
            <a:ext cx="1512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29214" y="3298556"/>
            <a:ext cx="1211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039277" y="5434740"/>
            <a:ext cx="1211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6265" y="5434740"/>
            <a:ext cx="2187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54412" y="2433925"/>
            <a:ext cx="12850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921284" y="4571416"/>
            <a:ext cx="7856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0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317476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246391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278839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30480"/>
            <a:ext cx="1124857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5363" y="1117601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6946" y="9781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6021" y="94336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1857" y="199842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3403" y="1765090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9902" y="226003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0237" y="280422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0382" y="275225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4632" y="3234459"/>
            <a:ext cx="36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4904" y="41015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4904" y="4994820"/>
            <a:ext cx="55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14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4881" y="4072835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2747" y="391738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4248" y="44406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41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6533" y="1456267"/>
            <a:ext cx="1107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latin typeface="UTM Avo" panose="02040603050506020204" pitchFamily="18" charset="0"/>
              </a:rPr>
              <a:t>    </a:t>
            </a:r>
            <a:r>
              <a:rPr lang="en-US" sz="4400" dirty="0" err="1" smtClean="0">
                <a:latin typeface="UTM Avo" panose="02040603050506020204" pitchFamily="18" charset="0"/>
              </a:rPr>
              <a:t>Bởi</a:t>
            </a:r>
            <a:r>
              <a:rPr lang="en-US" sz="4400" dirty="0" smtClean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em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đi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học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còn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mang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theo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hôm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thì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cái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kẹo</a:t>
            </a:r>
            <a:r>
              <a:rPr lang="en-US" sz="4400" dirty="0">
                <a:latin typeface="UTM Avo" panose="02040603050506020204" pitchFamily="18" charset="0"/>
              </a:rPr>
              <a:t>, </a:t>
            </a:r>
            <a:r>
              <a:rPr lang="en-US" sz="4400" dirty="0" err="1">
                <a:latin typeface="UTM Avo" panose="02040603050506020204" pitchFamily="18" charset="0"/>
              </a:rPr>
              <a:t>hôm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thì</a:t>
            </a:r>
            <a:r>
              <a:rPr lang="en-US" sz="4400" dirty="0">
                <a:latin typeface="UTM Avo" panose="02040603050506020204" pitchFamily="18" charset="0"/>
              </a:rPr>
              <a:t> con </a:t>
            </a:r>
            <a:r>
              <a:rPr lang="en-US" sz="4400" dirty="0" err="1">
                <a:latin typeface="UTM Avo" panose="02040603050506020204" pitchFamily="18" charset="0"/>
              </a:rPr>
              <a:t>cánh</a:t>
            </a:r>
            <a:r>
              <a:rPr lang="en-US" sz="4400" dirty="0">
                <a:latin typeface="UTM Avo" panose="02040603050506020204" pitchFamily="18" charset="0"/>
              </a:rPr>
              <a:t> cam.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0041467" y="1727200"/>
            <a:ext cx="118533" cy="643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312399" y="2624938"/>
            <a:ext cx="118533" cy="643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227732" y="2621445"/>
            <a:ext cx="118533" cy="6434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344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-canh-c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23" y="135467"/>
            <a:ext cx="11430811" cy="642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265960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130480"/>
            <a:ext cx="1124857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5363" y="1117601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6946" y="978118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6021" y="94336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1857" y="199842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3403" y="1765090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9902" y="2260033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40237" y="280422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0382" y="2752257"/>
            <a:ext cx="402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94632" y="3234459"/>
            <a:ext cx="36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44904" y="41015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4904" y="4994820"/>
            <a:ext cx="55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14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94881" y="4072835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11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62747" y="391738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4248" y="4440604"/>
            <a:ext cx="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m quen voi phep tru - Dau tru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7" t="22436" r="18464" b="10694"/>
          <a:stretch/>
        </p:blipFill>
        <p:spPr>
          <a:xfrm>
            <a:off x="378823" y="0"/>
            <a:ext cx="11155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0914" y="265960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823" y="1130092"/>
            <a:ext cx="1232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   </a:t>
            </a:r>
            <a:r>
              <a:rPr lang="en-US" sz="3200" dirty="0" err="1" smtClean="0">
                <a:latin typeface="UTM Avo" panose="02040603050506020204" pitchFamily="18" charset="0"/>
              </a:rPr>
              <a:t>Hôm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>
                <a:latin typeface="UTM Avo" panose="02040603050506020204" pitchFamily="18" charset="0"/>
              </a:rPr>
              <a:t>nay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tiết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luyện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hỏi</a:t>
            </a:r>
            <a:r>
              <a:rPr lang="en-US" sz="3200" dirty="0">
                <a:latin typeface="UTM Avo" panose="02040603050506020204" pitchFamily="18" charset="0"/>
              </a:rPr>
              <a:t>: “</a:t>
            </a:r>
            <a:r>
              <a:rPr lang="en-US" sz="3200" dirty="0" err="1">
                <a:latin typeface="UTM Avo" panose="02040603050506020204" pitchFamily="18" charset="0"/>
              </a:rPr>
              <a:t>Khi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gì</a:t>
            </a:r>
            <a:r>
              <a:rPr lang="en-US" sz="3200" dirty="0">
                <a:latin typeface="UTM Avo" panose="02040603050506020204" pitchFamily="18" charset="0"/>
              </a:rPr>
              <a:t>?”.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86823" y="2163029"/>
            <a:ext cx="123269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   </a:t>
            </a:r>
            <a:r>
              <a:rPr lang="en-US" sz="3200" dirty="0" err="1" smtClean="0">
                <a:latin typeface="UTM Avo" panose="02040603050506020204" pitchFamily="18" charset="0"/>
              </a:rPr>
              <a:t>Trung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thấy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Bởi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theo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kẹo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cánh</a:t>
            </a:r>
            <a:r>
              <a:rPr lang="en-US" sz="3200" dirty="0">
                <a:latin typeface="UTM Avo" panose="02040603050506020204" pitchFamily="18" charset="0"/>
              </a:rPr>
              <a:t> cam.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bạn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đều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biết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Nhưng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không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muốn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dối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ra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đồ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dùng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rồi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nói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thêm</a:t>
            </a:r>
            <a:r>
              <a:rPr lang="en-US" sz="3200" dirty="0">
                <a:latin typeface="UTM Avo" panose="02040603050506020204" pitchFamily="18" charset="0"/>
              </a:rPr>
              <a:t>: “ </a:t>
            </a:r>
            <a:r>
              <a:rPr lang="en-US" sz="3200" dirty="0" err="1">
                <a:latin typeface="UTM Avo" panose="02040603050506020204" pitchFamily="18" charset="0"/>
              </a:rPr>
              <a:t>Em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còn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kẹo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</a:rPr>
              <a:t>cánh</a:t>
            </a:r>
            <a:r>
              <a:rPr lang="en-US" sz="3200" dirty="0">
                <a:latin typeface="UTM Avo" panose="02040603050506020204" pitchFamily="18" charset="0"/>
              </a:rPr>
              <a:t> cam </a:t>
            </a:r>
            <a:r>
              <a:rPr lang="en-US" sz="3200" dirty="0" err="1">
                <a:latin typeface="UTM Avo" panose="02040603050506020204" pitchFamily="18" charset="0"/>
              </a:rPr>
              <a:t>nữa</a:t>
            </a:r>
            <a:r>
              <a:rPr lang="en-US" sz="3200" dirty="0">
                <a:latin typeface="UTM Avo" panose="02040603050506020204" pitchFamily="18" charset="0"/>
              </a:rPr>
              <a:t> ạ”.</a:t>
            </a:r>
            <a:r>
              <a:rPr lang="en-US" sz="3200" dirty="0" smtClean="0">
                <a:latin typeface="UTM Avo" panose="02040603050506020204" pitchFamily="18" charset="0"/>
              </a:rPr>
              <a:t>  </a:t>
            </a:r>
            <a:endParaRPr lang="en-US" sz="3200" dirty="0">
              <a:latin typeface="UTM Avo" panose="02040603050506020204" pitchFamily="18" charset="0"/>
            </a:endParaRPr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86823" y="4724402"/>
            <a:ext cx="114469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UTM Avo" panose="02040603050506020204" pitchFamily="18" charset="0"/>
              </a:rPr>
              <a:t>      </a:t>
            </a:r>
            <a:r>
              <a:rPr lang="en-US" sz="3200" dirty="0" err="1" smtClean="0">
                <a:latin typeface="UTM Avo" panose="02040603050506020204" pitchFamily="18" charset="0"/>
              </a:rPr>
              <a:t>Cô</a:t>
            </a:r>
            <a:r>
              <a:rPr lang="en-US" sz="3200" dirty="0" smtClean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cười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khen</a:t>
            </a:r>
            <a:r>
              <a:rPr lang="en-US" sz="3200" dirty="0">
                <a:latin typeface="UTM Avo" panose="02040603050506020204" pitchFamily="18" charset="0"/>
              </a:rPr>
              <a:t>: “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rất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thật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thà</a:t>
            </a:r>
            <a:r>
              <a:rPr lang="en-US" sz="3200" dirty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Nhưng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kẹo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ăn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ngoài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sân</a:t>
            </a:r>
            <a:r>
              <a:rPr lang="en-US" sz="3200" dirty="0">
                <a:latin typeface="UTM Avo" panose="02040603050506020204" pitchFamily="18" charset="0"/>
              </a:rPr>
              <a:t>. Con </a:t>
            </a:r>
            <a:r>
              <a:rPr lang="en-US" sz="3200" dirty="0" err="1">
                <a:latin typeface="UTM Avo" panose="02040603050506020204" pitchFamily="18" charset="0"/>
              </a:rPr>
              <a:t>cánh</a:t>
            </a:r>
            <a:r>
              <a:rPr lang="en-US" sz="3200" dirty="0">
                <a:latin typeface="UTM Avo" panose="02040603050506020204" pitchFamily="18" charset="0"/>
              </a:rPr>
              <a:t> cam </a:t>
            </a:r>
            <a:r>
              <a:rPr lang="en-US" sz="3200" dirty="0" err="1">
                <a:latin typeface="UTM Avo" panose="02040603050506020204" pitchFamily="18" charset="0"/>
              </a:rPr>
              <a:t>thì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để</a:t>
            </a:r>
            <a:r>
              <a:rPr lang="en-US" sz="3200" dirty="0">
                <a:latin typeface="UTM Avo" panose="020406030505060202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</a:rPr>
              <a:t>nhà</a:t>
            </a:r>
            <a:r>
              <a:rPr lang="en-US" sz="3200" dirty="0">
                <a:latin typeface="UTM Avo" panose="02040603050506020204" pitchFamily="18" charset="0"/>
              </a:rPr>
              <a:t>”.</a:t>
            </a:r>
          </a:p>
          <a:p>
            <a:r>
              <a:rPr lang="en-US" sz="3200" dirty="0">
                <a:latin typeface="UTM Avo" panose="02040603050506020204" pitchFamily="18" charset="0"/>
              </a:rPr>
              <a:t>      </a:t>
            </a:r>
            <a:r>
              <a:rPr lang="en-US" sz="3200" dirty="0" err="1">
                <a:latin typeface="UTM Avo" panose="02040603050506020204" pitchFamily="18" charset="0"/>
              </a:rPr>
              <a:t>Cô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lớp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thưởng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Trung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tràng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vỗ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0914" y="343234"/>
            <a:ext cx="615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cam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259270"/>
            <a:ext cx="112485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nay </a:t>
            </a:r>
            <a:r>
              <a:rPr lang="en-US" sz="2800" dirty="0" err="1" smtClean="0">
                <a:latin typeface="UTM Avo" panose="02040603050506020204" pitchFamily="18" charset="0"/>
              </a:rPr>
              <a:t>có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luyện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hỏi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Khi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những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gì</a:t>
            </a:r>
            <a:r>
              <a:rPr lang="en-US" sz="2800" dirty="0" smtClean="0">
                <a:latin typeface="UTM Avo" panose="02040603050506020204" pitchFamily="18" charset="0"/>
              </a:rPr>
              <a:t>?”.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     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thấy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khó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Bởi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theo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hôm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cam.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bạn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đều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biết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không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muốn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dối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kể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ra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các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đồ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dùng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rồi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nói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thêm</a:t>
            </a:r>
            <a:r>
              <a:rPr lang="en-US" sz="2800" dirty="0" smtClean="0">
                <a:latin typeface="UTM Avo" panose="02040603050506020204" pitchFamily="18" charset="0"/>
              </a:rPr>
              <a:t>: “ </a:t>
            </a:r>
            <a:r>
              <a:rPr lang="en-US" sz="2800" dirty="0" err="1" smtClean="0"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còn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mang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nữa</a:t>
            </a:r>
            <a:r>
              <a:rPr lang="en-US" sz="2800" dirty="0" smtClean="0">
                <a:latin typeface="UTM Avo" panose="02040603050506020204" pitchFamily="18" charset="0"/>
              </a:rPr>
              <a:t> ạ”.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giáo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cười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khen</a:t>
            </a:r>
            <a:r>
              <a:rPr lang="en-US" sz="2800" dirty="0" smtClean="0">
                <a:latin typeface="UTM Avo" panose="02040603050506020204" pitchFamily="18" charset="0"/>
              </a:rPr>
              <a:t>: “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rất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thật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thà</a:t>
            </a:r>
            <a:r>
              <a:rPr lang="en-US" sz="2800" dirty="0" smtClean="0">
                <a:latin typeface="UTM Avo" panose="02040603050506020204" pitchFamily="18" charset="0"/>
              </a:rPr>
              <a:t>. </a:t>
            </a:r>
            <a:r>
              <a:rPr lang="en-US" sz="2800" dirty="0" err="1" smtClean="0">
                <a:latin typeface="UTM Avo" panose="02040603050506020204" pitchFamily="18" charset="0"/>
              </a:rPr>
              <a:t>Nhưng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kẹo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ăn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ngoài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sân</a:t>
            </a:r>
            <a:r>
              <a:rPr lang="en-US" sz="2800" dirty="0" smtClean="0">
                <a:latin typeface="UTM Avo" panose="02040603050506020204" pitchFamily="18" charset="0"/>
              </a:rPr>
              <a:t>. Con </a:t>
            </a:r>
            <a:r>
              <a:rPr lang="en-US" sz="2800" dirty="0" err="1" smtClean="0">
                <a:latin typeface="UTM Avo" panose="02040603050506020204" pitchFamily="18" charset="0"/>
              </a:rPr>
              <a:t>cánh</a:t>
            </a:r>
            <a:r>
              <a:rPr lang="en-US" sz="2800" dirty="0" smtClean="0">
                <a:latin typeface="UTM Avo" panose="02040603050506020204" pitchFamily="18" charset="0"/>
              </a:rPr>
              <a:t> cam </a:t>
            </a:r>
            <a:r>
              <a:rPr lang="en-US" sz="2800" dirty="0" err="1" smtClean="0">
                <a:latin typeface="UTM Avo" panose="02040603050506020204" pitchFamily="18" charset="0"/>
              </a:rPr>
              <a:t>thì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nên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để</a:t>
            </a:r>
            <a:r>
              <a:rPr lang="en-US" sz="2800" dirty="0" smtClean="0">
                <a:latin typeface="UTM Avo" panose="02040603050506020204" pitchFamily="18" charset="0"/>
              </a:rPr>
              <a:t> ở </a:t>
            </a:r>
            <a:r>
              <a:rPr lang="en-US" sz="2800" dirty="0" err="1" smtClean="0">
                <a:latin typeface="UTM Avo" panose="02040603050506020204" pitchFamily="18" charset="0"/>
              </a:rPr>
              <a:t>nhà</a:t>
            </a:r>
            <a:r>
              <a:rPr lang="en-US" sz="2800" dirty="0" smtClean="0">
                <a:latin typeface="UTM Avo" panose="02040603050506020204" pitchFamily="18" charset="0"/>
              </a:rPr>
              <a:t>”.</a:t>
            </a: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r>
              <a:rPr lang="en-US" sz="2800" dirty="0" err="1" smtClean="0">
                <a:latin typeface="UTM Avo" panose="02040603050506020204" pitchFamily="18" charset="0"/>
              </a:rPr>
              <a:t>Cô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cả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lớp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thưởng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cho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Trung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tràng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vỗ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tay</a:t>
            </a:r>
            <a:r>
              <a:rPr lang="en-US" sz="2800" dirty="0" smtClean="0">
                <a:latin typeface="UTM Avo" panose="02040603050506020204" pitchFamily="18" charset="0"/>
              </a:rPr>
              <a:t>.</a:t>
            </a:r>
          </a:p>
          <a:p>
            <a:endParaRPr lang="en-US" sz="2800" dirty="0" smtClean="0">
              <a:latin typeface="UTM Avo" panose="020406030505060202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atin typeface="UTM Avo" panose="02040603050506020204" pitchFamily="18" charset="0"/>
              </a:rPr>
              <a:t>     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6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743200" y="2921000"/>
            <a:ext cx="6604000" cy="109537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KHÔÛI ÑOÄNG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7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90201" y="1104667"/>
            <a:ext cx="6411595" cy="36705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Hộp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quà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bí</a:t>
            </a:r>
            <a:r>
              <a:rPr lang="en-US" sz="4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</a:t>
            </a:r>
            <a:r>
              <a:rPr lang="en-US" sz="4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mật</a:t>
            </a:r>
            <a:endParaRPr lang="en-US" sz="4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83" y="209550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7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" y="2196658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3" y="1672564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00" y="2196657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34" y="1672564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262" y="2230060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37" y="17012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630" y="223006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05" y="176822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3940265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02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90166" y="387922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60478" y="378112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2494" y="0"/>
            <a:ext cx="12179506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candies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3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1" y="0"/>
            <a:ext cx="12183416" cy="69398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1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02444" y="416251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kẹo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cam”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HOME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ộp quà bí mật - Microsoft PowerPoint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1" t="21892" r="8627" b="6292"/>
          <a:stretch/>
        </p:blipFill>
        <p:spPr>
          <a:xfrm>
            <a:off x="20059" y="0"/>
            <a:ext cx="12176235" cy="6856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883321" y="4044640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306838" y="56064"/>
            <a:ext cx="11719774" cy="3338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Bởi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mang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kẹo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 cam.</a:t>
            </a:r>
            <a:endParaRPr lang="en-US" sz="3600" dirty="0">
              <a:solidFill>
                <a:srgbClr val="FF0000"/>
              </a:solidFill>
            </a:endParaRPr>
          </a:p>
          <a:p>
            <a:pPr lvl="0">
              <a:defRPr/>
            </a:pPr>
            <a:endParaRPr lang="en-US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endParaRPr lang="en-US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3" y="0"/>
            <a:ext cx="11904134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3106419" y="2595287"/>
            <a:ext cx="590296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115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0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083" y="3972910"/>
            <a:ext cx="53832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HẸN GẶP LẠI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4" y="100087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545489" y="1666212"/>
            <a:ext cx="943027" cy="708643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104712" y="179008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871670" y="2631764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7495646" y="106237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7262604" y="1662023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61579" y="4871675"/>
            <a:ext cx="72201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Ngôi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sao</a:t>
            </a:r>
            <a:r>
              <a:rPr lang="en-US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may </a:t>
            </a:r>
            <a:r>
              <a:rPr lang="en-US" sz="72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mắn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67" y="1800664"/>
            <a:ext cx="7069016" cy="5301762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Quay </a:t>
            </a:r>
            <a:r>
              <a:rPr lang="en-US" sz="2800" dirty="0" err="1" smtClean="0">
                <a:solidFill>
                  <a:schemeClr val="tx1"/>
                </a:solidFill>
              </a:rPr>
              <a:t>lại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Con </a:t>
            </a:r>
            <a:r>
              <a:rPr lang="en-US" sz="4400" b="1" dirty="0" err="1" smtClean="0">
                <a:solidFill>
                  <a:schemeClr val="tx1"/>
                </a:solidFill>
              </a:rPr>
              <a:t>hãy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lại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bài</a:t>
            </a:r>
            <a:r>
              <a:rPr lang="en-US" sz="4400" b="1" dirty="0" smtClean="0">
                <a:solidFill>
                  <a:schemeClr val="tx1"/>
                </a:solidFill>
              </a:rPr>
              <a:t> “ </a:t>
            </a:r>
            <a:r>
              <a:rPr lang="en-US" sz="4400" b="1" dirty="0" err="1" smtClean="0">
                <a:solidFill>
                  <a:schemeClr val="tx1"/>
                </a:solidFill>
              </a:rPr>
              <a:t>Ngoan</a:t>
            </a:r>
            <a:r>
              <a:rPr lang="en-US" sz="4400" b="1" dirty="0" smtClean="0">
                <a:solidFill>
                  <a:schemeClr val="tx1"/>
                </a:solidFill>
              </a:rPr>
              <a:t>”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4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61" y="2066511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ngoan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75" y="1697109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-hat-em-yeu-truong-em-ca-nhac-thieu-nhi-3d-vui-nhon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756400"/>
          </a:xfrm>
        </p:spPr>
      </p:pic>
    </p:spTree>
    <p:extLst>
      <p:ext uri="{BB962C8B-B14F-4D97-AF65-F5344CB8AC3E}">
        <p14:creationId xmlns:p14="http://schemas.microsoft.com/office/powerpoint/2010/main" val="35016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216369" y="2595287"/>
            <a:ext cx="7683062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6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Tập đọc: </a:t>
            </a:r>
            <a:r>
              <a:rPr kumimoji="0" lang="en-US" altLang="x-none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Cái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kẹo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và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en-US" altLang="x-none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cánh</a:t>
            </a:r>
            <a:r>
              <a:rPr kumimoji="0" lang="en-US" altLang="x-none" sz="6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cam</a:t>
            </a:r>
            <a:endParaRPr kumimoji="0" lang="en-US" altLang="x-none" sz="6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29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191" t="8547" r="12100" b="44879"/>
          <a:stretch/>
        </p:blipFill>
        <p:spPr>
          <a:xfrm>
            <a:off x="356607" y="624114"/>
            <a:ext cx="11422966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4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1207</Words>
  <Application>Microsoft Office PowerPoint</Application>
  <PresentationFormat>Widescreen</PresentationFormat>
  <Paragraphs>119</Paragraphs>
  <Slides>27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Tahoma</vt:lpstr>
      <vt:lpstr>Times New Roman</vt:lpstr>
      <vt:lpstr>UTM Avo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16</cp:revision>
  <dcterms:created xsi:type="dcterms:W3CDTF">2021-04-14T06:23:28Z</dcterms:created>
  <dcterms:modified xsi:type="dcterms:W3CDTF">2021-04-20T05:25:59Z</dcterms:modified>
</cp:coreProperties>
</file>