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2.wav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4.wav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" y="0"/>
            <a:ext cx="12091035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715" y="416005"/>
            <a:ext cx="8633085" cy="21236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010" y="556895"/>
            <a:ext cx="9973310" cy="5848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439420"/>
            <a:ext cx="10020300" cy="5808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925" y="1186815"/>
            <a:ext cx="10088245" cy="449072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391150" y="4594225"/>
            <a:ext cx="838200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" name="Rectangles 5"/>
          <p:cNvSpPr/>
          <p:nvPr/>
        </p:nvSpPr>
        <p:spPr>
          <a:xfrm>
            <a:off x="6344285" y="4594225"/>
            <a:ext cx="723265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" name="Rectangles 6"/>
          <p:cNvSpPr/>
          <p:nvPr/>
        </p:nvSpPr>
        <p:spPr>
          <a:xfrm>
            <a:off x="7181850" y="4594225"/>
            <a:ext cx="778510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s 7"/>
          <p:cNvSpPr/>
          <p:nvPr/>
        </p:nvSpPr>
        <p:spPr>
          <a:xfrm>
            <a:off x="8177530" y="4594225"/>
            <a:ext cx="838200" cy="668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303655"/>
            <a:ext cx="10609580" cy="41357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431665" y="457009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287645" y="457009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004560" y="464883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205980" y="4648835"/>
            <a:ext cx="716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91935" y="2362200"/>
            <a:ext cx="3943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063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1371600"/>
            <a:ext cx="2438400" cy="685800"/>
          </a:xfrm>
        </p:spPr>
        <p:txBody>
          <a:bodyPr>
            <a:normAutofit fontScale="75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14 + 2 =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56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41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7072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16</a:t>
            </a:r>
            <a:endParaRPr lang="en-US" dirty="0"/>
          </a:p>
        </p:txBody>
      </p:sp>
      <p:sp>
        <p:nvSpPr>
          <p:cNvPr id="19" name="No"/>
          <p:cNvSpPr txBox="1"/>
          <p:nvPr/>
        </p:nvSpPr>
        <p:spPr>
          <a:xfrm>
            <a:off x="3097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15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0674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61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18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4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19</a:t>
            </a:r>
            <a:endParaRPr lang="en-US" dirty="0"/>
          </a:p>
        </p:txBody>
      </p:sp>
      <p:sp>
        <p:nvSpPr>
          <p:cNvPr id="28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16 + 2 =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668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66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251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79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264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2883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18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6879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17</a:t>
            </a:r>
            <a:endParaRPr lang="en-US" dirty="0"/>
          </a:p>
        </p:txBody>
      </p:sp>
      <p:sp>
        <p:nvSpPr>
          <p:cNvPr id="27" name="Title 1"/>
          <p:cNvSpPr txBox="1"/>
          <p:nvPr/>
        </p:nvSpPr>
        <p:spPr>
          <a:xfrm>
            <a:off x="2237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10 + 8 =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8153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0695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943600"/>
            <a:ext cx="2438400" cy="685800"/>
          </a:xfrm>
        </p:spPr>
        <p:txBody>
          <a:bodyPr>
            <a:normAutofit fontScale="975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63512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969288" y="2459504"/>
              <a:ext cx="5037677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 trừ dạng 17 -2</a:t>
              </a:r>
            </a:p>
            <a:p>
              <a:pPr algn="ctr"/>
              <a:r>
                <a:rPr lang="en-US" sz="6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6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6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2) 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192905" y="4571642"/>
            <a:ext cx="6610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Giáo</a:t>
            </a:r>
            <a:r>
              <a:rPr lang="en-US" sz="3200" dirty="0" smtClean="0"/>
              <a:t> </a:t>
            </a:r>
            <a:r>
              <a:rPr lang="en-US" sz="3200" dirty="0" err="1" smtClean="0"/>
              <a:t>viên</a:t>
            </a:r>
            <a:r>
              <a:rPr lang="en-US" sz="3200" dirty="0" smtClean="0"/>
              <a:t> : </a:t>
            </a:r>
            <a:r>
              <a:rPr lang="en-US" sz="3200" dirty="0" err="1" smtClean="0"/>
              <a:t>Nguyễn</a:t>
            </a:r>
            <a:r>
              <a:rPr lang="en-US" sz="3200" dirty="0" smtClean="0"/>
              <a:t> </a:t>
            </a:r>
            <a:r>
              <a:rPr lang="en-US" sz="3200" dirty="0" err="1" smtClean="0"/>
              <a:t>Thị</a:t>
            </a:r>
            <a:r>
              <a:rPr lang="en-US" sz="3200" dirty="0" smtClean="0"/>
              <a:t> </a:t>
            </a:r>
            <a:r>
              <a:rPr lang="en-US" sz="3200" dirty="0" err="1" smtClean="0"/>
              <a:t>Quỳnh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endParaRPr lang="en-US" sz="3200" dirty="0" smtClean="0"/>
          </a:p>
          <a:p>
            <a:r>
              <a:rPr lang="en-US" sz="3200" dirty="0" err="1" smtClean="0"/>
              <a:t>Lớp</a:t>
            </a:r>
            <a:r>
              <a:rPr lang="en-US" sz="3200" dirty="0" smtClean="0"/>
              <a:t> : 1C</a:t>
            </a:r>
            <a:endParaRPr lang="en-US" sz="3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ong-chon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745" y="104775"/>
            <a:ext cx="11640185" cy="6021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165" y="1313815"/>
            <a:ext cx="10662285" cy="32150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399790" y="2541905"/>
            <a:ext cx="1274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99790" y="3301365"/>
            <a:ext cx="1372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24525" y="2626995"/>
            <a:ext cx="142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724525" y="3301365"/>
            <a:ext cx="142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105140" y="254190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105140" y="330136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586720" y="2541905"/>
            <a:ext cx="1408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14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586720" y="3301365"/>
            <a:ext cx="995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=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123</Words>
  <Application>Microsoft Office PowerPoint</Application>
  <PresentationFormat>Widescreen</PresentationFormat>
  <Paragraphs>47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Adobe Caslon Pro Bold</vt:lpstr>
      <vt:lpstr>Arial</vt:lpstr>
      <vt:lpstr>Calibri</vt:lpstr>
      <vt:lpstr>Calibri Light</vt:lpstr>
      <vt:lpstr>Times New Roman</vt:lpstr>
      <vt:lpstr>1_Office Theme</vt:lpstr>
      <vt:lpstr>2_Office Theme</vt:lpstr>
      <vt:lpstr>3_Office Theme</vt:lpstr>
      <vt:lpstr>PowerPoint Presentation</vt:lpstr>
      <vt:lpstr>Travelling with Doraemon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AutoBVT</cp:lastModifiedBy>
  <cp:revision>4</cp:revision>
  <dcterms:created xsi:type="dcterms:W3CDTF">2020-10-02T12:21:00Z</dcterms:created>
  <dcterms:modified xsi:type="dcterms:W3CDTF">2021-03-24T05:53:58Z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