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269" r:id="rId4"/>
    <p:sldId id="257" r:id="rId5"/>
    <p:sldId id="265" r:id="rId6"/>
    <p:sldId id="266" r:id="rId7"/>
    <p:sldId id="267" r:id="rId8"/>
    <p:sldId id="268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279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505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461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53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200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493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33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026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7492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95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59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52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9050" y="5048250"/>
            <a:ext cx="12192000" cy="15388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MÔN: </a:t>
            </a:r>
            <a:r>
              <a:rPr lang="en-US" sz="28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Toán</a:t>
            </a:r>
            <a:r>
              <a:rPr lang="en-US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– </a:t>
            </a:r>
            <a:r>
              <a:rPr lang="en-US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LỚP 1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cap="all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  <a:endParaRPr lang="en-US" sz="28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2475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6" name="Picture 3" descr="E:\PICTURES\A___ẢNH\Đồ vật\Đồ dùng học tập\books3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270250"/>
            <a:ext cx="2438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12184063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lnSpc>
                <a:spcPts val="3799"/>
              </a:lnSpc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TRƯỜNG TIỂU HỌC ÁI MỘ 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9904" y="809469"/>
            <a:ext cx="11387355" cy="2593393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LIỆT CHÀO MỪNG 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CON </a:t>
            </a:r>
          </a:p>
          <a:p>
            <a:pPr algn="ctr">
              <a:defRPr/>
            </a:pP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TẬP ĐỌC!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4241800"/>
            <a:ext cx="2616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1800"/>
            <a:ext cx="26511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38" y="469265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4737100"/>
            <a:ext cx="291306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440690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54660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813" y="45910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63" y="42608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97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750" y="676910"/>
            <a:ext cx="10005695" cy="5526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65" y="541020"/>
            <a:ext cx="10444480" cy="5897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845" y="604520"/>
            <a:ext cx="11170920" cy="545973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8132445" y="141414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" name="Rectangles 5"/>
          <p:cNvSpPr/>
          <p:nvPr/>
        </p:nvSpPr>
        <p:spPr>
          <a:xfrm>
            <a:off x="9345930" y="141414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Rectangles 6"/>
          <p:cNvSpPr/>
          <p:nvPr/>
        </p:nvSpPr>
        <p:spPr>
          <a:xfrm>
            <a:off x="10462260" y="141414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Rectangles 7"/>
          <p:cNvSpPr/>
          <p:nvPr/>
        </p:nvSpPr>
        <p:spPr>
          <a:xfrm>
            <a:off x="8132445" y="250634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Rectangles 8"/>
          <p:cNvSpPr/>
          <p:nvPr/>
        </p:nvSpPr>
        <p:spPr>
          <a:xfrm>
            <a:off x="10462260" y="250634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Rectangles 9"/>
          <p:cNvSpPr/>
          <p:nvPr/>
        </p:nvSpPr>
        <p:spPr>
          <a:xfrm>
            <a:off x="9345930" y="250634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Rectangles 10"/>
          <p:cNvSpPr/>
          <p:nvPr/>
        </p:nvSpPr>
        <p:spPr>
          <a:xfrm>
            <a:off x="8132445" y="360870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9345930" y="360870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Rectangles 12"/>
          <p:cNvSpPr/>
          <p:nvPr/>
        </p:nvSpPr>
        <p:spPr>
          <a:xfrm>
            <a:off x="10462260" y="360870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Rectangles 13"/>
          <p:cNvSpPr/>
          <p:nvPr/>
        </p:nvSpPr>
        <p:spPr>
          <a:xfrm>
            <a:off x="8132445" y="471614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" name="Rectangles 14"/>
          <p:cNvSpPr/>
          <p:nvPr/>
        </p:nvSpPr>
        <p:spPr>
          <a:xfrm>
            <a:off x="9345930" y="471614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6" name="Rectangles 15"/>
          <p:cNvSpPr/>
          <p:nvPr/>
        </p:nvSpPr>
        <p:spPr>
          <a:xfrm>
            <a:off x="10462260" y="4716145"/>
            <a:ext cx="648970" cy="64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75590"/>
            <a:ext cx="10742295" cy="5951855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3907790" y="4537710"/>
            <a:ext cx="618490" cy="708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" name="Rectangles 5"/>
          <p:cNvSpPr/>
          <p:nvPr/>
        </p:nvSpPr>
        <p:spPr>
          <a:xfrm>
            <a:off x="4653915" y="4537710"/>
            <a:ext cx="618490" cy="708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" name="Rectangles 6"/>
          <p:cNvSpPr/>
          <p:nvPr/>
        </p:nvSpPr>
        <p:spPr>
          <a:xfrm>
            <a:off x="5407660" y="4537710"/>
            <a:ext cx="618490" cy="708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ctangles 7"/>
          <p:cNvSpPr/>
          <p:nvPr/>
        </p:nvSpPr>
        <p:spPr>
          <a:xfrm>
            <a:off x="6434455" y="4537710"/>
            <a:ext cx="648335" cy="708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Rectangles 8"/>
          <p:cNvSpPr/>
          <p:nvPr/>
        </p:nvSpPr>
        <p:spPr>
          <a:xfrm>
            <a:off x="5656580" y="5374005"/>
            <a:ext cx="648335" cy="708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2445" y="1943100"/>
            <a:ext cx="649414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Ôn tập phép cộng phép trừ trong phạm vi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Ong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non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little bee</a:t>
            </a:r>
          </a:p>
        </p:txBody>
      </p:sp>
    </p:spTree>
    <p:extLst>
      <p:ext uri="{BB962C8B-B14F-4D97-AF65-F5344CB8AC3E}">
        <p14:creationId xmlns:p14="http://schemas.microsoft.com/office/powerpoint/2010/main" val="143191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 + 20 =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35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25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45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36</a:t>
            </a:r>
          </a:p>
        </p:txBody>
      </p:sp>
    </p:spTree>
    <p:extLst>
      <p:ext uri="{BB962C8B-B14F-4D97-AF65-F5344CB8AC3E}">
        <p14:creationId xmlns:p14="http://schemas.microsoft.com/office/powerpoint/2010/main" val="265718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99 - 21 =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86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85</a:t>
            </a:r>
          </a:p>
        </p:txBody>
      </p:sp>
    </p:spTree>
    <p:extLst>
      <p:ext uri="{BB962C8B-B14F-4D97-AF65-F5344CB8AC3E}">
        <p14:creationId xmlns:p14="http://schemas.microsoft.com/office/powerpoint/2010/main" val="28003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 + 35 =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54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55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53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51</a:t>
            </a:r>
          </a:p>
        </p:txBody>
      </p:sp>
    </p:spTree>
    <p:extLst>
      <p:ext uri="{BB962C8B-B14F-4D97-AF65-F5344CB8AC3E}">
        <p14:creationId xmlns:p14="http://schemas.microsoft.com/office/powerpoint/2010/main" val="366563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155" y="926465"/>
            <a:ext cx="11219815" cy="475551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337560" y="2174240"/>
            <a:ext cx="789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337560" y="2757805"/>
            <a:ext cx="789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975985" y="2174240"/>
            <a:ext cx="789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819775" y="2757805"/>
            <a:ext cx="11029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502650" y="2174240"/>
            <a:ext cx="789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502650" y="2757805"/>
            <a:ext cx="789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0908030" y="2174240"/>
            <a:ext cx="789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0908030" y="2668905"/>
            <a:ext cx="789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3926205" y="3962400"/>
            <a:ext cx="13258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926205" y="4545965"/>
            <a:ext cx="789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7712710" y="3962400"/>
            <a:ext cx="789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7712710" y="4545965"/>
            <a:ext cx="789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965" y="615950"/>
            <a:ext cx="10775315" cy="5361305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2130425" y="4851400"/>
            <a:ext cx="745490" cy="7607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s 5"/>
          <p:cNvSpPr/>
          <p:nvPr/>
        </p:nvSpPr>
        <p:spPr>
          <a:xfrm>
            <a:off x="2980055" y="4866640"/>
            <a:ext cx="596265" cy="774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" name="Rectangles 6"/>
          <p:cNvSpPr/>
          <p:nvPr/>
        </p:nvSpPr>
        <p:spPr>
          <a:xfrm>
            <a:off x="3665855" y="4851400"/>
            <a:ext cx="745490" cy="7899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ctangles 7"/>
          <p:cNvSpPr/>
          <p:nvPr/>
        </p:nvSpPr>
        <p:spPr>
          <a:xfrm>
            <a:off x="4693920" y="4866005"/>
            <a:ext cx="750570" cy="8375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" name="Rectangles 8"/>
          <p:cNvSpPr/>
          <p:nvPr/>
        </p:nvSpPr>
        <p:spPr>
          <a:xfrm>
            <a:off x="7548245" y="4851400"/>
            <a:ext cx="745490" cy="7899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Rectangles 9"/>
          <p:cNvSpPr/>
          <p:nvPr/>
        </p:nvSpPr>
        <p:spPr>
          <a:xfrm>
            <a:off x="8398510" y="4866005"/>
            <a:ext cx="640080" cy="7988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1" name="Rectangles 10"/>
          <p:cNvSpPr/>
          <p:nvPr/>
        </p:nvSpPr>
        <p:spPr>
          <a:xfrm>
            <a:off x="9144000" y="4850765"/>
            <a:ext cx="716280" cy="8147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s 11"/>
          <p:cNvSpPr/>
          <p:nvPr/>
        </p:nvSpPr>
        <p:spPr>
          <a:xfrm>
            <a:off x="10156825" y="4850765"/>
            <a:ext cx="745490" cy="8147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965" y="732155"/>
            <a:ext cx="10861675" cy="5382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32765"/>
            <a:ext cx="10860405" cy="585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153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1_Default Design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AutoBVT</cp:lastModifiedBy>
  <cp:revision>3</cp:revision>
  <dcterms:created xsi:type="dcterms:W3CDTF">2020-10-01T10:23:28Z</dcterms:created>
  <dcterms:modified xsi:type="dcterms:W3CDTF">2021-05-10T03:05:26Z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