
<file path=[Content_Types].xml><?xml version="1.0" encoding="utf-8"?>
<Types xmlns="http://schemas.openxmlformats.org/package/2006/content-types">
  <Default Extension="png" ContentType="image/png"/>
  <Default Extension="tmp" ContentType="image/png"/>
  <Default Extension="jpeg" ContentType="image/jpeg"/>
  <Default Extension="m4a" ContentType="audio/mp4"/>
  <Default Extension="rels" ContentType="application/vnd.openxmlformats-package.relationships+xml"/>
  <Default Extension="xml" ContentType="application/xml"/>
  <Default Extension="wav" ContentType="audio/wav"/>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media/audio4.wav" ContentType="audio/x-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60" r:id="rId4"/>
    <p:sldId id="259" r:id="rId5"/>
    <p:sldId id="261" r:id="rId6"/>
    <p:sldId id="270" r:id="rId7"/>
    <p:sldId id="271" r:id="rId8"/>
    <p:sldId id="262" r:id="rId9"/>
    <p:sldId id="263" r:id="rId10"/>
    <p:sldId id="265" r:id="rId11"/>
    <p:sldId id="266" r:id="rId12"/>
    <p:sldId id="267" r:id="rId13"/>
    <p:sldId id="268" r:id="rId14"/>
    <p:sldId id="269" r:id="rId15"/>
    <p:sldId id="264"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120"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027292A-55D5-4D0B-96DA-D8BD32A65DBD}" type="datetimeFigureOut">
              <a:rPr lang="en-US" smtClean="0"/>
              <a:t>23/4/2021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AAC35D-6690-4208-899D-77C16C14C1E7}" type="slidenum">
              <a:rPr lang="en-US" smtClean="0"/>
              <a:t>‹#›</a:t>
            </a:fld>
            <a:endParaRPr lang="en-US"/>
          </a:p>
        </p:txBody>
      </p:sp>
    </p:spTree>
    <p:extLst>
      <p:ext uri="{BB962C8B-B14F-4D97-AF65-F5344CB8AC3E}">
        <p14:creationId xmlns:p14="http://schemas.microsoft.com/office/powerpoint/2010/main" val="29552759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027292A-55D5-4D0B-96DA-D8BD32A65DBD}" type="datetimeFigureOut">
              <a:rPr lang="en-US" smtClean="0"/>
              <a:t>23/4/2021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AAC35D-6690-4208-899D-77C16C14C1E7}" type="slidenum">
              <a:rPr lang="en-US" smtClean="0"/>
              <a:t>‹#›</a:t>
            </a:fld>
            <a:endParaRPr lang="en-US"/>
          </a:p>
        </p:txBody>
      </p:sp>
    </p:spTree>
    <p:extLst>
      <p:ext uri="{BB962C8B-B14F-4D97-AF65-F5344CB8AC3E}">
        <p14:creationId xmlns:p14="http://schemas.microsoft.com/office/powerpoint/2010/main" val="41988212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027292A-55D5-4D0B-96DA-D8BD32A65DBD}" type="datetimeFigureOut">
              <a:rPr lang="en-US" smtClean="0"/>
              <a:t>23/4/2021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AAC35D-6690-4208-899D-77C16C14C1E7}" type="slidenum">
              <a:rPr lang="en-US" smtClean="0"/>
              <a:t>‹#›</a:t>
            </a:fld>
            <a:endParaRPr lang="en-US"/>
          </a:p>
        </p:txBody>
      </p:sp>
    </p:spTree>
    <p:extLst>
      <p:ext uri="{BB962C8B-B14F-4D97-AF65-F5344CB8AC3E}">
        <p14:creationId xmlns:p14="http://schemas.microsoft.com/office/powerpoint/2010/main" val="468987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027292A-55D5-4D0B-96DA-D8BD32A65DBD}" type="datetimeFigureOut">
              <a:rPr lang="en-US" smtClean="0"/>
              <a:t>23/4/2021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AAC35D-6690-4208-899D-77C16C14C1E7}" type="slidenum">
              <a:rPr lang="en-US" smtClean="0"/>
              <a:t>‹#›</a:t>
            </a:fld>
            <a:endParaRPr lang="en-US"/>
          </a:p>
        </p:txBody>
      </p:sp>
    </p:spTree>
    <p:extLst>
      <p:ext uri="{BB962C8B-B14F-4D97-AF65-F5344CB8AC3E}">
        <p14:creationId xmlns:p14="http://schemas.microsoft.com/office/powerpoint/2010/main" val="27979762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027292A-55D5-4D0B-96DA-D8BD32A65DBD}" type="datetimeFigureOut">
              <a:rPr lang="en-US" smtClean="0"/>
              <a:t>23/4/2021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AAC35D-6690-4208-899D-77C16C14C1E7}" type="slidenum">
              <a:rPr lang="en-US" smtClean="0"/>
              <a:t>‹#›</a:t>
            </a:fld>
            <a:endParaRPr lang="en-US"/>
          </a:p>
        </p:txBody>
      </p:sp>
    </p:spTree>
    <p:extLst>
      <p:ext uri="{BB962C8B-B14F-4D97-AF65-F5344CB8AC3E}">
        <p14:creationId xmlns:p14="http://schemas.microsoft.com/office/powerpoint/2010/main" val="17523277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027292A-55D5-4D0B-96DA-D8BD32A65DBD}" type="datetimeFigureOut">
              <a:rPr lang="en-US" smtClean="0"/>
              <a:t>23/4/2021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AAC35D-6690-4208-899D-77C16C14C1E7}" type="slidenum">
              <a:rPr lang="en-US" smtClean="0"/>
              <a:t>‹#›</a:t>
            </a:fld>
            <a:endParaRPr lang="en-US"/>
          </a:p>
        </p:txBody>
      </p:sp>
    </p:spTree>
    <p:extLst>
      <p:ext uri="{BB962C8B-B14F-4D97-AF65-F5344CB8AC3E}">
        <p14:creationId xmlns:p14="http://schemas.microsoft.com/office/powerpoint/2010/main" val="38113353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027292A-55D5-4D0B-96DA-D8BD32A65DBD}" type="datetimeFigureOut">
              <a:rPr lang="en-US" smtClean="0"/>
              <a:t>23/4/2021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FAAC35D-6690-4208-899D-77C16C14C1E7}" type="slidenum">
              <a:rPr lang="en-US" smtClean="0"/>
              <a:t>‹#›</a:t>
            </a:fld>
            <a:endParaRPr lang="en-US"/>
          </a:p>
        </p:txBody>
      </p:sp>
    </p:spTree>
    <p:extLst>
      <p:ext uri="{BB962C8B-B14F-4D97-AF65-F5344CB8AC3E}">
        <p14:creationId xmlns:p14="http://schemas.microsoft.com/office/powerpoint/2010/main" val="23503020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027292A-55D5-4D0B-96DA-D8BD32A65DBD}" type="datetimeFigureOut">
              <a:rPr lang="en-US" smtClean="0"/>
              <a:t>23/4/2021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AAC35D-6690-4208-899D-77C16C14C1E7}" type="slidenum">
              <a:rPr lang="en-US" smtClean="0"/>
              <a:t>‹#›</a:t>
            </a:fld>
            <a:endParaRPr lang="en-US"/>
          </a:p>
        </p:txBody>
      </p:sp>
    </p:spTree>
    <p:extLst>
      <p:ext uri="{BB962C8B-B14F-4D97-AF65-F5344CB8AC3E}">
        <p14:creationId xmlns:p14="http://schemas.microsoft.com/office/powerpoint/2010/main" val="21643433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27292A-55D5-4D0B-96DA-D8BD32A65DBD}" type="datetimeFigureOut">
              <a:rPr lang="en-US" smtClean="0"/>
              <a:t>23/4/2021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FAAC35D-6690-4208-899D-77C16C14C1E7}" type="slidenum">
              <a:rPr lang="en-US" smtClean="0"/>
              <a:t>‹#›</a:t>
            </a:fld>
            <a:endParaRPr lang="en-US"/>
          </a:p>
        </p:txBody>
      </p:sp>
    </p:spTree>
    <p:extLst>
      <p:ext uri="{BB962C8B-B14F-4D97-AF65-F5344CB8AC3E}">
        <p14:creationId xmlns:p14="http://schemas.microsoft.com/office/powerpoint/2010/main" val="30607388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027292A-55D5-4D0B-96DA-D8BD32A65DBD}" type="datetimeFigureOut">
              <a:rPr lang="en-US" smtClean="0"/>
              <a:t>23/4/2021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AAC35D-6690-4208-899D-77C16C14C1E7}" type="slidenum">
              <a:rPr lang="en-US" smtClean="0"/>
              <a:t>‹#›</a:t>
            </a:fld>
            <a:endParaRPr lang="en-US"/>
          </a:p>
        </p:txBody>
      </p:sp>
    </p:spTree>
    <p:extLst>
      <p:ext uri="{BB962C8B-B14F-4D97-AF65-F5344CB8AC3E}">
        <p14:creationId xmlns:p14="http://schemas.microsoft.com/office/powerpoint/2010/main" val="9376375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027292A-55D5-4D0B-96DA-D8BD32A65DBD}" type="datetimeFigureOut">
              <a:rPr lang="en-US" smtClean="0"/>
              <a:t>23/4/2021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AAC35D-6690-4208-899D-77C16C14C1E7}" type="slidenum">
              <a:rPr lang="en-US" smtClean="0"/>
              <a:t>‹#›</a:t>
            </a:fld>
            <a:endParaRPr lang="en-US"/>
          </a:p>
        </p:txBody>
      </p:sp>
    </p:spTree>
    <p:extLst>
      <p:ext uri="{BB962C8B-B14F-4D97-AF65-F5344CB8AC3E}">
        <p14:creationId xmlns:p14="http://schemas.microsoft.com/office/powerpoint/2010/main" val="3939890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27292A-55D5-4D0B-96DA-D8BD32A65DBD}" type="datetimeFigureOut">
              <a:rPr lang="en-US" smtClean="0"/>
              <a:t>23/4/2021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AAC35D-6690-4208-899D-77C16C14C1E7}" type="slidenum">
              <a:rPr lang="en-US" smtClean="0"/>
              <a:t>‹#›</a:t>
            </a:fld>
            <a:endParaRPr lang="en-US"/>
          </a:p>
        </p:txBody>
      </p:sp>
    </p:spTree>
    <p:extLst>
      <p:ext uri="{BB962C8B-B14F-4D97-AF65-F5344CB8AC3E}">
        <p14:creationId xmlns:p14="http://schemas.microsoft.com/office/powerpoint/2010/main" val="17364570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1.png"/><Relationship Id="rId4" Type="http://schemas.openxmlformats.org/officeDocument/2006/relationships/image" Target="../media/image10.gif"/></Relationships>
</file>

<file path=ppt/slides/_rels/slide12.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14.jp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13.gif"/><Relationship Id="rId5" Type="http://schemas.openxmlformats.org/officeDocument/2006/relationships/image" Target="../media/image12.jpeg"/><Relationship Id="rId4" Type="http://schemas.openxmlformats.org/officeDocument/2006/relationships/audio" Target="../media/audio4.wav"/></Relationships>
</file>

<file path=ppt/slides/_rels/slide13.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13.gif"/><Relationship Id="rId5" Type="http://schemas.openxmlformats.org/officeDocument/2006/relationships/image" Target="../media/image12.jpeg"/><Relationship Id="rId4" Type="http://schemas.openxmlformats.org/officeDocument/2006/relationships/audio" Target="../media/audio4.wav"/></Relationships>
</file>

<file path=ppt/slides/_rels/slide14.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13.gif"/><Relationship Id="rId5" Type="http://schemas.openxmlformats.org/officeDocument/2006/relationships/image" Target="../media/image12.jpeg"/><Relationship Id="rId4" Type="http://schemas.openxmlformats.org/officeDocument/2006/relationships/audio" Target="../media/audio4.wav"/></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tmp"/><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9974"/>
          <a:stretch>
            <a:fillRect/>
          </a:stretch>
        </p:blipFill>
        <p:spPr>
          <a:xfrm>
            <a:off x="0" y="0"/>
            <a:ext cx="12192000" cy="6858000"/>
          </a:xfrm>
          <a:prstGeom prst="rect">
            <a:avLst/>
          </a:prstGeom>
        </p:spPr>
      </p:pic>
      <p:sp>
        <p:nvSpPr>
          <p:cNvPr id="2" name="Title 1"/>
          <p:cNvSpPr>
            <a:spLocks noGrp="1"/>
          </p:cNvSpPr>
          <p:nvPr>
            <p:ph type="ctrTitle"/>
          </p:nvPr>
        </p:nvSpPr>
        <p:spPr>
          <a:xfrm>
            <a:off x="2405470" y="2717073"/>
            <a:ext cx="7381060" cy="1445623"/>
          </a:xfrm>
        </p:spPr>
        <p:txBody>
          <a:bodyPr>
            <a:normAutofit/>
          </a:bodyPr>
          <a:lstStyle/>
          <a:p>
            <a:r>
              <a:rPr lang="en-US" sz="4400" b="1" dirty="0">
                <a:solidFill>
                  <a:srgbClr val="FF0000"/>
                </a:solidFill>
                <a:latin typeface="Times New Roman" panose="02020603050405020304" charset="0"/>
                <a:cs typeface="Times New Roman" panose="02020603050405020304" charset="0"/>
              </a:rPr>
              <a:t>CHÀO MỪNG CÁC CON ĐẾN VỚI TIẾT TOÁN </a:t>
            </a:r>
          </a:p>
        </p:txBody>
      </p:sp>
    </p:spTree>
    <p:extLst>
      <p:ext uri="{BB962C8B-B14F-4D97-AF65-F5344CB8AC3E}">
        <p14:creationId xmlns:p14="http://schemas.microsoft.com/office/powerpoint/2010/main" val="1089951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57294" y="609600"/>
            <a:ext cx="2529155" cy="923330"/>
          </a:xfrm>
          <a:prstGeom prst="rect">
            <a:avLst/>
          </a:prstGeom>
          <a:noFill/>
        </p:spPr>
        <p:txBody>
          <a:bodyPr wrap="none" lIns="91440" tIns="45720" rIns="91440" bIns="45720">
            <a:spAutoFit/>
          </a:bodyPr>
          <a:lstStyle/>
          <a:p>
            <a:pPr algn="ctr"/>
            <a:r>
              <a:rPr lang="en-US" sz="5400" b="1" dirty="0" err="1">
                <a:ln w="10541" cmpd="sng">
                  <a:solidFill>
                    <a:srgbClr val="92D050"/>
                  </a:solidFill>
                  <a:prstDash val="solid"/>
                </a:ln>
                <a:solidFill>
                  <a:srgbClr val="003300"/>
                </a:solidFill>
                <a:effectLst>
                  <a:glow rad="101600">
                    <a:schemeClr val="accent3">
                      <a:satMod val="175000"/>
                      <a:alpha val="40000"/>
                    </a:schemeClr>
                  </a:glow>
                </a:effectLst>
              </a:rPr>
              <a:t>Trò</a:t>
            </a:r>
            <a:r>
              <a:rPr lang="en-US" sz="5400" b="1" dirty="0">
                <a:ln w="10541" cmpd="sng">
                  <a:solidFill>
                    <a:srgbClr val="92D050"/>
                  </a:solidFill>
                  <a:prstDash val="solid"/>
                </a:ln>
                <a:solidFill>
                  <a:srgbClr val="003300"/>
                </a:solidFill>
                <a:effectLst>
                  <a:glow rad="101600">
                    <a:schemeClr val="accent3">
                      <a:satMod val="175000"/>
                      <a:alpha val="40000"/>
                    </a:schemeClr>
                  </a:glow>
                </a:effectLst>
              </a:rPr>
              <a:t> </a:t>
            </a:r>
            <a:r>
              <a:rPr lang="en-US" sz="5400" b="1" dirty="0" err="1">
                <a:ln w="10541" cmpd="sng">
                  <a:solidFill>
                    <a:srgbClr val="92D050"/>
                  </a:solidFill>
                  <a:prstDash val="solid"/>
                </a:ln>
                <a:solidFill>
                  <a:srgbClr val="003300"/>
                </a:solidFill>
                <a:effectLst>
                  <a:glow rad="101600">
                    <a:schemeClr val="accent3">
                      <a:satMod val="175000"/>
                      <a:alpha val="40000"/>
                    </a:schemeClr>
                  </a:glow>
                </a:effectLst>
              </a:rPr>
              <a:t>chơi</a:t>
            </a:r>
            <a:endParaRPr lang="en-US" sz="5400" b="1" dirty="0">
              <a:ln w="10541" cmpd="sng">
                <a:solidFill>
                  <a:srgbClr val="92D050"/>
                </a:solidFill>
                <a:prstDash val="solid"/>
              </a:ln>
              <a:solidFill>
                <a:srgbClr val="003300"/>
              </a:solidFill>
              <a:effectLst>
                <a:glow rad="101600">
                  <a:schemeClr val="accent3">
                    <a:satMod val="175000"/>
                    <a:alpha val="40000"/>
                  </a:schemeClr>
                </a:glow>
              </a:effectLst>
            </a:endParaRPr>
          </a:p>
        </p:txBody>
      </p:sp>
      <p:sp>
        <p:nvSpPr>
          <p:cNvPr id="3" name="Rectangle 2"/>
          <p:cNvSpPr/>
          <p:nvPr/>
        </p:nvSpPr>
        <p:spPr>
          <a:xfrm>
            <a:off x="1712918" y="2362200"/>
            <a:ext cx="8666733" cy="7315200"/>
          </a:xfrm>
          <a:prstGeom prst="rect">
            <a:avLst/>
          </a:prstGeom>
          <a:noFill/>
        </p:spPr>
        <p:txBody>
          <a:bodyPr spcFirstLastPara="1" wrap="none" lIns="91440" tIns="45720" rIns="91440" bIns="45720" numCol="1">
            <a:prstTxWarp prst="textArchUp">
              <a:avLst/>
            </a:prstTxWarp>
            <a:spAutoFit/>
          </a:bodyPr>
          <a:lstStyle/>
          <a:p>
            <a:pPr algn="ctr"/>
            <a:r>
              <a:rPr lang="en-US" sz="7200" b="1" cap="all" dirty="0">
                <a:ln w="9000" cmpd="sng">
                  <a:solidFill>
                    <a:srgbClr val="F3217B"/>
                  </a:solidFill>
                  <a:prstDash val="solid"/>
                </a:ln>
                <a:solidFill>
                  <a:srgbClr val="FF0000"/>
                </a:solidFill>
                <a:effectLst>
                  <a:glow rad="228600">
                    <a:schemeClr val="accent3">
                      <a:satMod val="175000"/>
                      <a:alpha val="40000"/>
                    </a:schemeClr>
                  </a:glow>
                  <a:reflection blurRad="12700" stA="28000" endPos="45000" dist="1000" dir="5400000" sy="-100000" algn="bl" rotWithShape="0"/>
                </a:effectLst>
              </a:rPr>
              <a:t>Rung </a:t>
            </a:r>
            <a:r>
              <a:rPr lang="en-US" sz="7200" b="1" cap="all" dirty="0" err="1">
                <a:ln w="9000" cmpd="sng">
                  <a:solidFill>
                    <a:srgbClr val="F3217B"/>
                  </a:solidFill>
                  <a:prstDash val="solid"/>
                </a:ln>
                <a:solidFill>
                  <a:srgbClr val="FF0000"/>
                </a:solidFill>
                <a:effectLst>
                  <a:glow rad="228600">
                    <a:schemeClr val="accent3">
                      <a:satMod val="175000"/>
                      <a:alpha val="40000"/>
                    </a:schemeClr>
                  </a:glow>
                  <a:reflection blurRad="12700" stA="28000" endPos="45000" dist="1000" dir="5400000" sy="-100000" algn="bl" rotWithShape="0"/>
                </a:effectLst>
              </a:rPr>
              <a:t>chuông</a:t>
            </a:r>
            <a:r>
              <a:rPr lang="en-US" sz="7200" b="1" cap="all" dirty="0">
                <a:ln w="9000" cmpd="sng">
                  <a:solidFill>
                    <a:srgbClr val="F3217B"/>
                  </a:solidFill>
                  <a:prstDash val="solid"/>
                </a:ln>
                <a:solidFill>
                  <a:srgbClr val="FF0000"/>
                </a:solidFill>
                <a:effectLst>
                  <a:glow rad="228600">
                    <a:schemeClr val="accent3">
                      <a:satMod val="175000"/>
                      <a:alpha val="40000"/>
                    </a:schemeClr>
                  </a:glow>
                  <a:reflection blurRad="12700" stA="28000" endPos="45000" dist="1000" dir="5400000" sy="-100000" algn="bl" rotWithShape="0"/>
                </a:effectLst>
              </a:rPr>
              <a:t> </a:t>
            </a:r>
            <a:r>
              <a:rPr lang="en-US" sz="7200" b="1" cap="all" dirty="0" err="1">
                <a:ln w="9000" cmpd="sng">
                  <a:solidFill>
                    <a:srgbClr val="F3217B"/>
                  </a:solidFill>
                  <a:prstDash val="solid"/>
                </a:ln>
                <a:solidFill>
                  <a:srgbClr val="FF0000"/>
                </a:solidFill>
                <a:effectLst>
                  <a:glow rad="228600">
                    <a:schemeClr val="accent3">
                      <a:satMod val="175000"/>
                      <a:alpha val="40000"/>
                    </a:schemeClr>
                  </a:glow>
                  <a:reflection blurRad="12700" stA="28000" endPos="45000" dist="1000" dir="5400000" sy="-100000" algn="bl" rotWithShape="0"/>
                </a:effectLst>
              </a:rPr>
              <a:t>vàng</a:t>
            </a:r>
            <a:endParaRPr lang="en-US" sz="7200" b="1" cap="all" dirty="0">
              <a:ln w="9000" cmpd="sng">
                <a:solidFill>
                  <a:srgbClr val="F3217B"/>
                </a:solidFill>
                <a:prstDash val="solid"/>
              </a:ln>
              <a:solidFill>
                <a:srgbClr val="FF0000"/>
              </a:solidFill>
              <a:effectLst>
                <a:glow rad="228600">
                  <a:schemeClr val="accent3">
                    <a:satMod val="175000"/>
                    <a:alpha val="40000"/>
                  </a:schemeClr>
                </a:glow>
                <a:reflection blurRad="12700" stA="28000" endPos="45000" dist="1000" dir="5400000" sy="-100000" algn="bl" rotWithShape="0"/>
              </a:effectLst>
            </a:endParaRPr>
          </a:p>
        </p:txBody>
      </p:sp>
      <p:pic>
        <p:nvPicPr>
          <p:cNvPr id="4" name="Picture 2" descr="Kết quả hình ảnh cho bell gif"/>
          <p:cNvPicPr>
            <a:picLocks noChangeAspect="1" noChangeArrowheads="1" noCrop="1"/>
          </p:cNvPicPr>
          <p:nvPr/>
        </p:nvPicPr>
        <p:blipFill>
          <a:blip r:embed="rId3"/>
          <a:srcRect/>
          <a:stretch>
            <a:fillRect/>
          </a:stretch>
        </p:blipFill>
        <p:spPr bwMode="auto">
          <a:xfrm>
            <a:off x="4599017" y="2971800"/>
            <a:ext cx="2894533" cy="2438400"/>
          </a:xfrm>
          <a:prstGeom prst="rect">
            <a:avLst/>
          </a:prstGeom>
          <a:noFill/>
        </p:spPr>
      </p:pic>
    </p:spTree>
    <p:extLst>
      <p:ext uri="{BB962C8B-B14F-4D97-AF65-F5344CB8AC3E}">
        <p14:creationId xmlns:p14="http://schemas.microsoft.com/office/powerpoint/2010/main" val="3826775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vol="22000">
                                        <p:cTn display="0" masterRel="sameClick">
                                          <p:stCondLst>
                                            <p:cond evt="begin" delay="0">
                                              <p:tn val="5"/>
                                            </p:cond>
                                          </p:stCondLst>
                                          <p:endCondLst>
                                            <p:cond evt="onStopAudio" delay="0">
                                              <p:tgtEl>
                                                <p:sldTgt/>
                                              </p:tgtEl>
                                            </p:cond>
                                          </p:endCondLst>
                                        </p:cTn>
                                        <p:tgtEl>
                                          <p:sndTgt r:embed="rId2" name="nhac hieu tro choi wav.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667373" y="0"/>
            <a:ext cx="2529155" cy="923330"/>
          </a:xfrm>
          <a:prstGeom prst="rect">
            <a:avLst/>
          </a:prstGeom>
          <a:noFill/>
        </p:spPr>
        <p:txBody>
          <a:bodyPr wrap="none" lIns="91440" tIns="45720" rIns="91440" bIns="45720">
            <a:spAutoFit/>
          </a:bodyPr>
          <a:lstStyle/>
          <a:p>
            <a:pPr algn="ctr"/>
            <a:r>
              <a:rPr lang="en-US" sz="5400" b="1" dirty="0" err="1">
                <a:ln w="10541" cmpd="sng">
                  <a:solidFill>
                    <a:srgbClr val="92D050"/>
                  </a:solidFill>
                  <a:prstDash val="solid"/>
                </a:ln>
                <a:solidFill>
                  <a:srgbClr val="006600"/>
                </a:solidFill>
              </a:rPr>
              <a:t>Trò</a:t>
            </a:r>
            <a:r>
              <a:rPr lang="en-US" sz="5400" b="1" dirty="0">
                <a:ln w="10541" cmpd="sng">
                  <a:solidFill>
                    <a:srgbClr val="92D050"/>
                  </a:solidFill>
                  <a:prstDash val="solid"/>
                </a:ln>
                <a:solidFill>
                  <a:srgbClr val="006600"/>
                </a:solidFill>
              </a:rPr>
              <a:t> </a:t>
            </a:r>
            <a:r>
              <a:rPr lang="en-US" sz="5400" b="1" dirty="0" err="1">
                <a:ln w="10541" cmpd="sng">
                  <a:solidFill>
                    <a:srgbClr val="92D050"/>
                  </a:solidFill>
                  <a:prstDash val="solid"/>
                </a:ln>
                <a:solidFill>
                  <a:srgbClr val="006600"/>
                </a:solidFill>
              </a:rPr>
              <a:t>chơi</a:t>
            </a:r>
            <a:endParaRPr lang="en-US" sz="5400" b="1" dirty="0">
              <a:ln w="10541" cmpd="sng">
                <a:solidFill>
                  <a:srgbClr val="92D050"/>
                </a:solidFill>
                <a:prstDash val="solid"/>
              </a:ln>
              <a:solidFill>
                <a:srgbClr val="006600"/>
              </a:solidFill>
            </a:endParaRPr>
          </a:p>
        </p:txBody>
      </p:sp>
      <p:sp>
        <p:nvSpPr>
          <p:cNvPr id="6" name="Rectangle 5"/>
          <p:cNvSpPr/>
          <p:nvPr/>
        </p:nvSpPr>
        <p:spPr>
          <a:xfrm>
            <a:off x="4238612" y="857233"/>
            <a:ext cx="5844164" cy="830997"/>
          </a:xfrm>
          <a:prstGeom prst="rect">
            <a:avLst/>
          </a:prstGeom>
          <a:noFill/>
        </p:spPr>
        <p:txBody>
          <a:bodyPr wrap="none" lIns="91440" tIns="45720" rIns="91440" bIns="45720">
            <a:spAutoFit/>
          </a:bodyPr>
          <a:lstStyle/>
          <a:p>
            <a:pPr algn="ctr"/>
            <a:r>
              <a:rPr lang="en-US" sz="4800" b="1" cap="all" dirty="0">
                <a:ln w="9000" cmpd="sng">
                  <a:solidFill>
                    <a:srgbClr val="F3217B"/>
                  </a:solidFill>
                  <a:prstDash val="solid"/>
                </a:ln>
                <a:solidFill>
                  <a:srgbClr val="F3217B"/>
                </a:solidFill>
                <a:effectLst>
                  <a:reflection blurRad="12700" stA="28000" endPos="45000" dist="1000" dir="5400000" sy="-100000" algn="bl" rotWithShape="0"/>
                </a:effectLst>
              </a:rPr>
              <a:t>Rung </a:t>
            </a:r>
            <a:r>
              <a:rPr lang="en-US" sz="4800" b="1" cap="all" dirty="0" err="1">
                <a:ln w="9000" cmpd="sng">
                  <a:solidFill>
                    <a:srgbClr val="F3217B"/>
                  </a:solidFill>
                  <a:prstDash val="solid"/>
                </a:ln>
                <a:solidFill>
                  <a:srgbClr val="F3217B"/>
                </a:solidFill>
                <a:effectLst>
                  <a:reflection blurRad="12700" stA="28000" endPos="45000" dist="1000" dir="5400000" sy="-100000" algn="bl" rotWithShape="0"/>
                </a:effectLst>
              </a:rPr>
              <a:t>chuông</a:t>
            </a:r>
            <a:r>
              <a:rPr lang="en-US" sz="4800" b="1" cap="all" dirty="0">
                <a:ln w="9000" cmpd="sng">
                  <a:solidFill>
                    <a:srgbClr val="F3217B"/>
                  </a:solidFill>
                  <a:prstDash val="solid"/>
                </a:ln>
                <a:solidFill>
                  <a:srgbClr val="F3217B"/>
                </a:solidFill>
                <a:effectLst>
                  <a:reflection blurRad="12700" stA="28000" endPos="45000" dist="1000" dir="5400000" sy="-100000" algn="bl" rotWithShape="0"/>
                </a:effectLst>
              </a:rPr>
              <a:t> </a:t>
            </a:r>
            <a:r>
              <a:rPr lang="en-US" sz="4800" b="1" cap="all" dirty="0" err="1">
                <a:ln w="9000" cmpd="sng">
                  <a:solidFill>
                    <a:srgbClr val="F3217B"/>
                  </a:solidFill>
                  <a:prstDash val="solid"/>
                </a:ln>
                <a:solidFill>
                  <a:srgbClr val="F3217B"/>
                </a:solidFill>
                <a:effectLst>
                  <a:reflection blurRad="12700" stA="28000" endPos="45000" dist="1000" dir="5400000" sy="-100000" algn="bl" rotWithShape="0"/>
                </a:effectLst>
              </a:rPr>
              <a:t>vàng</a:t>
            </a:r>
            <a:endParaRPr lang="en-US" sz="4800" b="1" cap="all" dirty="0">
              <a:ln w="9000" cmpd="sng">
                <a:solidFill>
                  <a:srgbClr val="F3217B"/>
                </a:solidFill>
                <a:prstDash val="solid"/>
              </a:ln>
              <a:solidFill>
                <a:srgbClr val="F3217B"/>
              </a:solidFill>
              <a:effectLst>
                <a:reflection blurRad="12700" stA="28000" endPos="45000" dist="1000" dir="5400000" sy="-100000" algn="bl" rotWithShape="0"/>
              </a:effectLst>
            </a:endParaRPr>
          </a:p>
        </p:txBody>
      </p:sp>
      <p:pic>
        <p:nvPicPr>
          <p:cNvPr id="7" name="Picture 2" descr="Kết quả hình ảnh cho bell gif"/>
          <p:cNvPicPr>
            <a:picLocks noChangeAspect="1" noChangeArrowheads="1" noCrop="1"/>
          </p:cNvPicPr>
          <p:nvPr/>
        </p:nvPicPr>
        <p:blipFill>
          <a:blip r:embed="rId4"/>
          <a:srcRect/>
          <a:stretch>
            <a:fillRect/>
          </a:stretch>
        </p:blipFill>
        <p:spPr bwMode="auto">
          <a:xfrm>
            <a:off x="1524000" y="0"/>
            <a:ext cx="2357454" cy="1985956"/>
          </a:xfrm>
          <a:prstGeom prst="rect">
            <a:avLst/>
          </a:prstGeom>
          <a:noFill/>
        </p:spPr>
      </p:pic>
      <p:sp>
        <p:nvSpPr>
          <p:cNvPr id="8" name="Rounded Rectangle 7"/>
          <p:cNvSpPr/>
          <p:nvPr/>
        </p:nvSpPr>
        <p:spPr>
          <a:xfrm>
            <a:off x="2095472" y="2071678"/>
            <a:ext cx="8001056" cy="4214842"/>
          </a:xfrm>
          <a:prstGeom prst="roundRect">
            <a:avLst/>
          </a:prstGeom>
          <a:solidFill>
            <a:srgbClr val="BAE951"/>
          </a:solidFill>
          <a:ln>
            <a:solidFill>
              <a:srgbClr val="F321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dirty="0"/>
          </a:p>
        </p:txBody>
      </p:sp>
      <p:sp>
        <p:nvSpPr>
          <p:cNvPr id="9" name="Rectangle 8"/>
          <p:cNvSpPr/>
          <p:nvPr/>
        </p:nvSpPr>
        <p:spPr>
          <a:xfrm>
            <a:off x="2238348" y="2357430"/>
            <a:ext cx="7715304" cy="3539430"/>
          </a:xfrm>
          <a:prstGeom prst="rect">
            <a:avLst/>
          </a:prstGeom>
        </p:spPr>
        <p:txBody>
          <a:bodyPr wrap="square">
            <a:spAutoFit/>
          </a:bodyPr>
          <a:lstStyle/>
          <a:p>
            <a:pPr algn="just"/>
            <a:r>
              <a:rPr lang="en-US" sz="2800" dirty="0">
                <a:latin typeface="Arial" pitchFamily="34" charset="0"/>
                <a:cs typeface="Arial" pitchFamily="34" charset="0"/>
              </a:rPr>
              <a:t>    </a:t>
            </a:r>
            <a:r>
              <a:rPr lang="en-US" sz="2800" dirty="0" err="1">
                <a:latin typeface="Arial" pitchFamily="34" charset="0"/>
                <a:cs typeface="Arial" pitchFamily="34" charset="0"/>
              </a:rPr>
              <a:t>Các</a:t>
            </a:r>
            <a:r>
              <a:rPr lang="en-US" sz="2800" dirty="0">
                <a:latin typeface="Arial" pitchFamily="34" charset="0"/>
                <a:cs typeface="Arial" pitchFamily="34" charset="0"/>
              </a:rPr>
              <a:t> con </a:t>
            </a:r>
            <a:r>
              <a:rPr lang="en-US" sz="2800" dirty="0" err="1">
                <a:latin typeface="Arial" pitchFamily="34" charset="0"/>
                <a:cs typeface="Arial" pitchFamily="34" charset="0"/>
              </a:rPr>
              <a:t>có</a:t>
            </a:r>
            <a:r>
              <a:rPr lang="en-US" sz="2800" dirty="0">
                <a:latin typeface="Arial" pitchFamily="34" charset="0"/>
                <a:cs typeface="Arial" pitchFamily="34" charset="0"/>
              </a:rPr>
              <a:t> 1</a:t>
            </a:r>
            <a:r>
              <a:rPr lang="vi-VN" sz="2800" dirty="0">
                <a:latin typeface="Arial" pitchFamily="34" charset="0"/>
                <a:cs typeface="Arial" pitchFamily="34" charset="0"/>
              </a:rPr>
              <a:t>0 giây để vừa suy nghĩ vừa viết câu trả lời lên bảng</a:t>
            </a:r>
            <a:r>
              <a:rPr lang="en-US" sz="2800" dirty="0">
                <a:latin typeface="Arial" pitchFamily="34" charset="0"/>
                <a:cs typeface="Arial" pitchFamily="34" charset="0"/>
              </a:rPr>
              <a:t> con</a:t>
            </a:r>
            <a:r>
              <a:rPr lang="vi-VN" sz="2800" dirty="0">
                <a:latin typeface="Arial" pitchFamily="34" charset="0"/>
                <a:cs typeface="Arial" pitchFamily="34" charset="0"/>
              </a:rPr>
              <a:t>. Kết thúc 10 giây, các con giơ bảng. Bạn nào không có câu trả lời hoặc trả lời chưa đúng tự động cất bảng và ngồi theo dõi các bạn còn lại tham gia chơi. Các con sẽ trả lời lần lượt các câu hỏi. Ai là người trả lời đúng được câu hỏi</a:t>
            </a:r>
            <a:r>
              <a:rPr lang="en-US" sz="2800" dirty="0">
                <a:latin typeface="Arial" pitchFamily="34" charset="0"/>
                <a:cs typeface="Arial" pitchFamily="34" charset="0"/>
              </a:rPr>
              <a:t> </a:t>
            </a:r>
            <a:r>
              <a:rPr lang="en-US" sz="2800" dirty="0" err="1">
                <a:latin typeface="Arial" pitchFamily="34" charset="0"/>
                <a:cs typeface="Arial" pitchFamily="34" charset="0"/>
              </a:rPr>
              <a:t>cuối</a:t>
            </a:r>
            <a:r>
              <a:rPr lang="en-US" sz="2800" dirty="0">
                <a:latin typeface="Arial" pitchFamily="34" charset="0"/>
                <a:cs typeface="Arial" pitchFamily="34" charset="0"/>
              </a:rPr>
              <a:t> </a:t>
            </a:r>
            <a:r>
              <a:rPr lang="en-US" sz="2800" dirty="0" err="1">
                <a:latin typeface="Arial" pitchFamily="34" charset="0"/>
                <a:cs typeface="Arial" pitchFamily="34" charset="0"/>
              </a:rPr>
              <a:t>cùng</a:t>
            </a:r>
            <a:r>
              <a:rPr lang="vi-VN" sz="2800" dirty="0">
                <a:latin typeface="Arial" pitchFamily="34" charset="0"/>
                <a:cs typeface="Arial" pitchFamily="34" charset="0"/>
              </a:rPr>
              <a:t> sẽ rung chung vàng và nhận được phần thưởng. </a:t>
            </a:r>
            <a:endParaRPr lang="en-US" sz="2800" dirty="0">
              <a:latin typeface="Arial" pitchFamily="34" charset="0"/>
              <a:cs typeface="Arial" pitchFamily="34" charset="0"/>
            </a:endParaRPr>
          </a:p>
        </p:txBody>
      </p:sp>
      <p:pic>
        <p:nvPicPr>
          <p:cNvPr id="2" name="Luat Choi RCV Chung.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590800" y="313730"/>
            <a:ext cx="609600" cy="609600"/>
          </a:xfrm>
          <a:prstGeom prst="rect">
            <a:avLst/>
          </a:prstGeom>
        </p:spPr>
      </p:pic>
    </p:spTree>
    <p:extLst>
      <p:ext uri="{BB962C8B-B14F-4D97-AF65-F5344CB8AC3E}">
        <p14:creationId xmlns:p14="http://schemas.microsoft.com/office/powerpoint/2010/main" val="3320374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8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73585">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sers\ThienLoi\Desktop\Picture2.jpg"/>
          <p:cNvPicPr>
            <a:picLocks noChangeAspect="1" noChangeArrowheads="1"/>
          </p:cNvPicPr>
          <p:nvPr/>
        </p:nvPicPr>
        <p:blipFill>
          <a:blip r:embed="rId5"/>
          <a:srcRect/>
          <a:stretch>
            <a:fillRect/>
          </a:stretch>
        </p:blipFill>
        <p:spPr bwMode="auto">
          <a:xfrm>
            <a:off x="1524000" y="0"/>
            <a:ext cx="9144000" cy="6858000"/>
          </a:xfrm>
          <a:prstGeom prst="rect">
            <a:avLst/>
          </a:prstGeom>
          <a:noFill/>
        </p:spPr>
      </p:pic>
      <p:sp>
        <p:nvSpPr>
          <p:cNvPr id="4" name="Rectangle 3"/>
          <p:cNvSpPr/>
          <p:nvPr/>
        </p:nvSpPr>
        <p:spPr>
          <a:xfrm>
            <a:off x="4024298" y="714356"/>
            <a:ext cx="1920076" cy="923330"/>
          </a:xfrm>
          <a:prstGeom prst="rect">
            <a:avLst/>
          </a:prstGeom>
          <a:noFill/>
        </p:spPr>
        <p:txBody>
          <a:bodyPr wrap="none" lIns="91440" tIns="45720" rIns="91440" bIns="45720">
            <a:spAutoFit/>
          </a:bodyPr>
          <a:lstStyle/>
          <a:p>
            <a:pPr algn="ctr"/>
            <a:r>
              <a:rPr lang="en-US"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CÂU 1</a:t>
            </a:r>
          </a:p>
        </p:txBody>
      </p:sp>
      <p:sp>
        <p:nvSpPr>
          <p:cNvPr id="5" name="TextBox 4"/>
          <p:cNvSpPr txBox="1"/>
          <p:nvPr/>
        </p:nvSpPr>
        <p:spPr>
          <a:xfrm>
            <a:off x="1809720" y="2357431"/>
            <a:ext cx="8501122" cy="584775"/>
          </a:xfrm>
          <a:prstGeom prst="rect">
            <a:avLst/>
          </a:prstGeom>
          <a:noFill/>
        </p:spPr>
        <p:txBody>
          <a:bodyPr wrap="square" rtlCol="0">
            <a:spAutoFit/>
          </a:bodyPr>
          <a:lstStyle/>
          <a:p>
            <a:r>
              <a:rPr lang="en-US" sz="3200" b="1" dirty="0" err="1" smtClean="0">
                <a:solidFill>
                  <a:srgbClr val="0033CC"/>
                </a:solidFill>
                <a:latin typeface="Times New Roman" panose="02020603050405020304" pitchFamily="18" charset="0"/>
                <a:cs typeface="Times New Roman" panose="02020603050405020304" pitchFamily="18" charset="0"/>
              </a:rPr>
              <a:t>Đồng</a:t>
            </a:r>
            <a:r>
              <a:rPr lang="en-US" sz="3200" b="1" dirty="0" smtClean="0">
                <a:solidFill>
                  <a:srgbClr val="0033CC"/>
                </a:solidFill>
                <a:latin typeface="Times New Roman" panose="02020603050405020304" pitchFamily="18" charset="0"/>
                <a:cs typeface="Times New Roman" panose="02020603050405020304" pitchFamily="18" charset="0"/>
              </a:rPr>
              <a:t> </a:t>
            </a:r>
            <a:r>
              <a:rPr lang="en-US" sz="3200" b="1" dirty="0" err="1" smtClean="0">
                <a:solidFill>
                  <a:srgbClr val="0033CC"/>
                </a:solidFill>
                <a:latin typeface="Times New Roman" panose="02020603050405020304" pitchFamily="18" charset="0"/>
                <a:cs typeface="Times New Roman" panose="02020603050405020304" pitchFamily="18" charset="0"/>
              </a:rPr>
              <a:t>hồ</a:t>
            </a:r>
            <a:r>
              <a:rPr lang="en-US" sz="3200" b="1" dirty="0" smtClean="0">
                <a:solidFill>
                  <a:srgbClr val="0033CC"/>
                </a:solidFill>
                <a:latin typeface="Times New Roman" panose="02020603050405020304" pitchFamily="18" charset="0"/>
                <a:cs typeface="Times New Roman" panose="02020603050405020304" pitchFamily="18" charset="0"/>
              </a:rPr>
              <a:t> </a:t>
            </a:r>
            <a:r>
              <a:rPr lang="en-US" sz="3200" b="1" dirty="0" err="1" smtClean="0">
                <a:solidFill>
                  <a:srgbClr val="0033CC"/>
                </a:solidFill>
                <a:latin typeface="Times New Roman" panose="02020603050405020304" pitchFamily="18" charset="0"/>
                <a:cs typeface="Times New Roman" panose="02020603050405020304" pitchFamily="18" charset="0"/>
              </a:rPr>
              <a:t>chỉ</a:t>
            </a:r>
            <a:r>
              <a:rPr lang="en-US" sz="3200" b="1" dirty="0" smtClean="0">
                <a:solidFill>
                  <a:srgbClr val="0033CC"/>
                </a:solidFill>
                <a:latin typeface="Times New Roman" panose="02020603050405020304" pitchFamily="18" charset="0"/>
                <a:cs typeface="Times New Roman" panose="02020603050405020304" pitchFamily="18" charset="0"/>
              </a:rPr>
              <a:t> </a:t>
            </a:r>
            <a:r>
              <a:rPr lang="en-US" sz="3200" b="1" dirty="0" err="1" smtClean="0">
                <a:solidFill>
                  <a:srgbClr val="0033CC"/>
                </a:solidFill>
                <a:latin typeface="Times New Roman" panose="02020603050405020304" pitchFamily="18" charset="0"/>
                <a:cs typeface="Times New Roman" panose="02020603050405020304" pitchFamily="18" charset="0"/>
              </a:rPr>
              <a:t>mấy</a:t>
            </a:r>
            <a:r>
              <a:rPr lang="en-US" sz="3200" b="1" dirty="0" smtClean="0">
                <a:solidFill>
                  <a:srgbClr val="0033CC"/>
                </a:solidFill>
                <a:latin typeface="Times New Roman" panose="02020603050405020304" pitchFamily="18" charset="0"/>
                <a:cs typeface="Times New Roman" panose="02020603050405020304" pitchFamily="18" charset="0"/>
              </a:rPr>
              <a:t> </a:t>
            </a:r>
            <a:r>
              <a:rPr lang="en-US" sz="3200" b="1" dirty="0" err="1" smtClean="0">
                <a:solidFill>
                  <a:srgbClr val="0033CC"/>
                </a:solidFill>
                <a:latin typeface="Times New Roman" panose="02020603050405020304" pitchFamily="18" charset="0"/>
                <a:cs typeface="Times New Roman" panose="02020603050405020304" pitchFamily="18" charset="0"/>
              </a:rPr>
              <a:t>giờ</a:t>
            </a:r>
            <a:r>
              <a:rPr lang="en-US" sz="3200" b="1" dirty="0" smtClean="0">
                <a:solidFill>
                  <a:srgbClr val="0033CC"/>
                </a:solidFill>
                <a:latin typeface="Times New Roman" panose="02020603050405020304" pitchFamily="18" charset="0"/>
                <a:cs typeface="Times New Roman" panose="02020603050405020304" pitchFamily="18" charset="0"/>
              </a:rPr>
              <a:t>? </a:t>
            </a:r>
            <a:endParaRPr lang="en-US" sz="3200" b="1" dirty="0">
              <a:solidFill>
                <a:srgbClr val="0033CC"/>
              </a:solidFill>
              <a:latin typeface="Times New Roman" panose="02020603050405020304" pitchFamily="18" charset="0"/>
              <a:cs typeface="Times New Roman" panose="02020603050405020304" pitchFamily="18" charset="0"/>
            </a:endParaRPr>
          </a:p>
        </p:txBody>
      </p:sp>
      <p:sp>
        <p:nvSpPr>
          <p:cNvPr id="9" name="Oval 8"/>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10</a:t>
            </a:r>
            <a:endParaRPr lang="vi-VN" sz="6000" b="1" dirty="0">
              <a:solidFill>
                <a:srgbClr val="FF0000"/>
              </a:solidFill>
              <a:effectLst>
                <a:outerShdw blurRad="38100" dist="38100" dir="2700000" algn="tl">
                  <a:srgbClr val="000000">
                    <a:alpha val="43137"/>
                  </a:srgbClr>
                </a:outerShdw>
              </a:effectLst>
            </a:endParaRPr>
          </a:p>
        </p:txBody>
      </p:sp>
      <p:sp>
        <p:nvSpPr>
          <p:cNvPr id="10" name="Oval 9"/>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9</a:t>
            </a:r>
            <a:endParaRPr lang="vi-VN" sz="6000" b="1" dirty="0">
              <a:solidFill>
                <a:srgbClr val="FF0000"/>
              </a:solidFill>
              <a:effectLst>
                <a:outerShdw blurRad="38100" dist="38100" dir="2700000" algn="tl">
                  <a:srgbClr val="000000">
                    <a:alpha val="43137"/>
                  </a:srgbClr>
                </a:outerShdw>
              </a:effectLst>
            </a:endParaRPr>
          </a:p>
        </p:txBody>
      </p:sp>
      <p:sp>
        <p:nvSpPr>
          <p:cNvPr id="11" name="Oval 10"/>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8</a:t>
            </a:r>
            <a:endParaRPr lang="vi-VN" sz="6000" b="1" dirty="0">
              <a:solidFill>
                <a:srgbClr val="FF0000"/>
              </a:solidFill>
              <a:effectLst>
                <a:outerShdw blurRad="38100" dist="38100" dir="2700000" algn="tl">
                  <a:srgbClr val="000000">
                    <a:alpha val="43137"/>
                  </a:srgbClr>
                </a:outerShdw>
              </a:effectLst>
            </a:endParaRPr>
          </a:p>
        </p:txBody>
      </p:sp>
      <p:sp>
        <p:nvSpPr>
          <p:cNvPr id="12" name="Oval 11"/>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7</a:t>
            </a:r>
            <a:endParaRPr lang="vi-VN" sz="6000" b="1" dirty="0">
              <a:solidFill>
                <a:srgbClr val="FF0000"/>
              </a:solidFill>
              <a:effectLst>
                <a:outerShdw blurRad="38100" dist="38100" dir="2700000" algn="tl">
                  <a:srgbClr val="000000">
                    <a:alpha val="43137"/>
                  </a:srgbClr>
                </a:outerShdw>
              </a:effectLst>
            </a:endParaRPr>
          </a:p>
        </p:txBody>
      </p:sp>
      <p:sp>
        <p:nvSpPr>
          <p:cNvPr id="13" name="Oval 12"/>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6</a:t>
            </a:r>
            <a:endParaRPr lang="vi-VN" sz="6000" b="1" dirty="0">
              <a:solidFill>
                <a:srgbClr val="FF0000"/>
              </a:solidFill>
              <a:effectLst>
                <a:outerShdw blurRad="38100" dist="38100" dir="2700000" algn="tl">
                  <a:srgbClr val="000000">
                    <a:alpha val="43137"/>
                  </a:srgbClr>
                </a:outerShdw>
              </a:effectLst>
            </a:endParaRPr>
          </a:p>
        </p:txBody>
      </p:sp>
      <p:sp>
        <p:nvSpPr>
          <p:cNvPr id="14" name="Oval 13"/>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5</a:t>
            </a:r>
            <a:endParaRPr lang="vi-VN" sz="6000" b="1" dirty="0">
              <a:solidFill>
                <a:srgbClr val="FF0000"/>
              </a:solidFill>
              <a:effectLst>
                <a:outerShdw blurRad="38100" dist="38100" dir="2700000" algn="tl">
                  <a:srgbClr val="000000">
                    <a:alpha val="43137"/>
                  </a:srgbClr>
                </a:outerShdw>
              </a:effectLst>
            </a:endParaRPr>
          </a:p>
        </p:txBody>
      </p:sp>
      <p:sp>
        <p:nvSpPr>
          <p:cNvPr id="15" name="Oval 14"/>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4</a:t>
            </a:r>
            <a:endParaRPr lang="vi-VN" sz="6000" b="1" dirty="0">
              <a:solidFill>
                <a:srgbClr val="FF0000"/>
              </a:solidFill>
              <a:effectLst>
                <a:outerShdw blurRad="38100" dist="38100" dir="2700000" algn="tl">
                  <a:srgbClr val="000000">
                    <a:alpha val="43137"/>
                  </a:srgbClr>
                </a:outerShdw>
              </a:effectLst>
            </a:endParaRPr>
          </a:p>
        </p:txBody>
      </p:sp>
      <p:sp>
        <p:nvSpPr>
          <p:cNvPr id="16" name="Oval 15"/>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3</a:t>
            </a:r>
            <a:endParaRPr lang="vi-VN" sz="6000" b="1" dirty="0">
              <a:solidFill>
                <a:srgbClr val="FF0000"/>
              </a:solidFill>
              <a:effectLst>
                <a:outerShdw blurRad="38100" dist="38100" dir="2700000" algn="tl">
                  <a:srgbClr val="000000">
                    <a:alpha val="43137"/>
                  </a:srgbClr>
                </a:outerShdw>
              </a:effectLst>
            </a:endParaRPr>
          </a:p>
        </p:txBody>
      </p:sp>
      <p:sp>
        <p:nvSpPr>
          <p:cNvPr id="17" name="Oval 16"/>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2</a:t>
            </a:r>
            <a:endParaRPr lang="vi-VN" sz="6000" b="1" dirty="0">
              <a:solidFill>
                <a:srgbClr val="FF0000"/>
              </a:solidFill>
              <a:effectLst>
                <a:outerShdw blurRad="38100" dist="38100" dir="2700000" algn="tl">
                  <a:srgbClr val="000000">
                    <a:alpha val="43137"/>
                  </a:srgbClr>
                </a:outerShdw>
              </a:effectLst>
            </a:endParaRPr>
          </a:p>
        </p:txBody>
      </p:sp>
      <p:sp>
        <p:nvSpPr>
          <p:cNvPr id="18" name="Oval 17"/>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1</a:t>
            </a:r>
            <a:endParaRPr lang="vi-VN" sz="6000" b="1" dirty="0">
              <a:solidFill>
                <a:srgbClr val="FF0000"/>
              </a:solidFill>
              <a:effectLst>
                <a:outerShdw blurRad="38100" dist="38100" dir="2700000" algn="tl">
                  <a:srgbClr val="000000">
                    <a:alpha val="43137"/>
                  </a:srgbClr>
                </a:outerShdw>
              </a:effectLst>
            </a:endParaRPr>
          </a:p>
        </p:txBody>
      </p:sp>
      <p:sp>
        <p:nvSpPr>
          <p:cNvPr id="19" name="Oval 18"/>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effectLst>
                  <a:outerShdw blurRad="38100" dist="38100" dir="2700000" algn="tl">
                    <a:srgbClr val="000000">
                      <a:alpha val="43137"/>
                    </a:srgbClr>
                  </a:outerShdw>
                </a:effectLst>
              </a:rPr>
              <a:t>Hết</a:t>
            </a:r>
            <a:r>
              <a:rPr lang="en-US" sz="2800" b="1" dirty="0">
                <a:solidFill>
                  <a:srgbClr val="FF0000"/>
                </a:solidFill>
                <a:effectLst>
                  <a:outerShdw blurRad="38100" dist="38100" dir="2700000" algn="tl">
                    <a:srgbClr val="000000">
                      <a:alpha val="43137"/>
                    </a:srgbClr>
                  </a:outerShdw>
                </a:effectLst>
              </a:rPr>
              <a:t> </a:t>
            </a:r>
            <a:r>
              <a:rPr lang="en-US" sz="2800" b="1" dirty="0" err="1">
                <a:solidFill>
                  <a:srgbClr val="FF0000"/>
                </a:solidFill>
                <a:effectLst>
                  <a:outerShdw blurRad="38100" dist="38100" dir="2700000" algn="tl">
                    <a:srgbClr val="000000">
                      <a:alpha val="43137"/>
                    </a:srgbClr>
                  </a:outerShdw>
                </a:effectLst>
              </a:rPr>
              <a:t>giờ</a:t>
            </a:r>
            <a:endParaRPr lang="vi-VN" sz="2800" b="1" dirty="0">
              <a:solidFill>
                <a:srgbClr val="FF0000"/>
              </a:solidFill>
              <a:effectLst>
                <a:outerShdw blurRad="38100" dist="38100" dir="2700000" algn="tl">
                  <a:srgbClr val="000000">
                    <a:alpha val="43137"/>
                  </a:srgbClr>
                </a:outerShdw>
              </a:effectLst>
            </a:endParaRPr>
          </a:p>
        </p:txBody>
      </p:sp>
      <p:pic>
        <p:nvPicPr>
          <p:cNvPr id="20" name="Picture 2" descr="Kết quả hình ảnh cho bell gif"/>
          <p:cNvPicPr>
            <a:picLocks noChangeAspect="1" noChangeArrowheads="1" noCrop="1"/>
          </p:cNvPicPr>
          <p:nvPr/>
        </p:nvPicPr>
        <p:blipFill>
          <a:blip r:embed="rId6" cstate="print"/>
          <a:srcRect/>
          <a:stretch>
            <a:fillRect/>
          </a:stretch>
        </p:blipFill>
        <p:spPr bwMode="auto">
          <a:xfrm>
            <a:off x="6167438" y="857232"/>
            <a:ext cx="858724" cy="723402"/>
          </a:xfrm>
          <a:prstGeom prst="rect">
            <a:avLst/>
          </a:prstGeom>
          <a:noFill/>
        </p:spPr>
      </p:pic>
      <p:sp>
        <p:nvSpPr>
          <p:cNvPr id="21" name="TextBox 20"/>
          <p:cNvSpPr txBox="1"/>
          <p:nvPr/>
        </p:nvSpPr>
        <p:spPr>
          <a:xfrm>
            <a:off x="3679077" y="3672811"/>
            <a:ext cx="2966421" cy="584775"/>
          </a:xfrm>
          <a:prstGeom prst="rect">
            <a:avLst/>
          </a:prstGeom>
          <a:noFill/>
        </p:spPr>
        <p:txBody>
          <a:bodyPr wrap="square" rtlCol="0">
            <a:spAutoFit/>
          </a:bodyPr>
          <a:lstStyle/>
          <a:p>
            <a:r>
              <a:rPr lang="en-US" sz="3200" b="1" dirty="0"/>
              <a:t>A.  </a:t>
            </a:r>
            <a:r>
              <a:rPr lang="en-US" sz="3200" b="1" dirty="0" smtClean="0"/>
              <a:t>11 </a:t>
            </a:r>
            <a:r>
              <a:rPr lang="en-US" sz="3200" b="1" dirty="0" err="1" smtClean="0"/>
              <a:t>giờ</a:t>
            </a:r>
            <a:r>
              <a:rPr lang="en-US" sz="3200" b="1" dirty="0" smtClean="0"/>
              <a:t> </a:t>
            </a:r>
            <a:r>
              <a:rPr lang="en-US" sz="3200" b="1" dirty="0" err="1" smtClean="0"/>
              <a:t>đúng</a:t>
            </a:r>
            <a:endParaRPr lang="vi-VN" sz="3200" b="1" dirty="0">
              <a:solidFill>
                <a:srgbClr val="006600"/>
              </a:solidFill>
            </a:endParaRPr>
          </a:p>
        </p:txBody>
      </p:sp>
      <p:sp>
        <p:nvSpPr>
          <p:cNvPr id="22" name="Oval 21"/>
          <p:cNvSpPr/>
          <p:nvPr/>
        </p:nvSpPr>
        <p:spPr>
          <a:xfrm>
            <a:off x="3565475" y="3762661"/>
            <a:ext cx="642942" cy="57150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5" name="TextBox 24"/>
          <p:cNvSpPr txBox="1"/>
          <p:nvPr/>
        </p:nvSpPr>
        <p:spPr>
          <a:xfrm>
            <a:off x="3679077" y="4493266"/>
            <a:ext cx="3115514" cy="584775"/>
          </a:xfrm>
          <a:prstGeom prst="rect">
            <a:avLst/>
          </a:prstGeom>
          <a:noFill/>
        </p:spPr>
        <p:txBody>
          <a:bodyPr wrap="square" rtlCol="0">
            <a:spAutoFit/>
          </a:bodyPr>
          <a:lstStyle/>
          <a:p>
            <a:pPr marL="514350" indent="-514350"/>
            <a:r>
              <a:rPr lang="en-US" sz="3200" b="1" dirty="0"/>
              <a:t>B.  </a:t>
            </a:r>
            <a:r>
              <a:rPr lang="en-US" sz="3200" b="1" dirty="0" smtClean="0"/>
              <a:t>12 </a:t>
            </a:r>
            <a:r>
              <a:rPr lang="en-US" sz="3200" b="1" dirty="0" err="1" smtClean="0"/>
              <a:t>giờ</a:t>
            </a:r>
            <a:r>
              <a:rPr lang="en-US" sz="3200" b="1" dirty="0" smtClean="0"/>
              <a:t> </a:t>
            </a:r>
            <a:r>
              <a:rPr lang="en-US" sz="3200" b="1" dirty="0" err="1" smtClean="0"/>
              <a:t>đúng</a:t>
            </a:r>
            <a:endParaRPr lang="vi-VN" sz="3200" b="1" dirty="0">
              <a:solidFill>
                <a:srgbClr val="006600"/>
              </a:solidFill>
            </a:endParaRPr>
          </a:p>
        </p:txBody>
      </p:sp>
      <p:sp>
        <p:nvSpPr>
          <p:cNvPr id="2" name="TextBox 1"/>
          <p:cNvSpPr txBox="1"/>
          <p:nvPr/>
        </p:nvSpPr>
        <p:spPr>
          <a:xfrm>
            <a:off x="7524760" y="2717442"/>
            <a:ext cx="2160153" cy="2215991"/>
          </a:xfrm>
          <a:prstGeom prst="rect">
            <a:avLst/>
          </a:prstGeom>
          <a:noFill/>
        </p:spPr>
        <p:txBody>
          <a:bodyPr wrap="square" rtlCol="0">
            <a:spAutoFit/>
          </a:bodyPr>
          <a:lstStyle/>
          <a:p>
            <a:endParaRPr lang="en-US" sz="13800" dirty="0"/>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94591" y="2716525"/>
            <a:ext cx="3235280" cy="3235280"/>
          </a:xfrm>
          <a:prstGeom prst="rect">
            <a:avLst/>
          </a:prstGeom>
        </p:spPr>
      </p:pic>
    </p:spTree>
    <p:extLst>
      <p:ext uri="{BB962C8B-B14F-4D97-AF65-F5344CB8AC3E}">
        <p14:creationId xmlns:p14="http://schemas.microsoft.com/office/powerpoint/2010/main" val="1838077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linds(horizontal)">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blinds(horizontal)">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4" presetClass="entr" presetSubtype="16"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ox(in)">
                                      <p:cBhvr>
                                        <p:cTn id="29" dur="1000"/>
                                        <p:tgtEl>
                                          <p:spTgt spid="9"/>
                                        </p:tgtEl>
                                      </p:cBhvr>
                                    </p:animEffect>
                                  </p:childTnLst>
                                  <p:subTnLst>
                                    <p:audio>
                                      <p:cMediaNode>
                                        <p:cTn display="0" masterRel="sameClick">
                                          <p:stCondLst>
                                            <p:cond evt="begin" delay="0">
                                              <p:tn val="27"/>
                                            </p:cond>
                                          </p:stCondLst>
                                          <p:endCondLst>
                                            <p:cond evt="onStopAudio" delay="0">
                                              <p:tgtEl>
                                                <p:sldTgt/>
                                              </p:tgtEl>
                                            </p:cond>
                                          </p:endCondLst>
                                        </p:cTn>
                                        <p:tgtEl>
                                          <p:sndTgt r:embed="rId2" name="click.wav"/>
                                        </p:tgtEl>
                                      </p:cMediaNode>
                                    </p:audio>
                                  </p:subTnLst>
                                </p:cTn>
                              </p:par>
                            </p:childTnLst>
                          </p:cTn>
                        </p:par>
                        <p:par>
                          <p:cTn id="30" fill="hold">
                            <p:stCondLst>
                              <p:cond delay="1000"/>
                            </p:stCondLst>
                            <p:childTnLst>
                              <p:par>
                                <p:cTn id="31" presetID="3" presetClass="entr" presetSubtype="10" fill="hold" grpId="0" nodeType="after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linds(horizontal)">
                                      <p:cBhvr>
                                        <p:cTn id="33" dur="1000"/>
                                        <p:tgtEl>
                                          <p:spTgt spid="10"/>
                                        </p:tgtEl>
                                      </p:cBhvr>
                                    </p:animEffect>
                                  </p:childTnLst>
                                  <p:subTnLst>
                                    <p:audio>
                                      <p:cMediaNode>
                                        <p:cTn display="0" masterRel="sameClick">
                                          <p:stCondLst>
                                            <p:cond evt="begin" delay="0">
                                              <p:tn val="31"/>
                                            </p:cond>
                                          </p:stCondLst>
                                          <p:endCondLst>
                                            <p:cond evt="onStopAudio" delay="0">
                                              <p:tgtEl>
                                                <p:sldTgt/>
                                              </p:tgtEl>
                                            </p:cond>
                                          </p:endCondLst>
                                        </p:cTn>
                                        <p:tgtEl>
                                          <p:sndTgt r:embed="rId2" name="click.wav"/>
                                        </p:tgtEl>
                                      </p:cMediaNode>
                                    </p:audio>
                                  </p:subTnLst>
                                </p:cTn>
                              </p:par>
                            </p:childTnLst>
                          </p:cTn>
                        </p:par>
                        <p:par>
                          <p:cTn id="34" fill="hold">
                            <p:stCondLst>
                              <p:cond delay="2000"/>
                            </p:stCondLst>
                            <p:childTnLst>
                              <p:par>
                                <p:cTn id="35" presetID="3" presetClass="entr" presetSubtype="10" fill="hold" grpId="0" nodeType="after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linds(horizontal)">
                                      <p:cBhvr>
                                        <p:cTn id="37" dur="1000"/>
                                        <p:tgtEl>
                                          <p:spTgt spid="11"/>
                                        </p:tgtEl>
                                      </p:cBhvr>
                                    </p:animEffect>
                                  </p:childTnLst>
                                  <p:subTnLst>
                                    <p:audio>
                                      <p:cMediaNode>
                                        <p:cTn display="0" masterRel="sameClick">
                                          <p:stCondLst>
                                            <p:cond evt="begin" delay="0">
                                              <p:tn val="35"/>
                                            </p:cond>
                                          </p:stCondLst>
                                          <p:endCondLst>
                                            <p:cond evt="onStopAudio" delay="0">
                                              <p:tgtEl>
                                                <p:sldTgt/>
                                              </p:tgtEl>
                                            </p:cond>
                                          </p:endCondLst>
                                        </p:cTn>
                                        <p:tgtEl>
                                          <p:sndTgt r:embed="rId2" name="click.wav"/>
                                        </p:tgtEl>
                                      </p:cMediaNode>
                                    </p:audio>
                                  </p:subTnLst>
                                </p:cTn>
                              </p:par>
                            </p:childTnLst>
                          </p:cTn>
                        </p:par>
                        <p:par>
                          <p:cTn id="38" fill="hold">
                            <p:stCondLst>
                              <p:cond delay="3000"/>
                            </p:stCondLst>
                            <p:childTnLst>
                              <p:par>
                                <p:cTn id="39" presetID="3" presetClass="entr" presetSubtype="10" fill="hold" grpId="0" nodeType="after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blinds(horizontal)">
                                      <p:cBhvr>
                                        <p:cTn id="41" dur="1000"/>
                                        <p:tgtEl>
                                          <p:spTgt spid="12"/>
                                        </p:tgtEl>
                                      </p:cBhvr>
                                    </p:animEffect>
                                  </p:childTnLst>
                                  <p:subTnLst>
                                    <p:audio>
                                      <p:cMediaNode>
                                        <p:cTn display="0" masterRel="sameClick">
                                          <p:stCondLst>
                                            <p:cond evt="begin" delay="0">
                                              <p:tn val="39"/>
                                            </p:cond>
                                          </p:stCondLst>
                                          <p:endCondLst>
                                            <p:cond evt="onStopAudio" delay="0">
                                              <p:tgtEl>
                                                <p:sldTgt/>
                                              </p:tgtEl>
                                            </p:cond>
                                          </p:endCondLst>
                                        </p:cTn>
                                        <p:tgtEl>
                                          <p:sndTgt r:embed="rId2" name="click.wav"/>
                                        </p:tgtEl>
                                      </p:cMediaNode>
                                    </p:audio>
                                  </p:subTnLst>
                                </p:cTn>
                              </p:par>
                            </p:childTnLst>
                          </p:cTn>
                        </p:par>
                        <p:par>
                          <p:cTn id="42" fill="hold">
                            <p:stCondLst>
                              <p:cond delay="4000"/>
                            </p:stCondLst>
                            <p:childTnLst>
                              <p:par>
                                <p:cTn id="43" presetID="3" presetClass="entr" presetSubtype="10" fill="hold" grpId="0" nodeType="after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blinds(horizontal)">
                                      <p:cBhvr>
                                        <p:cTn id="45" dur="1000"/>
                                        <p:tgtEl>
                                          <p:spTgt spid="13"/>
                                        </p:tgtEl>
                                      </p:cBhvr>
                                    </p:animEffec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childTnLst>
                          </p:cTn>
                        </p:par>
                        <p:par>
                          <p:cTn id="46" fill="hold">
                            <p:stCondLst>
                              <p:cond delay="5000"/>
                            </p:stCondLst>
                            <p:childTnLst>
                              <p:par>
                                <p:cTn id="47" presetID="3" presetClass="entr" presetSubtype="10" fill="hold" grpId="0" nodeType="after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blinds(horizontal)">
                                      <p:cBhvr>
                                        <p:cTn id="49" dur="1000"/>
                                        <p:tgtEl>
                                          <p:spTgt spid="14"/>
                                        </p:tgtEl>
                                      </p:cBhvr>
                                    </p:animEffec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childTnLst>
                          </p:cTn>
                        </p:par>
                        <p:par>
                          <p:cTn id="50" fill="hold">
                            <p:stCondLst>
                              <p:cond delay="6000"/>
                            </p:stCondLst>
                            <p:childTnLst>
                              <p:par>
                                <p:cTn id="51" presetID="4" presetClass="entr" presetSubtype="16" fill="hold" grpId="0" nodeType="after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box(in)">
                                      <p:cBhvr>
                                        <p:cTn id="53" dur="1000"/>
                                        <p:tgtEl>
                                          <p:spTgt spid="15"/>
                                        </p:tgtEl>
                                      </p:cBhvr>
                                    </p:animEffect>
                                  </p:childTnLst>
                                  <p:subTnLst>
                                    <p:audio>
                                      <p:cMediaNode>
                                        <p:cTn display="0" masterRel="sameClick">
                                          <p:stCondLst>
                                            <p:cond evt="begin" delay="0">
                                              <p:tn val="51"/>
                                            </p:cond>
                                          </p:stCondLst>
                                          <p:endCondLst>
                                            <p:cond evt="onStopAudio" delay="0">
                                              <p:tgtEl>
                                                <p:sldTgt/>
                                              </p:tgtEl>
                                            </p:cond>
                                          </p:endCondLst>
                                        </p:cTn>
                                        <p:tgtEl>
                                          <p:sndTgt r:embed="rId2" name="click.wav"/>
                                        </p:tgtEl>
                                      </p:cMediaNode>
                                    </p:audio>
                                  </p:subTnLst>
                                </p:cTn>
                              </p:par>
                            </p:childTnLst>
                          </p:cTn>
                        </p:par>
                        <p:par>
                          <p:cTn id="54" fill="hold">
                            <p:stCondLst>
                              <p:cond delay="7000"/>
                            </p:stCondLst>
                            <p:childTnLst>
                              <p:par>
                                <p:cTn id="55" presetID="3" presetClass="entr" presetSubtype="10" fill="hold" grpId="0" nodeType="after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blinds(horizontal)">
                                      <p:cBhvr>
                                        <p:cTn id="57" dur="1000"/>
                                        <p:tgtEl>
                                          <p:spTgt spid="16"/>
                                        </p:tgtEl>
                                      </p:cBhvr>
                                    </p:animEffect>
                                  </p:childTnLst>
                                  <p:subTnLst>
                                    <p:audio>
                                      <p:cMediaNode>
                                        <p:cTn display="0" masterRel="sameClick">
                                          <p:stCondLst>
                                            <p:cond evt="begin" delay="0">
                                              <p:tn val="55"/>
                                            </p:cond>
                                          </p:stCondLst>
                                          <p:endCondLst>
                                            <p:cond evt="onStopAudio" delay="0">
                                              <p:tgtEl>
                                                <p:sldTgt/>
                                              </p:tgtEl>
                                            </p:cond>
                                          </p:endCondLst>
                                        </p:cTn>
                                        <p:tgtEl>
                                          <p:sndTgt r:embed="rId2" name="click.wav"/>
                                        </p:tgtEl>
                                      </p:cMediaNode>
                                    </p:audio>
                                  </p:subTnLst>
                                </p:cTn>
                              </p:par>
                            </p:childTnLst>
                          </p:cTn>
                        </p:par>
                        <p:par>
                          <p:cTn id="58" fill="hold">
                            <p:stCondLst>
                              <p:cond delay="8000"/>
                            </p:stCondLst>
                            <p:childTnLst>
                              <p:par>
                                <p:cTn id="59" presetID="3" presetClass="entr" presetSubtype="10" fill="hold" grpId="0" nodeType="after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blinds(horizontal)">
                                      <p:cBhvr>
                                        <p:cTn id="61" dur="1000"/>
                                        <p:tgtEl>
                                          <p:spTgt spid="17"/>
                                        </p:tgtEl>
                                      </p:cBhvr>
                                    </p:animEffect>
                                  </p:childTnLst>
                                  <p:subTnLst>
                                    <p:audio>
                                      <p:cMediaNode>
                                        <p:cTn display="0" masterRel="sameClick">
                                          <p:stCondLst>
                                            <p:cond evt="begin" delay="0">
                                              <p:tn val="59"/>
                                            </p:cond>
                                          </p:stCondLst>
                                          <p:endCondLst>
                                            <p:cond evt="onStopAudio" delay="0">
                                              <p:tgtEl>
                                                <p:sldTgt/>
                                              </p:tgtEl>
                                            </p:cond>
                                          </p:endCondLst>
                                        </p:cTn>
                                        <p:tgtEl>
                                          <p:sndTgt r:embed="rId2" name="click.wav"/>
                                        </p:tgtEl>
                                      </p:cMediaNode>
                                    </p:audio>
                                  </p:subTnLst>
                                </p:cTn>
                              </p:par>
                            </p:childTnLst>
                          </p:cTn>
                        </p:par>
                        <p:par>
                          <p:cTn id="62" fill="hold">
                            <p:stCondLst>
                              <p:cond delay="9000"/>
                            </p:stCondLst>
                            <p:childTnLst>
                              <p:par>
                                <p:cTn id="63" presetID="3" presetClass="entr" presetSubtype="10" fill="hold" grpId="0" nodeType="afterEffect">
                                  <p:stCondLst>
                                    <p:cond delay="0"/>
                                  </p:stCondLst>
                                  <p:childTnLst>
                                    <p:set>
                                      <p:cBhvr>
                                        <p:cTn id="64" dur="1" fill="hold">
                                          <p:stCondLst>
                                            <p:cond delay="0"/>
                                          </p:stCondLst>
                                        </p:cTn>
                                        <p:tgtEl>
                                          <p:spTgt spid="18"/>
                                        </p:tgtEl>
                                        <p:attrNameLst>
                                          <p:attrName>style.visibility</p:attrName>
                                        </p:attrNameLst>
                                      </p:cBhvr>
                                      <p:to>
                                        <p:strVal val="visible"/>
                                      </p:to>
                                    </p:set>
                                    <p:animEffect transition="in" filter="blinds(horizontal)">
                                      <p:cBhvr>
                                        <p:cTn id="65" dur="1000"/>
                                        <p:tgtEl>
                                          <p:spTgt spid="18"/>
                                        </p:tgtEl>
                                      </p:cBhvr>
                                    </p:animEffec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childTnLst>
                          </p:cTn>
                        </p:par>
                        <p:par>
                          <p:cTn id="66" fill="hold">
                            <p:stCondLst>
                              <p:cond delay="10000"/>
                            </p:stCondLst>
                            <p:childTnLst>
                              <p:par>
                                <p:cTn id="67" presetID="3" presetClass="entr" presetSubtype="10" fill="hold" grpId="0" nodeType="afterEffect">
                                  <p:stCondLst>
                                    <p:cond delay="0"/>
                                  </p:stCondLst>
                                  <p:childTnLst>
                                    <p:set>
                                      <p:cBhvr>
                                        <p:cTn id="68" dur="1" fill="hold">
                                          <p:stCondLst>
                                            <p:cond delay="0"/>
                                          </p:stCondLst>
                                        </p:cTn>
                                        <p:tgtEl>
                                          <p:spTgt spid="19"/>
                                        </p:tgtEl>
                                        <p:attrNameLst>
                                          <p:attrName>style.visibility</p:attrName>
                                        </p:attrNameLst>
                                      </p:cBhvr>
                                      <p:to>
                                        <p:strVal val="visible"/>
                                      </p:to>
                                    </p:set>
                                    <p:animEffect transition="in" filter="blinds(horizontal)">
                                      <p:cBhvr>
                                        <p:cTn id="69" dur="1000"/>
                                        <p:tgtEl>
                                          <p:spTgt spid="19"/>
                                        </p:tgtEl>
                                      </p:cBhvr>
                                    </p:animEffect>
                                  </p:childTnLst>
                                  <p:subTnLst>
                                    <p:audio>
                                      <p:cMediaNode>
                                        <p:cTn display="0" masterRel="sameClick">
                                          <p:stCondLst>
                                            <p:cond evt="begin" delay="0">
                                              <p:tn val="67"/>
                                            </p:cond>
                                          </p:stCondLst>
                                          <p:endCondLst>
                                            <p:cond evt="onStopAudio" delay="0">
                                              <p:tgtEl>
                                                <p:sldTgt/>
                                              </p:tgtEl>
                                            </p:cond>
                                          </p:endCondLst>
                                        </p:cTn>
                                        <p:tgtEl>
                                          <p:sndTgt r:embed="rId3" name="drumroll.wav"/>
                                        </p:tgtEl>
                                      </p:cMediaNode>
                                    </p:audio>
                                  </p:subTnLst>
                                </p:cTn>
                              </p:par>
                            </p:childTnLst>
                          </p:cTn>
                        </p:par>
                      </p:childTnLst>
                    </p:cTn>
                  </p:par>
                  <p:par>
                    <p:cTn id="70" fill="hold">
                      <p:stCondLst>
                        <p:cond delay="indefinite"/>
                      </p:stCondLst>
                      <p:childTnLst>
                        <p:par>
                          <p:cTn id="71" fill="hold">
                            <p:stCondLst>
                              <p:cond delay="0"/>
                            </p:stCondLst>
                            <p:childTnLst>
                              <p:par>
                                <p:cTn id="72" presetID="4" presetClass="entr" presetSubtype="16" fill="hold" grpId="0" nodeType="clickEffect">
                                  <p:stCondLst>
                                    <p:cond delay="0"/>
                                  </p:stCondLst>
                                  <p:childTnLst>
                                    <p:set>
                                      <p:cBhvr>
                                        <p:cTn id="73" dur="1" fill="hold">
                                          <p:stCondLst>
                                            <p:cond delay="0"/>
                                          </p:stCondLst>
                                        </p:cTn>
                                        <p:tgtEl>
                                          <p:spTgt spid="22"/>
                                        </p:tgtEl>
                                        <p:attrNameLst>
                                          <p:attrName>style.visibility</p:attrName>
                                        </p:attrNameLst>
                                      </p:cBhvr>
                                      <p:to>
                                        <p:strVal val="visible"/>
                                      </p:to>
                                    </p:set>
                                    <p:animEffect transition="in" filter="box(in)">
                                      <p:cBhvr>
                                        <p:cTn id="74" dur="500"/>
                                        <p:tgtEl>
                                          <p:spTgt spid="22"/>
                                        </p:tgtEl>
                                      </p:cBhvr>
                                    </p:animEffect>
                                  </p:childTnLst>
                                  <p:subTnLst>
                                    <p:audio>
                                      <p:cMediaNode>
                                        <p:cTn display="0" masterRel="sameClick">
                                          <p:stCondLst>
                                            <p:cond evt="begin" delay="0">
                                              <p:tn val="72"/>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1" grpId="0"/>
      <p:bldP spid="22" grpId="0" animBg="1"/>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sers\ThienLoi\Desktop\Picture2.jpg"/>
          <p:cNvPicPr>
            <a:picLocks noChangeAspect="1" noChangeArrowheads="1"/>
          </p:cNvPicPr>
          <p:nvPr/>
        </p:nvPicPr>
        <p:blipFill>
          <a:blip r:embed="rId5"/>
          <a:srcRect/>
          <a:stretch>
            <a:fillRect/>
          </a:stretch>
        </p:blipFill>
        <p:spPr bwMode="auto">
          <a:xfrm>
            <a:off x="1524000" y="0"/>
            <a:ext cx="9144000" cy="6858000"/>
          </a:xfrm>
          <a:prstGeom prst="rect">
            <a:avLst/>
          </a:prstGeom>
          <a:noFill/>
        </p:spPr>
      </p:pic>
      <p:sp>
        <p:nvSpPr>
          <p:cNvPr id="4" name="Rectangle 3"/>
          <p:cNvSpPr/>
          <p:nvPr/>
        </p:nvSpPr>
        <p:spPr>
          <a:xfrm>
            <a:off x="4024298" y="714356"/>
            <a:ext cx="1920076" cy="923330"/>
          </a:xfrm>
          <a:prstGeom prst="rect">
            <a:avLst/>
          </a:prstGeom>
          <a:noFill/>
        </p:spPr>
        <p:txBody>
          <a:bodyPr wrap="none" lIns="91440" tIns="45720" rIns="91440" bIns="45720">
            <a:spAutoFit/>
          </a:bodyPr>
          <a:lstStyle/>
          <a:p>
            <a:pPr algn="ctr"/>
            <a:r>
              <a:rPr lang="en-US"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CÂU 2</a:t>
            </a:r>
          </a:p>
        </p:txBody>
      </p:sp>
      <p:sp>
        <p:nvSpPr>
          <p:cNvPr id="5" name="TextBox 4"/>
          <p:cNvSpPr txBox="1"/>
          <p:nvPr/>
        </p:nvSpPr>
        <p:spPr>
          <a:xfrm>
            <a:off x="1809720" y="2357431"/>
            <a:ext cx="8501122" cy="1077218"/>
          </a:xfrm>
          <a:prstGeom prst="rect">
            <a:avLst/>
          </a:prstGeom>
          <a:noFill/>
        </p:spPr>
        <p:txBody>
          <a:bodyPr wrap="square" rtlCol="0">
            <a:spAutoFit/>
          </a:bodyPr>
          <a:lstStyle/>
          <a:p>
            <a:r>
              <a:rPr lang="en-US" sz="3200" b="1" dirty="0" err="1" smtClean="0">
                <a:solidFill>
                  <a:srgbClr val="0033CC"/>
                </a:solidFill>
                <a:latin typeface="Times New Roman" panose="02020603050405020304" pitchFamily="18" charset="0"/>
                <a:cs typeface="Times New Roman" panose="02020603050405020304" pitchFamily="18" charset="0"/>
              </a:rPr>
              <a:t>Lúc</a:t>
            </a:r>
            <a:r>
              <a:rPr lang="en-US" sz="3200" b="1" dirty="0" smtClean="0">
                <a:solidFill>
                  <a:srgbClr val="0033CC"/>
                </a:solidFill>
                <a:latin typeface="Times New Roman" panose="02020603050405020304" pitchFamily="18" charset="0"/>
                <a:cs typeface="Times New Roman" panose="02020603050405020304" pitchFamily="18" charset="0"/>
              </a:rPr>
              <a:t> </a:t>
            </a:r>
            <a:r>
              <a:rPr lang="en-US" sz="3200" b="1" dirty="0" err="1" smtClean="0">
                <a:solidFill>
                  <a:srgbClr val="0033CC"/>
                </a:solidFill>
                <a:latin typeface="Times New Roman" panose="02020603050405020304" pitchFamily="18" charset="0"/>
                <a:cs typeface="Times New Roman" panose="02020603050405020304" pitchFamily="18" charset="0"/>
              </a:rPr>
              <a:t>mấy</a:t>
            </a:r>
            <a:r>
              <a:rPr lang="en-US" sz="3200" b="1" dirty="0" smtClean="0">
                <a:solidFill>
                  <a:srgbClr val="0033CC"/>
                </a:solidFill>
                <a:latin typeface="Times New Roman" panose="02020603050405020304" pitchFamily="18" charset="0"/>
                <a:cs typeface="Times New Roman" panose="02020603050405020304" pitchFamily="18" charset="0"/>
              </a:rPr>
              <a:t> </a:t>
            </a:r>
            <a:r>
              <a:rPr lang="en-US" sz="3200" b="1" dirty="0" err="1" smtClean="0">
                <a:solidFill>
                  <a:srgbClr val="0033CC"/>
                </a:solidFill>
                <a:latin typeface="Times New Roman" panose="02020603050405020304" pitchFamily="18" charset="0"/>
                <a:cs typeface="Times New Roman" panose="02020603050405020304" pitchFamily="18" charset="0"/>
              </a:rPr>
              <a:t>giờ</a:t>
            </a:r>
            <a:r>
              <a:rPr lang="en-US" sz="3200" b="1" dirty="0" smtClean="0">
                <a:solidFill>
                  <a:srgbClr val="0033CC"/>
                </a:solidFill>
                <a:latin typeface="Times New Roman" panose="02020603050405020304" pitchFamily="18" charset="0"/>
                <a:cs typeface="Times New Roman" panose="02020603050405020304" pitchFamily="18" charset="0"/>
              </a:rPr>
              <a:t> </a:t>
            </a:r>
            <a:r>
              <a:rPr lang="en-US" sz="3200" b="1" dirty="0" err="1" smtClean="0">
                <a:solidFill>
                  <a:srgbClr val="0033CC"/>
                </a:solidFill>
                <a:latin typeface="Times New Roman" panose="02020603050405020304" pitchFamily="18" charset="0"/>
                <a:cs typeface="Times New Roman" panose="02020603050405020304" pitchFamily="18" charset="0"/>
              </a:rPr>
              <a:t>thì</a:t>
            </a:r>
            <a:r>
              <a:rPr lang="en-US" sz="3200" b="1" dirty="0" smtClean="0">
                <a:solidFill>
                  <a:srgbClr val="0033CC"/>
                </a:solidFill>
                <a:latin typeface="Times New Roman" panose="02020603050405020304" pitchFamily="18" charset="0"/>
                <a:cs typeface="Times New Roman" panose="02020603050405020304" pitchFamily="18" charset="0"/>
              </a:rPr>
              <a:t> </a:t>
            </a:r>
            <a:r>
              <a:rPr lang="en-US" sz="3200" b="1" dirty="0" err="1" smtClean="0">
                <a:solidFill>
                  <a:srgbClr val="0033CC"/>
                </a:solidFill>
                <a:latin typeface="Times New Roman" panose="02020603050405020304" pitchFamily="18" charset="0"/>
                <a:cs typeface="Times New Roman" panose="02020603050405020304" pitchFamily="18" charset="0"/>
              </a:rPr>
              <a:t>kim</a:t>
            </a:r>
            <a:r>
              <a:rPr lang="en-US" sz="3200" b="1" dirty="0" smtClean="0">
                <a:solidFill>
                  <a:srgbClr val="0033CC"/>
                </a:solidFill>
                <a:latin typeface="Times New Roman" panose="02020603050405020304" pitchFamily="18" charset="0"/>
                <a:cs typeface="Times New Roman" panose="02020603050405020304" pitchFamily="18" charset="0"/>
              </a:rPr>
              <a:t> </a:t>
            </a:r>
            <a:r>
              <a:rPr lang="en-US" sz="3200" b="1" dirty="0" err="1" smtClean="0">
                <a:solidFill>
                  <a:srgbClr val="0033CC"/>
                </a:solidFill>
                <a:latin typeface="Times New Roman" panose="02020603050405020304" pitchFamily="18" charset="0"/>
                <a:cs typeface="Times New Roman" panose="02020603050405020304" pitchFamily="18" charset="0"/>
              </a:rPr>
              <a:t>ngắn</a:t>
            </a:r>
            <a:r>
              <a:rPr lang="en-US" sz="3200" b="1" dirty="0" smtClean="0">
                <a:solidFill>
                  <a:srgbClr val="0033CC"/>
                </a:solidFill>
                <a:latin typeface="Times New Roman" panose="02020603050405020304" pitchFamily="18" charset="0"/>
                <a:cs typeface="Times New Roman" panose="02020603050405020304" pitchFamily="18" charset="0"/>
              </a:rPr>
              <a:t> </a:t>
            </a:r>
            <a:r>
              <a:rPr lang="en-US" sz="3200" b="1" dirty="0" err="1" smtClean="0">
                <a:solidFill>
                  <a:srgbClr val="0033CC"/>
                </a:solidFill>
                <a:latin typeface="Times New Roman" panose="02020603050405020304" pitchFamily="18" charset="0"/>
                <a:cs typeface="Times New Roman" panose="02020603050405020304" pitchFamily="18" charset="0"/>
              </a:rPr>
              <a:t>và</a:t>
            </a:r>
            <a:r>
              <a:rPr lang="en-US" sz="3200" b="1" dirty="0" smtClean="0">
                <a:solidFill>
                  <a:srgbClr val="0033CC"/>
                </a:solidFill>
                <a:latin typeface="Times New Roman" panose="02020603050405020304" pitchFamily="18" charset="0"/>
                <a:cs typeface="Times New Roman" panose="02020603050405020304" pitchFamily="18" charset="0"/>
              </a:rPr>
              <a:t> </a:t>
            </a:r>
            <a:r>
              <a:rPr lang="en-US" sz="3200" b="1" dirty="0" err="1" smtClean="0">
                <a:solidFill>
                  <a:srgbClr val="0033CC"/>
                </a:solidFill>
                <a:latin typeface="Times New Roman" panose="02020603050405020304" pitchFamily="18" charset="0"/>
                <a:cs typeface="Times New Roman" panose="02020603050405020304" pitchFamily="18" charset="0"/>
              </a:rPr>
              <a:t>kim</a:t>
            </a:r>
            <a:r>
              <a:rPr lang="en-US" sz="3200" b="1" dirty="0" smtClean="0">
                <a:solidFill>
                  <a:srgbClr val="0033CC"/>
                </a:solidFill>
                <a:latin typeface="Times New Roman" panose="02020603050405020304" pitchFamily="18" charset="0"/>
                <a:cs typeface="Times New Roman" panose="02020603050405020304" pitchFamily="18" charset="0"/>
              </a:rPr>
              <a:t> </a:t>
            </a:r>
            <a:r>
              <a:rPr lang="en-US" sz="3200" b="1" dirty="0" err="1" smtClean="0">
                <a:solidFill>
                  <a:srgbClr val="0033CC"/>
                </a:solidFill>
                <a:latin typeface="Times New Roman" panose="02020603050405020304" pitchFamily="18" charset="0"/>
                <a:cs typeface="Times New Roman" panose="02020603050405020304" pitchFamily="18" charset="0"/>
              </a:rPr>
              <a:t>dài</a:t>
            </a:r>
            <a:r>
              <a:rPr lang="en-US" sz="3200" b="1" dirty="0" smtClean="0">
                <a:solidFill>
                  <a:srgbClr val="0033CC"/>
                </a:solidFill>
                <a:latin typeface="Times New Roman" panose="02020603050405020304" pitchFamily="18" charset="0"/>
                <a:cs typeface="Times New Roman" panose="02020603050405020304" pitchFamily="18" charset="0"/>
              </a:rPr>
              <a:t> </a:t>
            </a:r>
            <a:r>
              <a:rPr lang="en-US" sz="3200" b="1" dirty="0" err="1" smtClean="0">
                <a:solidFill>
                  <a:srgbClr val="0033CC"/>
                </a:solidFill>
                <a:latin typeface="Times New Roman" panose="02020603050405020304" pitchFamily="18" charset="0"/>
                <a:cs typeface="Times New Roman" panose="02020603050405020304" pitchFamily="18" charset="0"/>
              </a:rPr>
              <a:t>thẳng</a:t>
            </a:r>
            <a:r>
              <a:rPr lang="en-US" sz="3200" b="1" dirty="0" smtClean="0">
                <a:solidFill>
                  <a:srgbClr val="0033CC"/>
                </a:solidFill>
                <a:latin typeface="Times New Roman" panose="02020603050405020304" pitchFamily="18" charset="0"/>
                <a:cs typeface="Times New Roman" panose="02020603050405020304" pitchFamily="18" charset="0"/>
              </a:rPr>
              <a:t> </a:t>
            </a:r>
            <a:r>
              <a:rPr lang="en-US" sz="3200" b="1" dirty="0" err="1" smtClean="0">
                <a:solidFill>
                  <a:srgbClr val="0033CC"/>
                </a:solidFill>
                <a:latin typeface="Times New Roman" panose="02020603050405020304" pitchFamily="18" charset="0"/>
                <a:cs typeface="Times New Roman" panose="02020603050405020304" pitchFamily="18" charset="0"/>
              </a:rPr>
              <a:t>nhau</a:t>
            </a:r>
            <a:r>
              <a:rPr lang="en-US" sz="3200" b="1" dirty="0" smtClean="0">
                <a:solidFill>
                  <a:srgbClr val="0033CC"/>
                </a:solidFill>
                <a:latin typeface="Times New Roman" panose="02020603050405020304" pitchFamily="18" charset="0"/>
                <a:cs typeface="Times New Roman" panose="02020603050405020304" pitchFamily="18" charset="0"/>
              </a:rPr>
              <a:t>?</a:t>
            </a:r>
            <a:endParaRPr lang="en-US" sz="3200" b="1" dirty="0">
              <a:solidFill>
                <a:srgbClr val="0033CC"/>
              </a:solidFill>
              <a:latin typeface="Times New Roman" panose="02020603050405020304" pitchFamily="18" charset="0"/>
              <a:cs typeface="Times New Roman" panose="02020603050405020304" pitchFamily="18" charset="0"/>
            </a:endParaRPr>
          </a:p>
        </p:txBody>
      </p:sp>
      <p:sp>
        <p:nvSpPr>
          <p:cNvPr id="9" name="Oval 8"/>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10</a:t>
            </a:r>
            <a:endParaRPr lang="vi-VN" sz="6000" b="1" dirty="0">
              <a:solidFill>
                <a:srgbClr val="FF0000"/>
              </a:solidFill>
              <a:effectLst>
                <a:outerShdw blurRad="38100" dist="38100" dir="2700000" algn="tl">
                  <a:srgbClr val="000000">
                    <a:alpha val="43137"/>
                  </a:srgbClr>
                </a:outerShdw>
              </a:effectLst>
            </a:endParaRPr>
          </a:p>
        </p:txBody>
      </p:sp>
      <p:sp>
        <p:nvSpPr>
          <p:cNvPr id="10" name="Oval 9"/>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9</a:t>
            </a:r>
            <a:endParaRPr lang="vi-VN" sz="6000" b="1" dirty="0">
              <a:solidFill>
                <a:srgbClr val="FF0000"/>
              </a:solidFill>
              <a:effectLst>
                <a:outerShdw blurRad="38100" dist="38100" dir="2700000" algn="tl">
                  <a:srgbClr val="000000">
                    <a:alpha val="43137"/>
                  </a:srgbClr>
                </a:outerShdw>
              </a:effectLst>
            </a:endParaRPr>
          </a:p>
        </p:txBody>
      </p:sp>
      <p:sp>
        <p:nvSpPr>
          <p:cNvPr id="11" name="Oval 10"/>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8</a:t>
            </a:r>
            <a:endParaRPr lang="vi-VN" sz="6000" b="1" dirty="0">
              <a:solidFill>
                <a:srgbClr val="FF0000"/>
              </a:solidFill>
              <a:effectLst>
                <a:outerShdw blurRad="38100" dist="38100" dir="2700000" algn="tl">
                  <a:srgbClr val="000000">
                    <a:alpha val="43137"/>
                  </a:srgbClr>
                </a:outerShdw>
              </a:effectLst>
            </a:endParaRPr>
          </a:p>
        </p:txBody>
      </p:sp>
      <p:sp>
        <p:nvSpPr>
          <p:cNvPr id="12" name="Oval 11"/>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7</a:t>
            </a:r>
            <a:endParaRPr lang="vi-VN" sz="6000" b="1" dirty="0">
              <a:solidFill>
                <a:srgbClr val="FF0000"/>
              </a:solidFill>
              <a:effectLst>
                <a:outerShdw blurRad="38100" dist="38100" dir="2700000" algn="tl">
                  <a:srgbClr val="000000">
                    <a:alpha val="43137"/>
                  </a:srgbClr>
                </a:outerShdw>
              </a:effectLst>
            </a:endParaRPr>
          </a:p>
        </p:txBody>
      </p:sp>
      <p:sp>
        <p:nvSpPr>
          <p:cNvPr id="13" name="Oval 12"/>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6</a:t>
            </a:r>
            <a:endParaRPr lang="vi-VN" sz="6000" b="1" dirty="0">
              <a:solidFill>
                <a:srgbClr val="FF0000"/>
              </a:solidFill>
              <a:effectLst>
                <a:outerShdw blurRad="38100" dist="38100" dir="2700000" algn="tl">
                  <a:srgbClr val="000000">
                    <a:alpha val="43137"/>
                  </a:srgbClr>
                </a:outerShdw>
              </a:effectLst>
            </a:endParaRPr>
          </a:p>
        </p:txBody>
      </p:sp>
      <p:sp>
        <p:nvSpPr>
          <p:cNvPr id="14" name="Oval 13"/>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5</a:t>
            </a:r>
            <a:endParaRPr lang="vi-VN" sz="6000" b="1" dirty="0">
              <a:solidFill>
                <a:srgbClr val="FF0000"/>
              </a:solidFill>
              <a:effectLst>
                <a:outerShdw blurRad="38100" dist="38100" dir="2700000" algn="tl">
                  <a:srgbClr val="000000">
                    <a:alpha val="43137"/>
                  </a:srgbClr>
                </a:outerShdw>
              </a:effectLst>
            </a:endParaRPr>
          </a:p>
        </p:txBody>
      </p:sp>
      <p:sp>
        <p:nvSpPr>
          <p:cNvPr id="15" name="Oval 14"/>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4</a:t>
            </a:r>
            <a:endParaRPr lang="vi-VN" sz="6000" b="1" dirty="0">
              <a:solidFill>
                <a:srgbClr val="FF0000"/>
              </a:solidFill>
              <a:effectLst>
                <a:outerShdw blurRad="38100" dist="38100" dir="2700000" algn="tl">
                  <a:srgbClr val="000000">
                    <a:alpha val="43137"/>
                  </a:srgbClr>
                </a:outerShdw>
              </a:effectLst>
            </a:endParaRPr>
          </a:p>
        </p:txBody>
      </p:sp>
      <p:sp>
        <p:nvSpPr>
          <p:cNvPr id="16" name="Oval 15"/>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3</a:t>
            </a:r>
            <a:endParaRPr lang="vi-VN" sz="6000" b="1" dirty="0">
              <a:solidFill>
                <a:srgbClr val="FF0000"/>
              </a:solidFill>
              <a:effectLst>
                <a:outerShdw blurRad="38100" dist="38100" dir="2700000" algn="tl">
                  <a:srgbClr val="000000">
                    <a:alpha val="43137"/>
                  </a:srgbClr>
                </a:outerShdw>
              </a:effectLst>
            </a:endParaRPr>
          </a:p>
        </p:txBody>
      </p:sp>
      <p:sp>
        <p:nvSpPr>
          <p:cNvPr id="17" name="Oval 16"/>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2</a:t>
            </a:r>
            <a:endParaRPr lang="vi-VN" sz="6000" b="1" dirty="0">
              <a:solidFill>
                <a:srgbClr val="FF0000"/>
              </a:solidFill>
              <a:effectLst>
                <a:outerShdw blurRad="38100" dist="38100" dir="2700000" algn="tl">
                  <a:srgbClr val="000000">
                    <a:alpha val="43137"/>
                  </a:srgbClr>
                </a:outerShdw>
              </a:effectLst>
            </a:endParaRPr>
          </a:p>
        </p:txBody>
      </p:sp>
      <p:sp>
        <p:nvSpPr>
          <p:cNvPr id="18" name="Oval 17"/>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1</a:t>
            </a:r>
            <a:endParaRPr lang="vi-VN" sz="6000" b="1" dirty="0">
              <a:solidFill>
                <a:srgbClr val="FF0000"/>
              </a:solidFill>
              <a:effectLst>
                <a:outerShdw blurRad="38100" dist="38100" dir="2700000" algn="tl">
                  <a:srgbClr val="000000">
                    <a:alpha val="43137"/>
                  </a:srgbClr>
                </a:outerShdw>
              </a:effectLst>
            </a:endParaRPr>
          </a:p>
        </p:txBody>
      </p:sp>
      <p:sp>
        <p:nvSpPr>
          <p:cNvPr id="19" name="Oval 18"/>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effectLst>
                  <a:outerShdw blurRad="38100" dist="38100" dir="2700000" algn="tl">
                    <a:srgbClr val="000000">
                      <a:alpha val="43137"/>
                    </a:srgbClr>
                  </a:outerShdw>
                </a:effectLst>
              </a:rPr>
              <a:t>Hết</a:t>
            </a:r>
            <a:r>
              <a:rPr lang="en-US" sz="2800" b="1" dirty="0">
                <a:solidFill>
                  <a:srgbClr val="FF0000"/>
                </a:solidFill>
                <a:effectLst>
                  <a:outerShdw blurRad="38100" dist="38100" dir="2700000" algn="tl">
                    <a:srgbClr val="000000">
                      <a:alpha val="43137"/>
                    </a:srgbClr>
                  </a:outerShdw>
                </a:effectLst>
              </a:rPr>
              <a:t> </a:t>
            </a:r>
            <a:r>
              <a:rPr lang="en-US" sz="2800" b="1" dirty="0" err="1">
                <a:solidFill>
                  <a:srgbClr val="FF0000"/>
                </a:solidFill>
                <a:effectLst>
                  <a:outerShdw blurRad="38100" dist="38100" dir="2700000" algn="tl">
                    <a:srgbClr val="000000">
                      <a:alpha val="43137"/>
                    </a:srgbClr>
                  </a:outerShdw>
                </a:effectLst>
              </a:rPr>
              <a:t>giờ</a:t>
            </a:r>
            <a:endParaRPr lang="vi-VN" sz="2800" b="1" dirty="0">
              <a:solidFill>
                <a:srgbClr val="FF0000"/>
              </a:solidFill>
              <a:effectLst>
                <a:outerShdw blurRad="38100" dist="38100" dir="2700000" algn="tl">
                  <a:srgbClr val="000000">
                    <a:alpha val="43137"/>
                  </a:srgbClr>
                </a:outerShdw>
              </a:effectLst>
            </a:endParaRPr>
          </a:p>
        </p:txBody>
      </p:sp>
      <p:pic>
        <p:nvPicPr>
          <p:cNvPr id="20" name="Picture 2" descr="Kết quả hình ảnh cho bell gif"/>
          <p:cNvPicPr>
            <a:picLocks noChangeAspect="1" noChangeArrowheads="1" noCrop="1"/>
          </p:cNvPicPr>
          <p:nvPr/>
        </p:nvPicPr>
        <p:blipFill>
          <a:blip r:embed="rId6" cstate="print"/>
          <a:srcRect/>
          <a:stretch>
            <a:fillRect/>
          </a:stretch>
        </p:blipFill>
        <p:spPr bwMode="auto">
          <a:xfrm>
            <a:off x="6167438" y="857232"/>
            <a:ext cx="858724" cy="723402"/>
          </a:xfrm>
          <a:prstGeom prst="rect">
            <a:avLst/>
          </a:prstGeom>
          <a:noFill/>
        </p:spPr>
      </p:pic>
      <p:sp>
        <p:nvSpPr>
          <p:cNvPr id="21" name="TextBox 20"/>
          <p:cNvSpPr txBox="1"/>
          <p:nvPr/>
        </p:nvSpPr>
        <p:spPr>
          <a:xfrm>
            <a:off x="3167058" y="4119113"/>
            <a:ext cx="3000380" cy="584775"/>
          </a:xfrm>
          <a:prstGeom prst="rect">
            <a:avLst/>
          </a:prstGeom>
          <a:noFill/>
        </p:spPr>
        <p:txBody>
          <a:bodyPr wrap="square" rtlCol="0">
            <a:spAutoFit/>
          </a:bodyPr>
          <a:lstStyle/>
          <a:p>
            <a:r>
              <a:rPr lang="en-US" sz="3200" b="1" dirty="0"/>
              <a:t>A. </a:t>
            </a:r>
            <a:r>
              <a:rPr lang="en-US" sz="3200" b="1" dirty="0" smtClean="0"/>
              <a:t>12 </a:t>
            </a:r>
            <a:r>
              <a:rPr lang="en-US" sz="3200" b="1" dirty="0" err="1" smtClean="0"/>
              <a:t>giờ</a:t>
            </a:r>
            <a:r>
              <a:rPr lang="en-US" sz="3200" b="1" dirty="0" smtClean="0"/>
              <a:t> </a:t>
            </a:r>
            <a:r>
              <a:rPr lang="en-US" sz="3200" b="1" dirty="0" err="1" smtClean="0"/>
              <a:t>đúng</a:t>
            </a:r>
            <a:endParaRPr lang="vi-VN" sz="3200" b="1" dirty="0">
              <a:solidFill>
                <a:srgbClr val="006600"/>
              </a:solidFill>
            </a:endParaRPr>
          </a:p>
        </p:txBody>
      </p:sp>
      <p:sp>
        <p:nvSpPr>
          <p:cNvPr id="22" name="Oval 21"/>
          <p:cNvSpPr/>
          <p:nvPr/>
        </p:nvSpPr>
        <p:spPr>
          <a:xfrm>
            <a:off x="3064027" y="4703888"/>
            <a:ext cx="642942" cy="57150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5" name="TextBox 24"/>
          <p:cNvSpPr txBox="1"/>
          <p:nvPr/>
        </p:nvSpPr>
        <p:spPr>
          <a:xfrm>
            <a:off x="3167058" y="4715046"/>
            <a:ext cx="3000380" cy="584775"/>
          </a:xfrm>
          <a:prstGeom prst="rect">
            <a:avLst/>
          </a:prstGeom>
          <a:noFill/>
        </p:spPr>
        <p:txBody>
          <a:bodyPr wrap="square" rtlCol="0">
            <a:spAutoFit/>
          </a:bodyPr>
          <a:lstStyle/>
          <a:p>
            <a:pPr marL="514350" indent="-514350"/>
            <a:r>
              <a:rPr lang="en-US" sz="3200" b="1" dirty="0"/>
              <a:t>B.  </a:t>
            </a:r>
            <a:r>
              <a:rPr lang="en-US" sz="3200" b="1" dirty="0" smtClean="0"/>
              <a:t>6 </a:t>
            </a:r>
            <a:r>
              <a:rPr lang="en-US" sz="3200" b="1" dirty="0" err="1" smtClean="0"/>
              <a:t>giờ</a:t>
            </a:r>
            <a:r>
              <a:rPr lang="en-US" sz="3200" b="1" dirty="0" smtClean="0"/>
              <a:t> </a:t>
            </a:r>
            <a:r>
              <a:rPr lang="en-US" sz="3200" b="1" dirty="0" err="1" smtClean="0"/>
              <a:t>đúng</a:t>
            </a:r>
            <a:endParaRPr lang="vi-VN" sz="3200" b="1" dirty="0">
              <a:solidFill>
                <a:srgbClr val="006600"/>
              </a:solidFill>
            </a:endParaRPr>
          </a:p>
        </p:txBody>
      </p:sp>
    </p:spTree>
    <p:extLst>
      <p:ext uri="{BB962C8B-B14F-4D97-AF65-F5344CB8AC3E}">
        <p14:creationId xmlns:p14="http://schemas.microsoft.com/office/powerpoint/2010/main" val="116271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linds(horizontal)">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blinds(horizontal)">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ox(in)">
                                      <p:cBhvr>
                                        <p:cTn id="25" dur="10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childTnLst>
                          </p:cTn>
                        </p:par>
                        <p:par>
                          <p:cTn id="26" fill="hold">
                            <p:stCondLst>
                              <p:cond delay="1000"/>
                            </p:stCondLst>
                            <p:childTnLst>
                              <p:par>
                                <p:cTn id="27" presetID="3" presetClass="entr" presetSubtype="10"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linds(horizontal)">
                                      <p:cBhvr>
                                        <p:cTn id="29" dur="1000"/>
                                        <p:tgtEl>
                                          <p:spTgt spid="10"/>
                                        </p:tgtEl>
                                      </p:cBhvr>
                                    </p:animEffect>
                                  </p:childTnLst>
                                  <p:subTnLst>
                                    <p:audio>
                                      <p:cMediaNode>
                                        <p:cTn display="0" masterRel="sameClick">
                                          <p:stCondLst>
                                            <p:cond evt="begin" delay="0">
                                              <p:tn val="27"/>
                                            </p:cond>
                                          </p:stCondLst>
                                          <p:endCondLst>
                                            <p:cond evt="onStopAudio" delay="0">
                                              <p:tgtEl>
                                                <p:sldTgt/>
                                              </p:tgtEl>
                                            </p:cond>
                                          </p:endCondLst>
                                        </p:cTn>
                                        <p:tgtEl>
                                          <p:sndTgt r:embed="rId2" name="click.wav"/>
                                        </p:tgtEl>
                                      </p:cMediaNode>
                                    </p:audio>
                                  </p:subTnLst>
                                </p:cTn>
                              </p:par>
                            </p:childTnLst>
                          </p:cTn>
                        </p:par>
                        <p:par>
                          <p:cTn id="30" fill="hold">
                            <p:stCondLst>
                              <p:cond delay="2000"/>
                            </p:stCondLst>
                            <p:childTnLst>
                              <p:par>
                                <p:cTn id="31" presetID="3" presetClass="entr" presetSubtype="10" fill="hold" grpId="0" nodeType="after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linds(horizontal)">
                                      <p:cBhvr>
                                        <p:cTn id="33" dur="1000"/>
                                        <p:tgtEl>
                                          <p:spTgt spid="11"/>
                                        </p:tgtEl>
                                      </p:cBhvr>
                                    </p:animEffect>
                                  </p:childTnLst>
                                  <p:subTnLst>
                                    <p:audio>
                                      <p:cMediaNode>
                                        <p:cTn display="0" masterRel="sameClick">
                                          <p:stCondLst>
                                            <p:cond evt="begin" delay="0">
                                              <p:tn val="31"/>
                                            </p:cond>
                                          </p:stCondLst>
                                          <p:endCondLst>
                                            <p:cond evt="onStopAudio" delay="0">
                                              <p:tgtEl>
                                                <p:sldTgt/>
                                              </p:tgtEl>
                                            </p:cond>
                                          </p:endCondLst>
                                        </p:cTn>
                                        <p:tgtEl>
                                          <p:sndTgt r:embed="rId2" name="click.wav"/>
                                        </p:tgtEl>
                                      </p:cMediaNode>
                                    </p:audio>
                                  </p:subTnLst>
                                </p:cTn>
                              </p:par>
                            </p:childTnLst>
                          </p:cTn>
                        </p:par>
                        <p:par>
                          <p:cTn id="34" fill="hold">
                            <p:stCondLst>
                              <p:cond delay="3000"/>
                            </p:stCondLst>
                            <p:childTnLst>
                              <p:par>
                                <p:cTn id="35" presetID="3" presetClass="entr" presetSubtype="10" fill="hold" grpId="0"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linds(horizontal)">
                                      <p:cBhvr>
                                        <p:cTn id="37" dur="1000"/>
                                        <p:tgtEl>
                                          <p:spTgt spid="12"/>
                                        </p:tgtEl>
                                      </p:cBhvr>
                                    </p:animEffect>
                                  </p:childTnLst>
                                  <p:subTnLst>
                                    <p:audio>
                                      <p:cMediaNode>
                                        <p:cTn display="0" masterRel="sameClick">
                                          <p:stCondLst>
                                            <p:cond evt="begin" delay="0">
                                              <p:tn val="35"/>
                                            </p:cond>
                                          </p:stCondLst>
                                          <p:endCondLst>
                                            <p:cond evt="onStopAudio" delay="0">
                                              <p:tgtEl>
                                                <p:sldTgt/>
                                              </p:tgtEl>
                                            </p:cond>
                                          </p:endCondLst>
                                        </p:cTn>
                                        <p:tgtEl>
                                          <p:sndTgt r:embed="rId2" name="click.wav"/>
                                        </p:tgtEl>
                                      </p:cMediaNode>
                                    </p:audio>
                                  </p:subTnLst>
                                </p:cTn>
                              </p:par>
                            </p:childTnLst>
                          </p:cTn>
                        </p:par>
                        <p:par>
                          <p:cTn id="38" fill="hold">
                            <p:stCondLst>
                              <p:cond delay="4000"/>
                            </p:stCondLst>
                            <p:childTnLst>
                              <p:par>
                                <p:cTn id="39" presetID="3" presetClass="entr" presetSubtype="10" fill="hold" grpId="0" nodeType="after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blinds(horizontal)">
                                      <p:cBhvr>
                                        <p:cTn id="41" dur="1000"/>
                                        <p:tgtEl>
                                          <p:spTgt spid="13"/>
                                        </p:tgtEl>
                                      </p:cBhvr>
                                    </p:animEffect>
                                  </p:childTnLst>
                                  <p:subTnLst>
                                    <p:audio>
                                      <p:cMediaNode>
                                        <p:cTn display="0" masterRel="sameClick">
                                          <p:stCondLst>
                                            <p:cond evt="begin" delay="0">
                                              <p:tn val="39"/>
                                            </p:cond>
                                          </p:stCondLst>
                                          <p:endCondLst>
                                            <p:cond evt="onStopAudio" delay="0">
                                              <p:tgtEl>
                                                <p:sldTgt/>
                                              </p:tgtEl>
                                            </p:cond>
                                          </p:endCondLst>
                                        </p:cTn>
                                        <p:tgtEl>
                                          <p:sndTgt r:embed="rId2" name="click.wav"/>
                                        </p:tgtEl>
                                      </p:cMediaNode>
                                    </p:audio>
                                  </p:subTnLst>
                                </p:cTn>
                              </p:par>
                            </p:childTnLst>
                          </p:cTn>
                        </p:par>
                        <p:par>
                          <p:cTn id="42" fill="hold">
                            <p:stCondLst>
                              <p:cond delay="5000"/>
                            </p:stCondLst>
                            <p:childTnLst>
                              <p:par>
                                <p:cTn id="43" presetID="3" presetClass="entr" presetSubtype="10" fill="hold" grpId="0" nodeType="after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blinds(horizontal)">
                                      <p:cBhvr>
                                        <p:cTn id="45" dur="1000"/>
                                        <p:tgtEl>
                                          <p:spTgt spid="14"/>
                                        </p:tgtEl>
                                      </p:cBhvr>
                                    </p:animEffec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childTnLst>
                          </p:cTn>
                        </p:par>
                        <p:par>
                          <p:cTn id="46" fill="hold">
                            <p:stCondLst>
                              <p:cond delay="6000"/>
                            </p:stCondLst>
                            <p:childTnLst>
                              <p:par>
                                <p:cTn id="47" presetID="4" presetClass="entr" presetSubtype="16" fill="hold" grpId="0" nodeType="after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box(in)">
                                      <p:cBhvr>
                                        <p:cTn id="49" dur="1000"/>
                                        <p:tgtEl>
                                          <p:spTgt spid="15"/>
                                        </p:tgtEl>
                                      </p:cBhvr>
                                    </p:animEffec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childTnLst>
                          </p:cTn>
                        </p:par>
                        <p:par>
                          <p:cTn id="50" fill="hold">
                            <p:stCondLst>
                              <p:cond delay="7000"/>
                            </p:stCondLst>
                            <p:childTnLst>
                              <p:par>
                                <p:cTn id="51" presetID="3" presetClass="entr" presetSubtype="10" fill="hold" grpId="0" nodeType="after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blinds(horizontal)">
                                      <p:cBhvr>
                                        <p:cTn id="53" dur="1000"/>
                                        <p:tgtEl>
                                          <p:spTgt spid="16"/>
                                        </p:tgtEl>
                                      </p:cBhvr>
                                    </p:animEffect>
                                  </p:childTnLst>
                                  <p:subTnLst>
                                    <p:audio>
                                      <p:cMediaNode>
                                        <p:cTn display="0" masterRel="sameClick">
                                          <p:stCondLst>
                                            <p:cond evt="begin" delay="0">
                                              <p:tn val="51"/>
                                            </p:cond>
                                          </p:stCondLst>
                                          <p:endCondLst>
                                            <p:cond evt="onStopAudio" delay="0">
                                              <p:tgtEl>
                                                <p:sldTgt/>
                                              </p:tgtEl>
                                            </p:cond>
                                          </p:endCondLst>
                                        </p:cTn>
                                        <p:tgtEl>
                                          <p:sndTgt r:embed="rId2" name="click.wav"/>
                                        </p:tgtEl>
                                      </p:cMediaNode>
                                    </p:audio>
                                  </p:subTnLst>
                                </p:cTn>
                              </p:par>
                            </p:childTnLst>
                          </p:cTn>
                        </p:par>
                        <p:par>
                          <p:cTn id="54" fill="hold">
                            <p:stCondLst>
                              <p:cond delay="8000"/>
                            </p:stCondLst>
                            <p:childTnLst>
                              <p:par>
                                <p:cTn id="55" presetID="3" presetClass="entr" presetSubtype="10" fill="hold" grpId="0" nodeType="after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blinds(horizontal)">
                                      <p:cBhvr>
                                        <p:cTn id="57" dur="1000"/>
                                        <p:tgtEl>
                                          <p:spTgt spid="17"/>
                                        </p:tgtEl>
                                      </p:cBhvr>
                                    </p:animEffect>
                                  </p:childTnLst>
                                  <p:subTnLst>
                                    <p:audio>
                                      <p:cMediaNode>
                                        <p:cTn display="0" masterRel="sameClick">
                                          <p:stCondLst>
                                            <p:cond evt="begin" delay="0">
                                              <p:tn val="55"/>
                                            </p:cond>
                                          </p:stCondLst>
                                          <p:endCondLst>
                                            <p:cond evt="onStopAudio" delay="0">
                                              <p:tgtEl>
                                                <p:sldTgt/>
                                              </p:tgtEl>
                                            </p:cond>
                                          </p:endCondLst>
                                        </p:cTn>
                                        <p:tgtEl>
                                          <p:sndTgt r:embed="rId2" name="click.wav"/>
                                        </p:tgtEl>
                                      </p:cMediaNode>
                                    </p:audio>
                                  </p:subTnLst>
                                </p:cTn>
                              </p:par>
                            </p:childTnLst>
                          </p:cTn>
                        </p:par>
                        <p:par>
                          <p:cTn id="58" fill="hold">
                            <p:stCondLst>
                              <p:cond delay="9000"/>
                            </p:stCondLst>
                            <p:childTnLst>
                              <p:par>
                                <p:cTn id="59" presetID="3" presetClass="entr" presetSubtype="10" fill="hold" grpId="0" nodeType="after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blinds(horizontal)">
                                      <p:cBhvr>
                                        <p:cTn id="61" dur="1000"/>
                                        <p:tgtEl>
                                          <p:spTgt spid="18"/>
                                        </p:tgtEl>
                                      </p:cBhvr>
                                    </p:animEffect>
                                  </p:childTnLst>
                                  <p:subTnLst>
                                    <p:audio>
                                      <p:cMediaNode>
                                        <p:cTn display="0" masterRel="sameClick">
                                          <p:stCondLst>
                                            <p:cond evt="begin" delay="0">
                                              <p:tn val="59"/>
                                            </p:cond>
                                          </p:stCondLst>
                                          <p:endCondLst>
                                            <p:cond evt="onStopAudio" delay="0">
                                              <p:tgtEl>
                                                <p:sldTgt/>
                                              </p:tgtEl>
                                            </p:cond>
                                          </p:endCondLst>
                                        </p:cTn>
                                        <p:tgtEl>
                                          <p:sndTgt r:embed="rId2" name="click.wav"/>
                                        </p:tgtEl>
                                      </p:cMediaNode>
                                    </p:audio>
                                  </p:subTnLst>
                                </p:cTn>
                              </p:par>
                            </p:childTnLst>
                          </p:cTn>
                        </p:par>
                        <p:par>
                          <p:cTn id="62" fill="hold">
                            <p:stCondLst>
                              <p:cond delay="10000"/>
                            </p:stCondLst>
                            <p:childTnLst>
                              <p:par>
                                <p:cTn id="63" presetID="3" presetClass="entr" presetSubtype="10" fill="hold" grpId="0" nodeType="after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blinds(horizontal)">
                                      <p:cBhvr>
                                        <p:cTn id="65" dur="1000"/>
                                        <p:tgtEl>
                                          <p:spTgt spid="19"/>
                                        </p:tgtEl>
                                      </p:cBhvr>
                                    </p:animEffect>
                                  </p:childTnLst>
                                  <p:subTnLst>
                                    <p:audio>
                                      <p:cMediaNode>
                                        <p:cTn display="0" masterRel="sameClick">
                                          <p:stCondLst>
                                            <p:cond evt="begin" delay="0">
                                              <p:tn val="63"/>
                                            </p:cond>
                                          </p:stCondLst>
                                          <p:endCondLst>
                                            <p:cond evt="onStopAudio" delay="0">
                                              <p:tgtEl>
                                                <p:sldTgt/>
                                              </p:tgtEl>
                                            </p:cond>
                                          </p:endCondLst>
                                        </p:cTn>
                                        <p:tgtEl>
                                          <p:sndTgt r:embed="rId3" name="drumroll.wav"/>
                                        </p:tgtEl>
                                      </p:cMediaNode>
                                    </p:audio>
                                  </p:subTnLst>
                                </p:cTn>
                              </p:par>
                            </p:childTnLst>
                          </p:cTn>
                        </p:par>
                      </p:childTnLst>
                    </p:cTn>
                  </p:par>
                  <p:par>
                    <p:cTn id="66" fill="hold">
                      <p:stCondLst>
                        <p:cond delay="indefinite"/>
                      </p:stCondLst>
                      <p:childTnLst>
                        <p:par>
                          <p:cTn id="67" fill="hold">
                            <p:stCondLst>
                              <p:cond delay="0"/>
                            </p:stCondLst>
                            <p:childTnLst>
                              <p:par>
                                <p:cTn id="68" presetID="4" presetClass="entr" presetSubtype="16" fill="hold" grpId="0" nodeType="clickEffect">
                                  <p:stCondLst>
                                    <p:cond delay="0"/>
                                  </p:stCondLst>
                                  <p:childTnLst>
                                    <p:set>
                                      <p:cBhvr>
                                        <p:cTn id="69" dur="1" fill="hold">
                                          <p:stCondLst>
                                            <p:cond delay="0"/>
                                          </p:stCondLst>
                                        </p:cTn>
                                        <p:tgtEl>
                                          <p:spTgt spid="22"/>
                                        </p:tgtEl>
                                        <p:attrNameLst>
                                          <p:attrName>style.visibility</p:attrName>
                                        </p:attrNameLst>
                                      </p:cBhvr>
                                      <p:to>
                                        <p:strVal val="visible"/>
                                      </p:to>
                                    </p:set>
                                    <p:animEffect transition="in" filter="box(in)">
                                      <p:cBhvr>
                                        <p:cTn id="70" dur="500"/>
                                        <p:tgtEl>
                                          <p:spTgt spid="22"/>
                                        </p:tgtEl>
                                      </p:cBhvr>
                                    </p:animEffect>
                                  </p:childTnLst>
                                  <p:subTnLst>
                                    <p:audio>
                                      <p:cMediaNode>
                                        <p:cTn display="0" masterRel="sameClick">
                                          <p:stCondLst>
                                            <p:cond evt="begin" delay="0">
                                              <p:tn val="68"/>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1" grpId="0"/>
      <p:bldP spid="22" grpId="0" animBg="1"/>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sers\ThienLoi\Desktop\Picture2.jpg"/>
          <p:cNvPicPr>
            <a:picLocks noChangeAspect="1" noChangeArrowheads="1"/>
          </p:cNvPicPr>
          <p:nvPr/>
        </p:nvPicPr>
        <p:blipFill>
          <a:blip r:embed="rId5"/>
          <a:srcRect/>
          <a:stretch>
            <a:fillRect/>
          </a:stretch>
        </p:blipFill>
        <p:spPr bwMode="auto">
          <a:xfrm>
            <a:off x="1524000" y="0"/>
            <a:ext cx="9144000" cy="6858000"/>
          </a:xfrm>
          <a:prstGeom prst="rect">
            <a:avLst/>
          </a:prstGeom>
          <a:noFill/>
        </p:spPr>
      </p:pic>
      <p:sp>
        <p:nvSpPr>
          <p:cNvPr id="4" name="Rectangle 3"/>
          <p:cNvSpPr/>
          <p:nvPr/>
        </p:nvSpPr>
        <p:spPr>
          <a:xfrm>
            <a:off x="4024297" y="714356"/>
            <a:ext cx="1920077" cy="923330"/>
          </a:xfrm>
          <a:prstGeom prst="rect">
            <a:avLst/>
          </a:prstGeom>
          <a:noFill/>
        </p:spPr>
        <p:txBody>
          <a:bodyPr wrap="none" lIns="91440" tIns="45720" rIns="91440" bIns="45720">
            <a:spAutoFit/>
          </a:bodyPr>
          <a:lstStyle/>
          <a:p>
            <a:pPr algn="ctr"/>
            <a:r>
              <a:rPr lang="en-US"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CÂU </a:t>
            </a:r>
            <a:r>
              <a:rPr lang="en-US" sz="5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3</a:t>
            </a:r>
            <a:endParaRPr lang="en-US"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5" name="TextBox 4"/>
          <p:cNvSpPr txBox="1"/>
          <p:nvPr/>
        </p:nvSpPr>
        <p:spPr>
          <a:xfrm>
            <a:off x="1845439" y="2691340"/>
            <a:ext cx="8501122" cy="584775"/>
          </a:xfrm>
          <a:prstGeom prst="rect">
            <a:avLst/>
          </a:prstGeom>
          <a:noFill/>
        </p:spPr>
        <p:txBody>
          <a:bodyPr wrap="square" rtlCol="0">
            <a:spAutoFit/>
          </a:bodyPr>
          <a:lstStyle/>
          <a:p>
            <a:r>
              <a:rPr lang="en-US" sz="3200" b="1" dirty="0" err="1" smtClean="0">
                <a:solidFill>
                  <a:srgbClr val="0033CC"/>
                </a:solidFill>
                <a:latin typeface="Times New Roman" panose="02020603050405020304" pitchFamily="18" charset="0"/>
                <a:cs typeface="Times New Roman" panose="02020603050405020304" pitchFamily="18" charset="0"/>
              </a:rPr>
              <a:t>Em</a:t>
            </a:r>
            <a:r>
              <a:rPr lang="en-US" sz="3200" b="1" dirty="0" smtClean="0">
                <a:solidFill>
                  <a:srgbClr val="0033CC"/>
                </a:solidFill>
                <a:latin typeface="Times New Roman" panose="02020603050405020304" pitchFamily="18" charset="0"/>
                <a:cs typeface="Times New Roman" panose="02020603050405020304" pitchFamily="18" charset="0"/>
              </a:rPr>
              <a:t> </a:t>
            </a:r>
            <a:r>
              <a:rPr lang="en-US" sz="3200" b="1" dirty="0" err="1" smtClean="0">
                <a:solidFill>
                  <a:srgbClr val="0033CC"/>
                </a:solidFill>
                <a:latin typeface="Times New Roman" panose="02020603050405020304" pitchFamily="18" charset="0"/>
                <a:cs typeface="Times New Roman" panose="02020603050405020304" pitchFamily="18" charset="0"/>
              </a:rPr>
              <a:t>nên</a:t>
            </a:r>
            <a:r>
              <a:rPr lang="en-US" sz="3200" b="1" dirty="0" smtClean="0">
                <a:solidFill>
                  <a:srgbClr val="0033CC"/>
                </a:solidFill>
                <a:latin typeface="Times New Roman" panose="02020603050405020304" pitchFamily="18" charset="0"/>
                <a:cs typeface="Times New Roman" panose="02020603050405020304" pitchFamily="18" charset="0"/>
              </a:rPr>
              <a:t> </a:t>
            </a:r>
            <a:r>
              <a:rPr lang="en-US" sz="3200" b="1" dirty="0" err="1" smtClean="0">
                <a:solidFill>
                  <a:srgbClr val="0033CC"/>
                </a:solidFill>
                <a:latin typeface="Times New Roman" panose="02020603050405020304" pitchFamily="18" charset="0"/>
                <a:cs typeface="Times New Roman" panose="02020603050405020304" pitchFamily="18" charset="0"/>
              </a:rPr>
              <a:t>đi</a:t>
            </a:r>
            <a:r>
              <a:rPr lang="en-US" sz="3200" b="1" dirty="0" smtClean="0">
                <a:solidFill>
                  <a:srgbClr val="0033CC"/>
                </a:solidFill>
                <a:latin typeface="Times New Roman" panose="02020603050405020304" pitchFamily="18" charset="0"/>
                <a:cs typeface="Times New Roman" panose="02020603050405020304" pitchFamily="18" charset="0"/>
              </a:rPr>
              <a:t> </a:t>
            </a:r>
            <a:r>
              <a:rPr lang="en-US" sz="3200" b="1" dirty="0" err="1" smtClean="0">
                <a:solidFill>
                  <a:srgbClr val="0033CC"/>
                </a:solidFill>
                <a:latin typeface="Times New Roman" panose="02020603050405020304" pitchFamily="18" charset="0"/>
                <a:cs typeface="Times New Roman" panose="02020603050405020304" pitchFamily="18" charset="0"/>
              </a:rPr>
              <a:t>ngủ</a:t>
            </a:r>
            <a:r>
              <a:rPr lang="en-US" sz="3200" b="1" dirty="0" smtClean="0">
                <a:solidFill>
                  <a:srgbClr val="0033CC"/>
                </a:solidFill>
                <a:latin typeface="Times New Roman" panose="02020603050405020304" pitchFamily="18" charset="0"/>
                <a:cs typeface="Times New Roman" panose="02020603050405020304" pitchFamily="18" charset="0"/>
              </a:rPr>
              <a:t> </a:t>
            </a:r>
            <a:r>
              <a:rPr lang="en-US" sz="3200" b="1" dirty="0" err="1" smtClean="0">
                <a:solidFill>
                  <a:srgbClr val="0033CC"/>
                </a:solidFill>
                <a:latin typeface="Times New Roman" panose="02020603050405020304" pitchFamily="18" charset="0"/>
                <a:cs typeface="Times New Roman" panose="02020603050405020304" pitchFamily="18" charset="0"/>
              </a:rPr>
              <a:t>vào</a:t>
            </a:r>
            <a:r>
              <a:rPr lang="en-US" sz="3200" b="1" dirty="0" smtClean="0">
                <a:solidFill>
                  <a:srgbClr val="0033CC"/>
                </a:solidFill>
                <a:latin typeface="Times New Roman" panose="02020603050405020304" pitchFamily="18" charset="0"/>
                <a:cs typeface="Times New Roman" panose="02020603050405020304" pitchFamily="18" charset="0"/>
              </a:rPr>
              <a:t> </a:t>
            </a:r>
            <a:r>
              <a:rPr lang="en-US" sz="3200" b="1" dirty="0" err="1" smtClean="0">
                <a:solidFill>
                  <a:srgbClr val="0033CC"/>
                </a:solidFill>
                <a:latin typeface="Times New Roman" panose="02020603050405020304" pitchFamily="18" charset="0"/>
                <a:cs typeface="Times New Roman" panose="02020603050405020304" pitchFamily="18" charset="0"/>
              </a:rPr>
              <a:t>lúc</a:t>
            </a:r>
            <a:r>
              <a:rPr lang="en-US" sz="3200" b="1" dirty="0" smtClean="0">
                <a:solidFill>
                  <a:srgbClr val="0033CC"/>
                </a:solidFill>
                <a:latin typeface="Times New Roman" panose="02020603050405020304" pitchFamily="18" charset="0"/>
                <a:cs typeface="Times New Roman" panose="02020603050405020304" pitchFamily="18" charset="0"/>
              </a:rPr>
              <a:t> </a:t>
            </a:r>
            <a:r>
              <a:rPr lang="en-US" sz="3200" b="1" dirty="0" err="1" smtClean="0">
                <a:solidFill>
                  <a:srgbClr val="0033CC"/>
                </a:solidFill>
                <a:latin typeface="Times New Roman" panose="02020603050405020304" pitchFamily="18" charset="0"/>
                <a:cs typeface="Times New Roman" panose="02020603050405020304" pitchFamily="18" charset="0"/>
              </a:rPr>
              <a:t>mấy</a:t>
            </a:r>
            <a:r>
              <a:rPr lang="en-US" sz="3200" b="1" dirty="0" smtClean="0">
                <a:solidFill>
                  <a:srgbClr val="0033CC"/>
                </a:solidFill>
                <a:latin typeface="Times New Roman" panose="02020603050405020304" pitchFamily="18" charset="0"/>
                <a:cs typeface="Times New Roman" panose="02020603050405020304" pitchFamily="18" charset="0"/>
              </a:rPr>
              <a:t> </a:t>
            </a:r>
            <a:r>
              <a:rPr lang="en-US" sz="3200" b="1" dirty="0" err="1" smtClean="0">
                <a:solidFill>
                  <a:srgbClr val="0033CC"/>
                </a:solidFill>
                <a:latin typeface="Times New Roman" panose="02020603050405020304" pitchFamily="18" charset="0"/>
                <a:cs typeface="Times New Roman" panose="02020603050405020304" pitchFamily="18" charset="0"/>
              </a:rPr>
              <a:t>giờ</a:t>
            </a:r>
            <a:r>
              <a:rPr lang="en-US" sz="3200" b="1" dirty="0" smtClean="0">
                <a:solidFill>
                  <a:srgbClr val="0033CC"/>
                </a:solidFill>
                <a:latin typeface="Times New Roman" panose="02020603050405020304" pitchFamily="18" charset="0"/>
                <a:cs typeface="Times New Roman" panose="02020603050405020304" pitchFamily="18" charset="0"/>
              </a:rPr>
              <a:t> ? </a:t>
            </a:r>
            <a:endParaRPr lang="en-US" sz="3200" b="1" dirty="0">
              <a:solidFill>
                <a:srgbClr val="0033CC"/>
              </a:solidFill>
              <a:latin typeface="Times New Roman" panose="02020603050405020304" pitchFamily="18" charset="0"/>
              <a:cs typeface="Times New Roman" panose="02020603050405020304" pitchFamily="18" charset="0"/>
            </a:endParaRPr>
          </a:p>
        </p:txBody>
      </p:sp>
      <p:sp>
        <p:nvSpPr>
          <p:cNvPr id="9" name="Oval 8"/>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10</a:t>
            </a:r>
            <a:endParaRPr lang="vi-VN" sz="6000" b="1" dirty="0">
              <a:solidFill>
                <a:srgbClr val="FF0000"/>
              </a:solidFill>
              <a:effectLst>
                <a:outerShdw blurRad="38100" dist="38100" dir="2700000" algn="tl">
                  <a:srgbClr val="000000">
                    <a:alpha val="43137"/>
                  </a:srgbClr>
                </a:outerShdw>
              </a:effectLst>
            </a:endParaRPr>
          </a:p>
        </p:txBody>
      </p:sp>
      <p:sp>
        <p:nvSpPr>
          <p:cNvPr id="10" name="Oval 9"/>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9</a:t>
            </a:r>
            <a:endParaRPr lang="vi-VN" sz="6000" b="1" dirty="0">
              <a:solidFill>
                <a:srgbClr val="FF0000"/>
              </a:solidFill>
              <a:effectLst>
                <a:outerShdw blurRad="38100" dist="38100" dir="2700000" algn="tl">
                  <a:srgbClr val="000000">
                    <a:alpha val="43137"/>
                  </a:srgbClr>
                </a:outerShdw>
              </a:effectLst>
            </a:endParaRPr>
          </a:p>
        </p:txBody>
      </p:sp>
      <p:sp>
        <p:nvSpPr>
          <p:cNvPr id="11" name="Oval 10"/>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8</a:t>
            </a:r>
            <a:endParaRPr lang="vi-VN" sz="6000" b="1" dirty="0">
              <a:solidFill>
                <a:srgbClr val="FF0000"/>
              </a:solidFill>
              <a:effectLst>
                <a:outerShdw blurRad="38100" dist="38100" dir="2700000" algn="tl">
                  <a:srgbClr val="000000">
                    <a:alpha val="43137"/>
                  </a:srgbClr>
                </a:outerShdw>
              </a:effectLst>
            </a:endParaRPr>
          </a:p>
        </p:txBody>
      </p:sp>
      <p:sp>
        <p:nvSpPr>
          <p:cNvPr id="12" name="Oval 11"/>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7</a:t>
            </a:r>
            <a:endParaRPr lang="vi-VN" sz="6000" b="1" dirty="0">
              <a:solidFill>
                <a:srgbClr val="FF0000"/>
              </a:solidFill>
              <a:effectLst>
                <a:outerShdw blurRad="38100" dist="38100" dir="2700000" algn="tl">
                  <a:srgbClr val="000000">
                    <a:alpha val="43137"/>
                  </a:srgbClr>
                </a:outerShdw>
              </a:effectLst>
            </a:endParaRPr>
          </a:p>
        </p:txBody>
      </p:sp>
      <p:sp>
        <p:nvSpPr>
          <p:cNvPr id="13" name="Oval 12"/>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6</a:t>
            </a:r>
            <a:endParaRPr lang="vi-VN" sz="6000" b="1" dirty="0">
              <a:solidFill>
                <a:srgbClr val="FF0000"/>
              </a:solidFill>
              <a:effectLst>
                <a:outerShdw blurRad="38100" dist="38100" dir="2700000" algn="tl">
                  <a:srgbClr val="000000">
                    <a:alpha val="43137"/>
                  </a:srgbClr>
                </a:outerShdw>
              </a:effectLst>
            </a:endParaRPr>
          </a:p>
        </p:txBody>
      </p:sp>
      <p:sp>
        <p:nvSpPr>
          <p:cNvPr id="14" name="Oval 13"/>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5</a:t>
            </a:r>
            <a:endParaRPr lang="vi-VN" sz="6000" b="1" dirty="0">
              <a:solidFill>
                <a:srgbClr val="FF0000"/>
              </a:solidFill>
              <a:effectLst>
                <a:outerShdw blurRad="38100" dist="38100" dir="2700000" algn="tl">
                  <a:srgbClr val="000000">
                    <a:alpha val="43137"/>
                  </a:srgbClr>
                </a:outerShdw>
              </a:effectLst>
            </a:endParaRPr>
          </a:p>
        </p:txBody>
      </p:sp>
      <p:sp>
        <p:nvSpPr>
          <p:cNvPr id="15" name="Oval 14"/>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4</a:t>
            </a:r>
            <a:endParaRPr lang="vi-VN" sz="6000" b="1" dirty="0">
              <a:solidFill>
                <a:srgbClr val="FF0000"/>
              </a:solidFill>
              <a:effectLst>
                <a:outerShdw blurRad="38100" dist="38100" dir="2700000" algn="tl">
                  <a:srgbClr val="000000">
                    <a:alpha val="43137"/>
                  </a:srgbClr>
                </a:outerShdw>
              </a:effectLst>
            </a:endParaRPr>
          </a:p>
        </p:txBody>
      </p:sp>
      <p:sp>
        <p:nvSpPr>
          <p:cNvPr id="16" name="Oval 15"/>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3</a:t>
            </a:r>
            <a:endParaRPr lang="vi-VN" sz="6000" b="1" dirty="0">
              <a:solidFill>
                <a:srgbClr val="FF0000"/>
              </a:solidFill>
              <a:effectLst>
                <a:outerShdw blurRad="38100" dist="38100" dir="2700000" algn="tl">
                  <a:srgbClr val="000000">
                    <a:alpha val="43137"/>
                  </a:srgbClr>
                </a:outerShdw>
              </a:effectLst>
            </a:endParaRPr>
          </a:p>
        </p:txBody>
      </p:sp>
      <p:sp>
        <p:nvSpPr>
          <p:cNvPr id="17" name="Oval 16"/>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2</a:t>
            </a:r>
            <a:endParaRPr lang="vi-VN" sz="6000" b="1" dirty="0">
              <a:solidFill>
                <a:srgbClr val="FF0000"/>
              </a:solidFill>
              <a:effectLst>
                <a:outerShdw blurRad="38100" dist="38100" dir="2700000" algn="tl">
                  <a:srgbClr val="000000">
                    <a:alpha val="43137"/>
                  </a:srgbClr>
                </a:outerShdw>
              </a:effectLst>
            </a:endParaRPr>
          </a:p>
        </p:txBody>
      </p:sp>
      <p:sp>
        <p:nvSpPr>
          <p:cNvPr id="18" name="Oval 17"/>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1</a:t>
            </a:r>
            <a:endParaRPr lang="vi-VN" sz="6000" b="1" dirty="0">
              <a:solidFill>
                <a:srgbClr val="FF0000"/>
              </a:solidFill>
              <a:effectLst>
                <a:outerShdw blurRad="38100" dist="38100" dir="2700000" algn="tl">
                  <a:srgbClr val="000000">
                    <a:alpha val="43137"/>
                  </a:srgbClr>
                </a:outerShdw>
              </a:effectLst>
            </a:endParaRPr>
          </a:p>
        </p:txBody>
      </p:sp>
      <p:sp>
        <p:nvSpPr>
          <p:cNvPr id="19" name="Oval 18"/>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effectLst>
                  <a:outerShdw blurRad="38100" dist="38100" dir="2700000" algn="tl">
                    <a:srgbClr val="000000">
                      <a:alpha val="43137"/>
                    </a:srgbClr>
                  </a:outerShdw>
                </a:effectLst>
              </a:rPr>
              <a:t>Hết</a:t>
            </a:r>
            <a:r>
              <a:rPr lang="en-US" sz="2800" b="1" dirty="0">
                <a:solidFill>
                  <a:srgbClr val="FF0000"/>
                </a:solidFill>
                <a:effectLst>
                  <a:outerShdw blurRad="38100" dist="38100" dir="2700000" algn="tl">
                    <a:srgbClr val="000000">
                      <a:alpha val="43137"/>
                    </a:srgbClr>
                  </a:outerShdw>
                </a:effectLst>
              </a:rPr>
              <a:t> </a:t>
            </a:r>
            <a:r>
              <a:rPr lang="en-US" sz="2800" b="1" dirty="0" err="1">
                <a:solidFill>
                  <a:srgbClr val="FF0000"/>
                </a:solidFill>
                <a:effectLst>
                  <a:outerShdw blurRad="38100" dist="38100" dir="2700000" algn="tl">
                    <a:srgbClr val="000000">
                      <a:alpha val="43137"/>
                    </a:srgbClr>
                  </a:outerShdw>
                </a:effectLst>
              </a:rPr>
              <a:t>giờ</a:t>
            </a:r>
            <a:endParaRPr lang="vi-VN" sz="2800" b="1" dirty="0">
              <a:solidFill>
                <a:srgbClr val="FF0000"/>
              </a:solidFill>
              <a:effectLst>
                <a:outerShdw blurRad="38100" dist="38100" dir="2700000" algn="tl">
                  <a:srgbClr val="000000">
                    <a:alpha val="43137"/>
                  </a:srgbClr>
                </a:outerShdw>
              </a:effectLst>
            </a:endParaRPr>
          </a:p>
        </p:txBody>
      </p:sp>
      <p:pic>
        <p:nvPicPr>
          <p:cNvPr id="20" name="Picture 2" descr="Kết quả hình ảnh cho bell gif"/>
          <p:cNvPicPr>
            <a:picLocks noChangeAspect="1" noChangeArrowheads="1" noCrop="1"/>
          </p:cNvPicPr>
          <p:nvPr/>
        </p:nvPicPr>
        <p:blipFill>
          <a:blip r:embed="rId6" cstate="print"/>
          <a:srcRect/>
          <a:stretch>
            <a:fillRect/>
          </a:stretch>
        </p:blipFill>
        <p:spPr bwMode="auto">
          <a:xfrm>
            <a:off x="6167438" y="857232"/>
            <a:ext cx="858724" cy="723402"/>
          </a:xfrm>
          <a:prstGeom prst="rect">
            <a:avLst/>
          </a:prstGeom>
          <a:noFill/>
        </p:spPr>
      </p:pic>
      <p:sp>
        <p:nvSpPr>
          <p:cNvPr id="21" name="TextBox 20"/>
          <p:cNvSpPr txBox="1"/>
          <p:nvPr/>
        </p:nvSpPr>
        <p:spPr>
          <a:xfrm>
            <a:off x="3167058" y="4119113"/>
            <a:ext cx="3000380" cy="584775"/>
          </a:xfrm>
          <a:prstGeom prst="rect">
            <a:avLst/>
          </a:prstGeom>
          <a:noFill/>
        </p:spPr>
        <p:txBody>
          <a:bodyPr wrap="square" rtlCol="0">
            <a:spAutoFit/>
          </a:bodyPr>
          <a:lstStyle/>
          <a:p>
            <a:r>
              <a:rPr lang="en-US" sz="3200" b="1" dirty="0"/>
              <a:t>A.  </a:t>
            </a:r>
            <a:r>
              <a:rPr lang="en-US" sz="3200" b="1" dirty="0" smtClean="0"/>
              <a:t>10 </a:t>
            </a:r>
            <a:r>
              <a:rPr lang="en-US" sz="3200" b="1" dirty="0" err="1" smtClean="0"/>
              <a:t>giờ</a:t>
            </a:r>
            <a:r>
              <a:rPr lang="en-US" sz="3200" b="1" dirty="0" smtClean="0"/>
              <a:t> </a:t>
            </a:r>
            <a:r>
              <a:rPr lang="en-US" sz="3200" b="1" dirty="0" err="1" smtClean="0"/>
              <a:t>đúng</a:t>
            </a:r>
            <a:endParaRPr lang="vi-VN" sz="3200" b="1" dirty="0">
              <a:solidFill>
                <a:srgbClr val="006600"/>
              </a:solidFill>
            </a:endParaRPr>
          </a:p>
        </p:txBody>
      </p:sp>
      <p:sp>
        <p:nvSpPr>
          <p:cNvPr id="22" name="Oval 21"/>
          <p:cNvSpPr/>
          <p:nvPr/>
        </p:nvSpPr>
        <p:spPr>
          <a:xfrm>
            <a:off x="3064026" y="4169481"/>
            <a:ext cx="642942" cy="57191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5" name="TextBox 24"/>
          <p:cNvSpPr txBox="1"/>
          <p:nvPr/>
        </p:nvSpPr>
        <p:spPr>
          <a:xfrm>
            <a:off x="3167058" y="4728532"/>
            <a:ext cx="3000380" cy="584775"/>
          </a:xfrm>
          <a:prstGeom prst="rect">
            <a:avLst/>
          </a:prstGeom>
          <a:noFill/>
        </p:spPr>
        <p:txBody>
          <a:bodyPr wrap="square" rtlCol="0">
            <a:spAutoFit/>
          </a:bodyPr>
          <a:lstStyle/>
          <a:p>
            <a:pPr marL="514350" indent="-514350"/>
            <a:r>
              <a:rPr lang="en-US" sz="3200" b="1" dirty="0"/>
              <a:t>B.  </a:t>
            </a:r>
            <a:r>
              <a:rPr lang="en-US" sz="3200" b="1" dirty="0" smtClean="0"/>
              <a:t>11 </a:t>
            </a:r>
            <a:r>
              <a:rPr lang="en-US" sz="3200" b="1" dirty="0" err="1" smtClean="0"/>
              <a:t>giờ</a:t>
            </a:r>
            <a:r>
              <a:rPr lang="en-US" sz="3200" b="1" dirty="0" smtClean="0"/>
              <a:t> </a:t>
            </a:r>
            <a:r>
              <a:rPr lang="en-US" sz="3200" b="1" dirty="0" err="1" smtClean="0"/>
              <a:t>đúng</a:t>
            </a:r>
            <a:endParaRPr lang="vi-VN" sz="3200" b="1" dirty="0">
              <a:solidFill>
                <a:srgbClr val="006600"/>
              </a:solidFill>
            </a:endParaRPr>
          </a:p>
        </p:txBody>
      </p:sp>
      <p:sp>
        <p:nvSpPr>
          <p:cNvPr id="28" name="TextBox 27"/>
          <p:cNvSpPr txBox="1"/>
          <p:nvPr/>
        </p:nvSpPr>
        <p:spPr>
          <a:xfrm>
            <a:off x="3194321" y="5350813"/>
            <a:ext cx="2714612" cy="584775"/>
          </a:xfrm>
          <a:prstGeom prst="rect">
            <a:avLst/>
          </a:prstGeom>
          <a:noFill/>
        </p:spPr>
        <p:txBody>
          <a:bodyPr wrap="square" rtlCol="0">
            <a:spAutoFit/>
          </a:bodyPr>
          <a:lstStyle/>
          <a:p>
            <a:pPr marL="514350" indent="-514350"/>
            <a:r>
              <a:rPr lang="en-US" sz="3200" b="1" dirty="0"/>
              <a:t>C.  </a:t>
            </a:r>
            <a:r>
              <a:rPr lang="en-US" sz="3200" b="1" dirty="0" smtClean="0"/>
              <a:t>12 </a:t>
            </a:r>
            <a:r>
              <a:rPr lang="en-US" sz="3200" b="1" dirty="0" err="1" smtClean="0"/>
              <a:t>giờ</a:t>
            </a:r>
            <a:r>
              <a:rPr lang="en-US" sz="3200" b="1" dirty="0" smtClean="0"/>
              <a:t> </a:t>
            </a:r>
            <a:r>
              <a:rPr lang="en-US" sz="3200" b="1" dirty="0" err="1" smtClean="0"/>
              <a:t>đúng</a:t>
            </a:r>
            <a:endParaRPr lang="vi-VN" sz="3200" b="1" dirty="0"/>
          </a:p>
        </p:txBody>
      </p:sp>
    </p:spTree>
    <p:extLst>
      <p:ext uri="{BB962C8B-B14F-4D97-AF65-F5344CB8AC3E}">
        <p14:creationId xmlns:p14="http://schemas.microsoft.com/office/powerpoint/2010/main" val="1882054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linds(horizontal)">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blinds(horizontal)">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blinds(horizontal)">
                                      <p:cBhvr>
                                        <p:cTn id="25" dur="5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4" presetClass="entr" presetSubtype="16"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ox(in)">
                                      <p:cBhvr>
                                        <p:cTn id="30" dur="1000"/>
                                        <p:tgtEl>
                                          <p:spTgt spid="9"/>
                                        </p:tgtEl>
                                      </p:cBhvr>
                                    </p:animEffec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childTnLst>
                          </p:cTn>
                        </p:par>
                        <p:par>
                          <p:cTn id="31" fill="hold">
                            <p:stCondLst>
                              <p:cond delay="1000"/>
                            </p:stCondLst>
                            <p:childTnLst>
                              <p:par>
                                <p:cTn id="32" presetID="3" presetClass="entr" presetSubtype="10"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linds(horizontal)">
                                      <p:cBhvr>
                                        <p:cTn id="34" dur="1000"/>
                                        <p:tgtEl>
                                          <p:spTgt spid="10"/>
                                        </p:tgtEl>
                                      </p:cBhvr>
                                    </p:animEffect>
                                  </p:childTnLst>
                                  <p:subTnLst>
                                    <p:audio>
                                      <p:cMediaNode>
                                        <p:cTn display="0" masterRel="sameClick">
                                          <p:stCondLst>
                                            <p:cond evt="begin" delay="0">
                                              <p:tn val="32"/>
                                            </p:cond>
                                          </p:stCondLst>
                                          <p:endCondLst>
                                            <p:cond evt="onStopAudio" delay="0">
                                              <p:tgtEl>
                                                <p:sldTgt/>
                                              </p:tgtEl>
                                            </p:cond>
                                          </p:endCondLst>
                                        </p:cTn>
                                        <p:tgtEl>
                                          <p:sndTgt r:embed="rId2" name="click.wav"/>
                                        </p:tgtEl>
                                      </p:cMediaNode>
                                    </p:audio>
                                  </p:subTnLst>
                                </p:cTn>
                              </p:par>
                            </p:childTnLst>
                          </p:cTn>
                        </p:par>
                        <p:par>
                          <p:cTn id="35" fill="hold">
                            <p:stCondLst>
                              <p:cond delay="2000"/>
                            </p:stCondLst>
                            <p:childTnLst>
                              <p:par>
                                <p:cTn id="36" presetID="3" presetClass="entr" presetSubtype="10" fill="hold" grpId="0" nodeType="after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blinds(horizontal)">
                                      <p:cBhvr>
                                        <p:cTn id="38" dur="1000"/>
                                        <p:tgtEl>
                                          <p:spTgt spid="11"/>
                                        </p:tgtEl>
                                      </p:cBhvr>
                                    </p:animEffect>
                                  </p:childTnLst>
                                  <p:subTnLst>
                                    <p:audio>
                                      <p:cMediaNode>
                                        <p:cTn display="0" masterRel="sameClick">
                                          <p:stCondLst>
                                            <p:cond evt="begin" delay="0">
                                              <p:tn val="36"/>
                                            </p:cond>
                                          </p:stCondLst>
                                          <p:endCondLst>
                                            <p:cond evt="onStopAudio" delay="0">
                                              <p:tgtEl>
                                                <p:sldTgt/>
                                              </p:tgtEl>
                                            </p:cond>
                                          </p:endCondLst>
                                        </p:cTn>
                                        <p:tgtEl>
                                          <p:sndTgt r:embed="rId2" name="click.wav"/>
                                        </p:tgtEl>
                                      </p:cMediaNode>
                                    </p:audio>
                                  </p:subTnLst>
                                </p:cTn>
                              </p:par>
                            </p:childTnLst>
                          </p:cTn>
                        </p:par>
                        <p:par>
                          <p:cTn id="39" fill="hold">
                            <p:stCondLst>
                              <p:cond delay="3000"/>
                            </p:stCondLst>
                            <p:childTnLst>
                              <p:par>
                                <p:cTn id="40" presetID="3" presetClass="entr" presetSubtype="10" fill="hold" grpId="0" nodeType="after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linds(horizontal)">
                                      <p:cBhvr>
                                        <p:cTn id="42" dur="1000"/>
                                        <p:tgtEl>
                                          <p:spTgt spid="12"/>
                                        </p:tgtEl>
                                      </p:cBhvr>
                                    </p:animEffect>
                                  </p:childTnLst>
                                  <p:subTnLst>
                                    <p:audio>
                                      <p:cMediaNode>
                                        <p:cTn display="0" masterRel="sameClick">
                                          <p:stCondLst>
                                            <p:cond evt="begin" delay="0">
                                              <p:tn val="40"/>
                                            </p:cond>
                                          </p:stCondLst>
                                          <p:endCondLst>
                                            <p:cond evt="onStopAudio" delay="0">
                                              <p:tgtEl>
                                                <p:sldTgt/>
                                              </p:tgtEl>
                                            </p:cond>
                                          </p:endCondLst>
                                        </p:cTn>
                                        <p:tgtEl>
                                          <p:sndTgt r:embed="rId2" name="click.wav"/>
                                        </p:tgtEl>
                                      </p:cMediaNode>
                                    </p:audio>
                                  </p:subTnLst>
                                </p:cTn>
                              </p:par>
                            </p:childTnLst>
                          </p:cTn>
                        </p:par>
                        <p:par>
                          <p:cTn id="43" fill="hold">
                            <p:stCondLst>
                              <p:cond delay="4000"/>
                            </p:stCondLst>
                            <p:childTnLst>
                              <p:par>
                                <p:cTn id="44" presetID="3" presetClass="entr" presetSubtype="10" fill="hold" grpId="0" nodeType="after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blinds(horizontal)">
                                      <p:cBhvr>
                                        <p:cTn id="46" dur="1000"/>
                                        <p:tgtEl>
                                          <p:spTgt spid="13"/>
                                        </p:tgtEl>
                                      </p:cBhvr>
                                    </p:animEffect>
                                  </p:childTnLst>
                                  <p:subTnLst>
                                    <p:audio>
                                      <p:cMediaNode>
                                        <p:cTn display="0" masterRel="sameClick">
                                          <p:stCondLst>
                                            <p:cond evt="begin" delay="0">
                                              <p:tn val="44"/>
                                            </p:cond>
                                          </p:stCondLst>
                                          <p:endCondLst>
                                            <p:cond evt="onStopAudio" delay="0">
                                              <p:tgtEl>
                                                <p:sldTgt/>
                                              </p:tgtEl>
                                            </p:cond>
                                          </p:endCondLst>
                                        </p:cTn>
                                        <p:tgtEl>
                                          <p:sndTgt r:embed="rId2" name="click.wav"/>
                                        </p:tgtEl>
                                      </p:cMediaNode>
                                    </p:audio>
                                  </p:subTnLst>
                                </p:cTn>
                              </p:par>
                            </p:childTnLst>
                          </p:cTn>
                        </p:par>
                        <p:par>
                          <p:cTn id="47" fill="hold">
                            <p:stCondLst>
                              <p:cond delay="5000"/>
                            </p:stCondLst>
                            <p:childTnLst>
                              <p:par>
                                <p:cTn id="48" presetID="3" presetClass="entr" presetSubtype="10" fill="hold" grpId="0" nodeType="after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blinds(horizontal)">
                                      <p:cBhvr>
                                        <p:cTn id="50" dur="1000"/>
                                        <p:tgtEl>
                                          <p:spTgt spid="14"/>
                                        </p:tgtEl>
                                      </p:cBhvr>
                                    </p:animEffec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childTnLst>
                          </p:cTn>
                        </p:par>
                        <p:par>
                          <p:cTn id="51" fill="hold">
                            <p:stCondLst>
                              <p:cond delay="6000"/>
                            </p:stCondLst>
                            <p:childTnLst>
                              <p:par>
                                <p:cTn id="52" presetID="4" presetClass="entr" presetSubtype="16" fill="hold" grpId="0" nodeType="after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box(in)">
                                      <p:cBhvr>
                                        <p:cTn id="54" dur="1000"/>
                                        <p:tgtEl>
                                          <p:spTgt spid="15"/>
                                        </p:tgtEl>
                                      </p:cBhvr>
                                    </p:animEffect>
                                  </p:childTnLst>
                                  <p:subTnLst>
                                    <p:audio>
                                      <p:cMediaNode>
                                        <p:cTn display="0" masterRel="sameClick">
                                          <p:stCondLst>
                                            <p:cond evt="begin" delay="0">
                                              <p:tn val="52"/>
                                            </p:cond>
                                          </p:stCondLst>
                                          <p:endCondLst>
                                            <p:cond evt="onStopAudio" delay="0">
                                              <p:tgtEl>
                                                <p:sldTgt/>
                                              </p:tgtEl>
                                            </p:cond>
                                          </p:endCondLst>
                                        </p:cTn>
                                        <p:tgtEl>
                                          <p:sndTgt r:embed="rId2" name="click.wav"/>
                                        </p:tgtEl>
                                      </p:cMediaNode>
                                    </p:audio>
                                  </p:subTnLst>
                                </p:cTn>
                              </p:par>
                            </p:childTnLst>
                          </p:cTn>
                        </p:par>
                        <p:par>
                          <p:cTn id="55" fill="hold">
                            <p:stCondLst>
                              <p:cond delay="7000"/>
                            </p:stCondLst>
                            <p:childTnLst>
                              <p:par>
                                <p:cTn id="56" presetID="3" presetClass="entr" presetSubtype="10" fill="hold" grpId="0" nodeType="after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blinds(horizontal)">
                                      <p:cBhvr>
                                        <p:cTn id="58" dur="1000"/>
                                        <p:tgtEl>
                                          <p:spTgt spid="16"/>
                                        </p:tgtEl>
                                      </p:cBhvr>
                                    </p:animEffect>
                                  </p:childTnLst>
                                  <p:subTnLst>
                                    <p:audio>
                                      <p:cMediaNode>
                                        <p:cTn display="0" masterRel="sameClick">
                                          <p:stCondLst>
                                            <p:cond evt="begin" delay="0">
                                              <p:tn val="56"/>
                                            </p:cond>
                                          </p:stCondLst>
                                          <p:endCondLst>
                                            <p:cond evt="onStopAudio" delay="0">
                                              <p:tgtEl>
                                                <p:sldTgt/>
                                              </p:tgtEl>
                                            </p:cond>
                                          </p:endCondLst>
                                        </p:cTn>
                                        <p:tgtEl>
                                          <p:sndTgt r:embed="rId2" name="click.wav"/>
                                        </p:tgtEl>
                                      </p:cMediaNode>
                                    </p:audio>
                                  </p:subTnLst>
                                </p:cTn>
                              </p:par>
                            </p:childTnLst>
                          </p:cTn>
                        </p:par>
                        <p:par>
                          <p:cTn id="59" fill="hold">
                            <p:stCondLst>
                              <p:cond delay="8000"/>
                            </p:stCondLst>
                            <p:childTnLst>
                              <p:par>
                                <p:cTn id="60" presetID="3" presetClass="entr" presetSubtype="10" fill="hold" grpId="0" nodeType="after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blinds(horizontal)">
                                      <p:cBhvr>
                                        <p:cTn id="62" dur="1000"/>
                                        <p:tgtEl>
                                          <p:spTgt spid="17"/>
                                        </p:tgtEl>
                                      </p:cBhvr>
                                    </p:animEffect>
                                  </p:childTnLst>
                                  <p:subTnLst>
                                    <p:audio>
                                      <p:cMediaNode>
                                        <p:cTn display="0" masterRel="sameClick">
                                          <p:stCondLst>
                                            <p:cond evt="begin" delay="0">
                                              <p:tn val="60"/>
                                            </p:cond>
                                          </p:stCondLst>
                                          <p:endCondLst>
                                            <p:cond evt="onStopAudio" delay="0">
                                              <p:tgtEl>
                                                <p:sldTgt/>
                                              </p:tgtEl>
                                            </p:cond>
                                          </p:endCondLst>
                                        </p:cTn>
                                        <p:tgtEl>
                                          <p:sndTgt r:embed="rId2" name="click.wav"/>
                                        </p:tgtEl>
                                      </p:cMediaNode>
                                    </p:audio>
                                  </p:subTnLst>
                                </p:cTn>
                              </p:par>
                            </p:childTnLst>
                          </p:cTn>
                        </p:par>
                        <p:par>
                          <p:cTn id="63" fill="hold">
                            <p:stCondLst>
                              <p:cond delay="9000"/>
                            </p:stCondLst>
                            <p:childTnLst>
                              <p:par>
                                <p:cTn id="64" presetID="3" presetClass="entr" presetSubtype="10" fill="hold" grpId="0" nodeType="after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blinds(horizontal)">
                                      <p:cBhvr>
                                        <p:cTn id="66" dur="1000"/>
                                        <p:tgtEl>
                                          <p:spTgt spid="18"/>
                                        </p:tgtEl>
                                      </p:cBhvr>
                                    </p:animEffect>
                                  </p:childTnLst>
                                  <p:subTnLst>
                                    <p:audio>
                                      <p:cMediaNode>
                                        <p:cTn display="0" masterRel="sameClick">
                                          <p:stCondLst>
                                            <p:cond evt="begin" delay="0">
                                              <p:tn val="64"/>
                                            </p:cond>
                                          </p:stCondLst>
                                          <p:endCondLst>
                                            <p:cond evt="onStopAudio" delay="0">
                                              <p:tgtEl>
                                                <p:sldTgt/>
                                              </p:tgtEl>
                                            </p:cond>
                                          </p:endCondLst>
                                        </p:cTn>
                                        <p:tgtEl>
                                          <p:sndTgt r:embed="rId2" name="click.wav"/>
                                        </p:tgtEl>
                                      </p:cMediaNode>
                                    </p:audio>
                                  </p:subTnLst>
                                </p:cTn>
                              </p:par>
                            </p:childTnLst>
                          </p:cTn>
                        </p:par>
                        <p:par>
                          <p:cTn id="67" fill="hold">
                            <p:stCondLst>
                              <p:cond delay="10000"/>
                            </p:stCondLst>
                            <p:childTnLst>
                              <p:par>
                                <p:cTn id="68" presetID="3" presetClass="entr" presetSubtype="10" fill="hold" grpId="0" nodeType="afterEffect">
                                  <p:stCondLst>
                                    <p:cond delay="0"/>
                                  </p:stCondLst>
                                  <p:childTnLst>
                                    <p:set>
                                      <p:cBhvr>
                                        <p:cTn id="69" dur="1" fill="hold">
                                          <p:stCondLst>
                                            <p:cond delay="0"/>
                                          </p:stCondLst>
                                        </p:cTn>
                                        <p:tgtEl>
                                          <p:spTgt spid="19"/>
                                        </p:tgtEl>
                                        <p:attrNameLst>
                                          <p:attrName>style.visibility</p:attrName>
                                        </p:attrNameLst>
                                      </p:cBhvr>
                                      <p:to>
                                        <p:strVal val="visible"/>
                                      </p:to>
                                    </p:set>
                                    <p:animEffect transition="in" filter="blinds(horizontal)">
                                      <p:cBhvr>
                                        <p:cTn id="70" dur="1000"/>
                                        <p:tgtEl>
                                          <p:spTgt spid="19"/>
                                        </p:tgtEl>
                                      </p:cBhvr>
                                    </p:animEffect>
                                  </p:childTnLst>
                                  <p:subTnLst>
                                    <p:audio>
                                      <p:cMediaNode>
                                        <p:cTn display="0" masterRel="sameClick">
                                          <p:stCondLst>
                                            <p:cond evt="begin" delay="0">
                                              <p:tn val="68"/>
                                            </p:cond>
                                          </p:stCondLst>
                                          <p:endCondLst>
                                            <p:cond evt="onStopAudio" delay="0">
                                              <p:tgtEl>
                                                <p:sldTgt/>
                                              </p:tgtEl>
                                            </p:cond>
                                          </p:endCondLst>
                                        </p:cTn>
                                        <p:tgtEl>
                                          <p:sndTgt r:embed="rId3" name="drumroll.wav"/>
                                        </p:tgtEl>
                                      </p:cMediaNode>
                                    </p:audio>
                                  </p:subTnLst>
                                </p:cTn>
                              </p:par>
                            </p:childTnLst>
                          </p:cTn>
                        </p:par>
                      </p:childTnLst>
                    </p:cTn>
                  </p:par>
                  <p:par>
                    <p:cTn id="71" fill="hold">
                      <p:stCondLst>
                        <p:cond delay="indefinite"/>
                      </p:stCondLst>
                      <p:childTnLst>
                        <p:par>
                          <p:cTn id="72" fill="hold">
                            <p:stCondLst>
                              <p:cond delay="0"/>
                            </p:stCondLst>
                            <p:childTnLst>
                              <p:par>
                                <p:cTn id="73" presetID="4" presetClass="entr" presetSubtype="16" fill="hold" grpId="0" nodeType="clickEffect">
                                  <p:stCondLst>
                                    <p:cond delay="0"/>
                                  </p:stCondLst>
                                  <p:childTnLst>
                                    <p:set>
                                      <p:cBhvr>
                                        <p:cTn id="74" dur="1" fill="hold">
                                          <p:stCondLst>
                                            <p:cond delay="0"/>
                                          </p:stCondLst>
                                        </p:cTn>
                                        <p:tgtEl>
                                          <p:spTgt spid="22"/>
                                        </p:tgtEl>
                                        <p:attrNameLst>
                                          <p:attrName>style.visibility</p:attrName>
                                        </p:attrNameLst>
                                      </p:cBhvr>
                                      <p:to>
                                        <p:strVal val="visible"/>
                                      </p:to>
                                    </p:set>
                                    <p:animEffect transition="in" filter="box(in)">
                                      <p:cBhvr>
                                        <p:cTn id="75" dur="500"/>
                                        <p:tgtEl>
                                          <p:spTgt spid="22"/>
                                        </p:tgtEl>
                                      </p:cBhvr>
                                    </p:animEffect>
                                  </p:childTnLst>
                                  <p:subTnLst>
                                    <p:audio>
                                      <p:cMediaNode>
                                        <p:cTn display="0" masterRel="sameClick">
                                          <p:stCondLst>
                                            <p:cond evt="begin" delay="0">
                                              <p:tn val="73"/>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1" grpId="0"/>
      <p:bldP spid="22" grpId="0" animBg="1"/>
      <p:bldP spid="25" grpId="0"/>
      <p:bldP spid="2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C:\Users\VT-P\Desktop\NỀN PP\73082290_806002039856818_5426739531237818368_o.jpg"/>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
        <p:nvSpPr>
          <p:cNvPr id="5" name="TextBox 4"/>
          <p:cNvSpPr txBox="1"/>
          <p:nvPr/>
        </p:nvSpPr>
        <p:spPr>
          <a:xfrm>
            <a:off x="3188355" y="2362200"/>
            <a:ext cx="5351145" cy="1569660"/>
          </a:xfrm>
          <a:prstGeom prst="rect">
            <a:avLst/>
          </a:prstGeom>
          <a:noFill/>
        </p:spPr>
        <p:txBody>
          <a:bodyPr wrap="none" rtlCol="0">
            <a:spAutoFit/>
          </a:bodyPr>
          <a:lstStyle/>
          <a:p>
            <a:pPr algn="ctr"/>
            <a:r>
              <a:rPr lang="en-US" sz="9600" b="1" dirty="0" err="1" smtClean="0">
                <a:solidFill>
                  <a:srgbClr val="FF0000"/>
                </a:solidFill>
                <a:latin typeface="Times New Roman" panose="02020603050405020304" charset="0"/>
                <a:cs typeface="Times New Roman" panose="02020603050405020304" charset="0"/>
              </a:rPr>
              <a:t>Vận</a:t>
            </a:r>
            <a:r>
              <a:rPr lang="en-US" sz="9600" b="1" dirty="0" smtClean="0">
                <a:solidFill>
                  <a:srgbClr val="FF0000"/>
                </a:solidFill>
                <a:latin typeface="Times New Roman" panose="02020603050405020304" charset="0"/>
                <a:cs typeface="Times New Roman" panose="02020603050405020304" charset="0"/>
              </a:rPr>
              <a:t> </a:t>
            </a:r>
            <a:r>
              <a:rPr lang="en-US" sz="9600" b="1" dirty="0" err="1" smtClean="0">
                <a:solidFill>
                  <a:srgbClr val="FF0000"/>
                </a:solidFill>
                <a:latin typeface="Times New Roman" panose="02020603050405020304" charset="0"/>
                <a:cs typeface="Times New Roman" panose="02020603050405020304" charset="0"/>
              </a:rPr>
              <a:t>dụng</a:t>
            </a:r>
            <a:endParaRPr lang="en-US" sz="9600" b="1" dirty="0">
              <a:solidFill>
                <a:srgbClr val="FF0000"/>
              </a:solidFill>
              <a:latin typeface="Times New Roman" panose="02020603050405020304" charset="0"/>
              <a:cs typeface="Times New Roman" panose="02020603050405020304" charset="0"/>
            </a:endParaRPr>
          </a:p>
        </p:txBody>
      </p:sp>
    </p:spTree>
    <p:extLst>
      <p:ext uri="{BB962C8B-B14F-4D97-AF65-F5344CB8AC3E}">
        <p14:creationId xmlns:p14="http://schemas.microsoft.com/office/powerpoint/2010/main" val="36161631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fbb63f59c772f80c241f5a3259235930"/>
          <p:cNvPicPr>
            <a:picLocks noChangeAspect="1"/>
          </p:cNvPicPr>
          <p:nvPr/>
        </p:nvPicPr>
        <p:blipFill>
          <a:blip r:embed="rId2"/>
          <a:stretch>
            <a:fillRect/>
          </a:stretch>
        </p:blipFill>
        <p:spPr>
          <a:xfrm>
            <a:off x="10812" y="8532"/>
            <a:ext cx="12091035" cy="6823710"/>
          </a:xfrm>
          <a:prstGeom prst="rect">
            <a:avLst/>
          </a:prstGeom>
        </p:spPr>
      </p:pic>
      <p:sp>
        <p:nvSpPr>
          <p:cNvPr id="2" name="Rectangle 1"/>
          <p:cNvSpPr/>
          <p:nvPr/>
        </p:nvSpPr>
        <p:spPr>
          <a:xfrm>
            <a:off x="980339" y="816563"/>
            <a:ext cx="6316153" cy="1569660"/>
          </a:xfrm>
          <a:prstGeom prst="rect">
            <a:avLst/>
          </a:prstGeom>
          <a:noFill/>
        </p:spPr>
        <p:txBody>
          <a:bodyPr wrap="none" lIns="91440" tIns="45720" rIns="91440" bIns="45720">
            <a:spAutoFit/>
          </a:bodyPr>
          <a:lstStyle/>
          <a:p>
            <a:pPr algn="ctr"/>
            <a:r>
              <a:rPr lang="en-US" sz="9600" b="1" cap="none" spc="0" dirty="0" smtClean="0">
                <a:ln w="12700">
                  <a:solidFill>
                    <a:schemeClr val="accent3">
                      <a:lumMod val="50000"/>
                    </a:schemeClr>
                  </a:solidFill>
                  <a:prstDash val="solid"/>
                </a:ln>
                <a:solidFill>
                  <a:srgbClr val="C00000"/>
                </a:solidFill>
                <a:effectLst>
                  <a:glow rad="101600">
                    <a:schemeClr val="accent6">
                      <a:satMod val="175000"/>
                      <a:alpha val="40000"/>
                    </a:schemeClr>
                  </a:glow>
                  <a:innerShdw blurRad="177800">
                    <a:schemeClr val="accent3">
                      <a:lumMod val="50000"/>
                    </a:schemeClr>
                  </a:innerShdw>
                </a:effectLst>
              </a:rPr>
              <a:t>KHỞI ĐỘNG</a:t>
            </a:r>
            <a:endParaRPr lang="en-US" sz="9600" b="1" cap="none" spc="0" dirty="0">
              <a:ln w="12700">
                <a:solidFill>
                  <a:schemeClr val="accent3">
                    <a:lumMod val="50000"/>
                  </a:schemeClr>
                </a:solidFill>
                <a:prstDash val="solid"/>
              </a:ln>
              <a:solidFill>
                <a:srgbClr val="C00000"/>
              </a:solidFill>
              <a:effectLst>
                <a:glow rad="101600">
                  <a:schemeClr val="accent6">
                    <a:satMod val="175000"/>
                    <a:alpha val="40000"/>
                  </a:schemeClr>
                </a:glow>
                <a:innerShdw blurRad="177800">
                  <a:schemeClr val="accent3">
                    <a:lumMod val="50000"/>
                  </a:schemeClr>
                </a:innerShdw>
              </a:effectLst>
            </a:endParaRPr>
          </a:p>
        </p:txBody>
      </p:sp>
    </p:spTree>
    <p:extLst>
      <p:ext uri="{BB962C8B-B14F-4D97-AF65-F5344CB8AC3E}">
        <p14:creationId xmlns:p14="http://schemas.microsoft.com/office/powerpoint/2010/main" val="2355551699"/>
      </p:ext>
    </p:extLst>
  </p:cSld>
  <p:clrMapOvr>
    <a:masterClrMapping/>
  </p:clrMapOvr>
  <p:transition>
    <p:wedg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228600"/>
            <a:ext cx="12192000" cy="6400800"/>
            <a:chOff x="0" y="228600"/>
            <a:chExt cx="9144000" cy="6400800"/>
          </a:xfrm>
        </p:grpSpPr>
        <p:pic>
          <p:nvPicPr>
            <p:cNvPr id="2050" name="Picture 2" descr="Kết quả hình ảnh cho cute background"/>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0256"/>
            <a:stretch>
              <a:fillRect/>
            </a:stretch>
          </p:blipFill>
          <p:spPr bwMode="auto">
            <a:xfrm>
              <a:off x="0" y="228600"/>
              <a:ext cx="9144000" cy="6400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283572" y="3219271"/>
              <a:ext cx="6476524" cy="1014730"/>
            </a:xfrm>
            <a:prstGeom prst="rect">
              <a:avLst/>
            </a:prstGeom>
            <a:noFill/>
          </p:spPr>
          <p:txBody>
            <a:bodyPr wrap="none" rtlCol="0">
              <a:spAutoFit/>
            </a:bodyPr>
            <a:lstStyle/>
            <a:p>
              <a:pPr algn="ctr"/>
              <a:r>
                <a:rPr lang="en-US" sz="6000" b="1" dirty="0">
                  <a:solidFill>
                    <a:srgbClr val="FF0000"/>
                  </a:solidFill>
                  <a:latin typeface="Times New Roman" panose="02020603050405020304" charset="0"/>
                  <a:cs typeface="Times New Roman" panose="02020603050405020304" charset="0"/>
                </a:rPr>
                <a:t>ĐỒNG HỒ - THỜI GIAN</a:t>
              </a:r>
            </a:p>
          </p:txBody>
        </p:sp>
      </p:grpSp>
    </p:spTree>
    <p:extLst>
      <p:ext uri="{BB962C8B-B14F-4D97-AF65-F5344CB8AC3E}">
        <p14:creationId xmlns:p14="http://schemas.microsoft.com/office/powerpoint/2010/main" val="26432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l="9216" r="3487"/>
          <a:stretch/>
        </p:blipFill>
        <p:spPr>
          <a:xfrm>
            <a:off x="0" y="561722"/>
            <a:ext cx="12071224" cy="5298165"/>
          </a:xfrm>
          <a:prstGeom prst="rect">
            <a:avLst/>
          </a:prstGeom>
        </p:spPr>
      </p:pic>
    </p:spTree>
    <p:extLst>
      <p:ext uri="{BB962C8B-B14F-4D97-AF65-F5344CB8AC3E}">
        <p14:creationId xmlns:p14="http://schemas.microsoft.com/office/powerpoint/2010/main" val="3729994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l="9397" r="3247" b="5527"/>
          <a:stretch/>
        </p:blipFill>
        <p:spPr>
          <a:xfrm>
            <a:off x="1906071" y="6692"/>
            <a:ext cx="8425455" cy="3509240"/>
          </a:xfrm>
          <a:prstGeom prst="rect">
            <a:avLst/>
          </a:prstGeom>
        </p:spPr>
      </p:pic>
      <p:pic>
        <p:nvPicPr>
          <p:cNvPr id="5" name="Picture 4"/>
          <p:cNvPicPr>
            <a:picLocks noChangeAspect="1"/>
          </p:cNvPicPr>
          <p:nvPr/>
        </p:nvPicPr>
        <p:blipFill>
          <a:blip r:embed="rId3"/>
          <a:stretch>
            <a:fillRect/>
          </a:stretch>
        </p:blipFill>
        <p:spPr>
          <a:xfrm>
            <a:off x="1348550" y="3515932"/>
            <a:ext cx="9724355" cy="3342068"/>
          </a:xfrm>
          <a:prstGeom prst="rect">
            <a:avLst/>
          </a:prstGeom>
        </p:spPr>
      </p:pic>
    </p:spTree>
    <p:extLst>
      <p:ext uri="{BB962C8B-B14F-4D97-AF65-F5344CB8AC3E}">
        <p14:creationId xmlns:p14="http://schemas.microsoft.com/office/powerpoint/2010/main" val="301894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am quen voi phep tru - Dau tru - Microsoft PowerPoint"/>
          <p:cNvPicPr>
            <a:picLocks noChangeAspect="1"/>
          </p:cNvPicPr>
          <p:nvPr/>
        </p:nvPicPr>
        <p:blipFill rotWithShape="1">
          <a:blip r:embed="rId2">
            <a:extLst>
              <a:ext uri="{28A0092B-C50C-407E-A947-70E740481C1C}">
                <a14:useLocalDpi xmlns:a14="http://schemas.microsoft.com/office/drawing/2010/main" val="0"/>
              </a:ext>
            </a:extLst>
          </a:blip>
          <a:srcRect l="33107" t="22436" r="18464" b="10694"/>
          <a:stretch/>
        </p:blipFill>
        <p:spPr>
          <a:xfrm>
            <a:off x="378823" y="0"/>
            <a:ext cx="11155680" cy="6858000"/>
          </a:xfrm>
          <a:prstGeom prst="rect">
            <a:avLst/>
          </a:prstGeom>
        </p:spPr>
      </p:pic>
    </p:spTree>
    <p:extLst>
      <p:ext uri="{BB962C8B-B14F-4D97-AF65-F5344CB8AC3E}">
        <p14:creationId xmlns:p14="http://schemas.microsoft.com/office/powerpoint/2010/main" val="7965612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asca-zurli-a-ram-sam-sam-zurli-cantecepentrucopii (online-video-cutter.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9054" y="117566"/>
            <a:ext cx="12112946" cy="6666375"/>
          </a:xfrm>
          <a:prstGeom prst="rect">
            <a:avLst/>
          </a:prstGeom>
        </p:spPr>
      </p:pic>
    </p:spTree>
    <p:extLst>
      <p:ext uri="{BB962C8B-B14F-4D97-AF65-F5344CB8AC3E}">
        <p14:creationId xmlns:p14="http://schemas.microsoft.com/office/powerpoint/2010/main" val="9657831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sz="4000">
              <a:latin typeface="Times New Roman" panose="02020603050405020304" charset="0"/>
              <a:cs typeface="Times New Roman" panose="02020603050405020304" charset="0"/>
            </a:endParaRPr>
          </a:p>
        </p:txBody>
      </p:sp>
      <p:pic>
        <p:nvPicPr>
          <p:cNvPr id="4" name="Content Placeholder 3"/>
          <p:cNvPicPr>
            <a:picLocks noGrp="1" noChangeAspect="1"/>
          </p:cNvPicPr>
          <p:nvPr>
            <p:ph idx="1"/>
          </p:nvPr>
        </p:nvPicPr>
        <p:blipFill>
          <a:blip r:embed="rId2"/>
          <a:stretch>
            <a:fillRect/>
          </a:stretch>
        </p:blipFill>
        <p:spPr>
          <a:xfrm>
            <a:off x="354965" y="511175"/>
            <a:ext cx="11513820" cy="4625340"/>
          </a:xfrm>
          <a:prstGeom prst="rect">
            <a:avLst/>
          </a:prstGeom>
        </p:spPr>
      </p:pic>
      <p:sp>
        <p:nvSpPr>
          <p:cNvPr id="5" name="Rounded Rectangle 4"/>
          <p:cNvSpPr/>
          <p:nvPr/>
        </p:nvSpPr>
        <p:spPr>
          <a:xfrm>
            <a:off x="1644015" y="5246370"/>
            <a:ext cx="2324100" cy="9505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latin typeface="Times New Roman" panose="02020603050405020304" charset="0"/>
                <a:cs typeface="Times New Roman" panose="02020603050405020304" charset="0"/>
              </a:rPr>
              <a:t>5 giờ</a:t>
            </a:r>
          </a:p>
        </p:txBody>
      </p:sp>
      <p:sp>
        <p:nvSpPr>
          <p:cNvPr id="6" name="Rounded Rectangle 5"/>
          <p:cNvSpPr/>
          <p:nvPr/>
        </p:nvSpPr>
        <p:spPr>
          <a:xfrm>
            <a:off x="5467985" y="5246370"/>
            <a:ext cx="2324100" cy="9505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latin typeface="Times New Roman" panose="02020603050405020304" charset="0"/>
                <a:cs typeface="Times New Roman" panose="02020603050405020304" charset="0"/>
              </a:rPr>
              <a:t>2 giờ</a:t>
            </a:r>
          </a:p>
        </p:txBody>
      </p:sp>
      <p:sp>
        <p:nvSpPr>
          <p:cNvPr id="7" name="Rounded Rectangle 6"/>
          <p:cNvSpPr/>
          <p:nvPr/>
        </p:nvSpPr>
        <p:spPr>
          <a:xfrm>
            <a:off x="9029700" y="5246370"/>
            <a:ext cx="2324100" cy="9505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latin typeface="Times New Roman" panose="02020603050405020304" charset="0"/>
                <a:cs typeface="Times New Roman" panose="02020603050405020304" charset="0"/>
              </a:rPr>
              <a:t>10 giờ</a:t>
            </a:r>
          </a:p>
        </p:txBody>
      </p:sp>
    </p:spTree>
    <p:extLst>
      <p:ext uri="{BB962C8B-B14F-4D97-AF65-F5344CB8AC3E}">
        <p14:creationId xmlns:p14="http://schemas.microsoft.com/office/powerpoint/2010/main" val="3644470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7"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550017" y="0"/>
            <a:ext cx="6851559" cy="7026834"/>
          </a:xfrm>
          <a:prstGeom prst="rect">
            <a:avLst/>
          </a:prstGeom>
        </p:spPr>
      </p:pic>
    </p:spTree>
    <p:extLst>
      <p:ext uri="{BB962C8B-B14F-4D97-AF65-F5344CB8AC3E}">
        <p14:creationId xmlns:p14="http://schemas.microsoft.com/office/powerpoint/2010/main" val="1786045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TotalTime>
  <Words>227</Words>
  <Application>Microsoft Office PowerPoint</Application>
  <PresentationFormat>Widescreen</PresentationFormat>
  <Paragraphs>58</Paragraphs>
  <Slides>15</Slides>
  <Notes>0</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Calibri Light</vt:lpstr>
      <vt:lpstr>Times New Roman</vt:lpstr>
      <vt:lpstr>Office Theme</vt:lpstr>
      <vt:lpstr>CHÀO MỪNG CÁC CON ĐẾN VỚI TIẾT TOÁN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CON ĐẾN VỚI TIẾT TOÁN </dc:title>
  <dc:creator>Admin</dc:creator>
  <cp:lastModifiedBy>Admin</cp:lastModifiedBy>
  <cp:revision>6</cp:revision>
  <dcterms:created xsi:type="dcterms:W3CDTF">2021-04-22T02:13:37Z</dcterms:created>
  <dcterms:modified xsi:type="dcterms:W3CDTF">2021-04-23T03:09:17Z</dcterms:modified>
</cp:coreProperties>
</file>