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5" r:id="rId3"/>
    <p:sldId id="267" r:id="rId4"/>
    <p:sldId id="268" r:id="rId5"/>
    <p:sldId id="260" r:id="rId6"/>
    <p:sldId id="288" r:id="rId7"/>
    <p:sldId id="281" r:id="rId8"/>
    <p:sldId id="289" r:id="rId9"/>
    <p:sldId id="290" r:id="rId10"/>
    <p:sldId id="282" r:id="rId11"/>
    <p:sldId id="283" r:id="rId12"/>
    <p:sldId id="284" r:id="rId13"/>
    <p:sldId id="28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08C2"/>
    <a:srgbClr val="000099"/>
    <a:srgbClr val="CCECFF"/>
    <a:srgbClr val="006600"/>
    <a:srgbClr val="CC0099"/>
    <a:srgbClr val="D3CC39"/>
    <a:srgbClr val="EAA722"/>
    <a:srgbClr val="FC7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55F8B-CC82-4A87-956F-85BF8B864D5F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F9F4C-01D9-4A09-BF53-A2FE72C20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0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/>
              <a:pPr/>
              <a:t>3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53032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6</a:t>
            </a:fld>
            <a:endParaRPr lang="vi-VN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21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10</a:t>
            </a:fld>
            <a:endParaRPr lang="vi-VN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ADF7E-8534-4F1F-B1DB-EE9AED4E52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35976"/>
      </p:ext>
    </p:extLst>
  </p:cSld>
  <p:clrMapOvr>
    <a:masterClrMapping/>
  </p:clrMapOvr>
  <p:transition spd="med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9EF07-A29F-4BEA-8F49-5A5CBAF769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01702"/>
      </p:ext>
    </p:extLst>
  </p:cSld>
  <p:clrMapOvr>
    <a:masterClrMapping/>
  </p:clrMapOvr>
  <p:transition spd="med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3E4EF-79A1-49C0-93B8-85FB841D1E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07238"/>
      </p:ext>
    </p:extLst>
  </p:cSld>
  <p:clrMapOvr>
    <a:masterClrMapping/>
  </p:clrMapOvr>
  <p:transition spd="med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D69A-1B01-4686-844D-940552D729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54554"/>
      </p:ext>
    </p:extLst>
  </p:cSld>
  <p:clrMapOvr>
    <a:masterClrMapping/>
  </p:clrMapOvr>
  <p:transition spd="med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F01EA-F784-4965-BCB8-EE73337EF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92770"/>
      </p:ext>
    </p:extLst>
  </p:cSld>
  <p:clrMapOvr>
    <a:masterClrMapping/>
  </p:clrMapOvr>
  <p:transition spd="med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88518-3BBA-4FAC-9609-71E048229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60527"/>
      </p:ext>
    </p:extLst>
  </p:cSld>
  <p:clrMapOvr>
    <a:masterClrMapping/>
  </p:clrMapOvr>
  <p:transition spd="med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55D0-C030-40F2-B61F-FDB40D5C44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73924"/>
      </p:ext>
    </p:extLst>
  </p:cSld>
  <p:clrMapOvr>
    <a:masterClrMapping/>
  </p:clrMapOvr>
  <p:transition spd="med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44354-AF45-4689-AFE0-BB23B67DF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50731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CF494-F1B6-4DDF-9FFC-914DA8B2FF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68695"/>
      </p:ext>
    </p:extLst>
  </p:cSld>
  <p:clrMapOvr>
    <a:masterClrMapping/>
  </p:clrMapOvr>
  <p:transition spd="med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37BC1-3442-4553-99F7-F61D1414AE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51143"/>
      </p:ext>
    </p:extLst>
  </p:cSld>
  <p:clrMapOvr>
    <a:masterClrMapping/>
  </p:clrMapOvr>
  <p:transition spd="med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2C539-7211-45CE-9A46-C54CB3A08C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16828"/>
      </p:ext>
    </p:extLst>
  </p:cSld>
  <p:clrMapOvr>
    <a:masterClrMapping/>
  </p:clrMapOvr>
  <p:transition spd="med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21C92-2179-4ECC-827A-AF661D1D95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06393"/>
      </p:ext>
    </p:extLst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6E49-7250-4CC0-8994-0956BECC92C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4C20B-DE7D-421C-B5AF-80E55EEAC51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1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flower928299"/>
          <p:cNvPicPr>
            <a:picLocks noChangeAspect="1" noChangeArrowheads="1"/>
          </p:cNvPicPr>
          <p:nvPr/>
        </p:nvPicPr>
        <p:blipFill>
          <a:blip r:embed="rId3">
            <a:lum bright="-2000"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WordArt 3"/>
          <p:cNvSpPr>
            <a:spLocks noChangeArrowheads="1" noChangeShapeType="1" noTextEdit="1"/>
          </p:cNvSpPr>
          <p:nvPr/>
        </p:nvSpPr>
        <p:spPr bwMode="auto">
          <a:xfrm>
            <a:off x="1038225" y="457200"/>
            <a:ext cx="6905625" cy="26035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4583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NhiÖt liÖt chµo mõng</a:t>
            </a:r>
          </a:p>
          <a:p>
            <a:pPr algn="ctr"/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 c¸c thÇy c« gi¸o vÒ dù </a:t>
            </a:r>
            <a:r>
              <a:rPr lang="en-US" sz="28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giê</a:t>
            </a:r>
            <a:endParaRPr lang="en-US" sz="28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.VnTifani HeavyH"/>
            </a:endParaRPr>
          </a:p>
          <a:p>
            <a:pPr algn="ctr"/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 </a:t>
            </a:r>
          </a:p>
        </p:txBody>
      </p:sp>
      <p:pic>
        <p:nvPicPr>
          <p:cNvPr id="2053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1675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2438400" y="312420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MÔN: TNXH</a:t>
            </a:r>
            <a:r>
              <a:rPr lang="en-US" sz="4800" dirty="0" smtClean="0">
                <a:solidFill>
                  <a:srgbClr val="CC0099"/>
                </a:solidFill>
                <a:latin typeface=".VnSouthern" pitchFamily="34" charset="0"/>
              </a:rPr>
              <a:t> </a:t>
            </a:r>
            <a:endParaRPr lang="en-US" sz="4800" dirty="0">
              <a:solidFill>
                <a:srgbClr val="CC0099"/>
              </a:solidFill>
              <a:latin typeface=".VnSouthern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905000" y="457200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4800" dirty="0">
              <a:solidFill>
                <a:srgbClr val="FF0000"/>
              </a:solidFill>
              <a:latin typeface=".VnSouther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3: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Làm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tập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2971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99"/>
                </a:solidFill>
              </a:rPr>
              <a:t>Vở</a:t>
            </a:r>
            <a:r>
              <a:rPr lang="en-US" sz="2400" b="1" dirty="0" smtClean="0">
                <a:solidFill>
                  <a:srgbClr val="000099"/>
                </a:solidFill>
              </a:rPr>
              <a:t> BTTNXH </a:t>
            </a:r>
            <a:r>
              <a:rPr lang="en-US" sz="2400" b="1" dirty="0" err="1" smtClean="0">
                <a:solidFill>
                  <a:srgbClr val="000099"/>
                </a:solidFill>
              </a:rPr>
              <a:t>trang</a:t>
            </a:r>
            <a:r>
              <a:rPr lang="en-US" sz="2400" b="1" dirty="0" smtClean="0">
                <a:solidFill>
                  <a:srgbClr val="000099"/>
                </a:solidFill>
              </a:rPr>
              <a:t> 6</a:t>
            </a:r>
            <a:r>
              <a:rPr lang="vi-VN" sz="2400" b="1" dirty="0" smtClean="0">
                <a:solidFill>
                  <a:srgbClr val="000099"/>
                </a:solidFill>
              </a:rPr>
              <a:t>7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95563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06" y="40944"/>
            <a:ext cx="908789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vi-VN" sz="2400" b="1" dirty="0" smtClean="0"/>
              <a:t>3</a:t>
            </a:r>
            <a:r>
              <a:rPr lang="en-US" sz="2400" b="1" dirty="0" smtClean="0"/>
              <a:t>. </a:t>
            </a:r>
            <a:r>
              <a:rPr lang="vi-VN" sz="2400" b="1" dirty="0" smtClean="0"/>
              <a:t>Hằng ngày, chúng ta cần ăn đủ ba bữa để cơ thể khoẻ mạnh. Hãy vẽ kim đồng hồ chỉ thời gian các bữa em ăn trong ngày.</a:t>
            </a:r>
            <a:endParaRPr lang="en-US" sz="2400" b="1" dirty="0"/>
          </a:p>
          <a:p>
            <a:endParaRPr lang="en-US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1127234" y="3733800"/>
            <a:ext cx="228600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55834" y="2895600"/>
            <a:ext cx="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374932" y="3330466"/>
            <a:ext cx="228600" cy="419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603532" y="2911366"/>
            <a:ext cx="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95898" y="3733800"/>
            <a:ext cx="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895898" y="2895600"/>
            <a:ext cx="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4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3D08C2"/>
                </a:solidFill>
              </a:rPr>
              <a:t>Câu</a:t>
            </a:r>
            <a:r>
              <a:rPr lang="en-US" sz="2400" b="1" dirty="0" smtClean="0">
                <a:solidFill>
                  <a:srgbClr val="3D08C2"/>
                </a:solidFill>
              </a:rPr>
              <a:t> </a:t>
            </a:r>
            <a:r>
              <a:rPr lang="vi-VN" sz="2400" b="1" dirty="0" smtClean="0">
                <a:solidFill>
                  <a:srgbClr val="3D08C2"/>
                </a:solidFill>
              </a:rPr>
              <a:t>4</a:t>
            </a:r>
            <a:r>
              <a:rPr lang="en-US" sz="2400" b="1" dirty="0" smtClean="0">
                <a:solidFill>
                  <a:srgbClr val="3D08C2"/>
                </a:solidFill>
              </a:rPr>
              <a:t>. </a:t>
            </a:r>
            <a:r>
              <a:rPr lang="vi-VN" sz="2400" b="1" dirty="0" smtClean="0">
                <a:solidFill>
                  <a:srgbClr val="3D08C2"/>
                </a:solidFill>
              </a:rPr>
              <a:t>Hãy viết những thức ăn, đồ uống của một ngày trong một tuần của em vào bảng dưới đây.</a:t>
            </a:r>
            <a:endParaRPr lang="en-US" sz="2400" b="1" dirty="0">
              <a:solidFill>
                <a:srgbClr val="3D08C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43766"/>
              </p:ext>
            </p:extLst>
          </p:nvPr>
        </p:nvGraphicFramePr>
        <p:xfrm>
          <a:off x="136634" y="914400"/>
          <a:ext cx="8915400" cy="579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8850"/>
                <a:gridCol w="2228850"/>
                <a:gridCol w="2228850"/>
                <a:gridCol w="2228850"/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/>
                        <a:t>Thứ</a:t>
                      </a:r>
                      <a:endParaRPr lang="en-US" sz="28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/>
                        <a:t>Bữa</a:t>
                      </a:r>
                      <a:r>
                        <a:rPr lang="vi-VN" sz="2800" b="1" baseline="0" dirty="0" smtClean="0"/>
                        <a:t> sáng</a:t>
                      </a:r>
                      <a:endParaRPr lang="en-US" sz="28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/>
                        <a:t>Bữa trưa</a:t>
                      </a:r>
                      <a:endParaRPr lang="en-US" sz="28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/>
                        <a:t>Bữa tối</a:t>
                      </a:r>
                      <a:endParaRPr lang="en-US" sz="28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/>
                        <a:t>Thứ hai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/>
                        <a:t>Thứ ba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/>
                        <a:t>Thứ tư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/>
                        <a:t>Thứ năm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/>
                        <a:t>Thứ sáu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/>
                        <a:t>Thứ bảy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/>
                        <a:t>Chủ nhật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7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EJ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28600" y="2209800"/>
            <a:ext cx="8610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2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Kính chúc các thầy cô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mạnh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khoẻ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,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các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em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học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sinh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chăm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ngoan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,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học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6"/>
          <p:cNvSpPr>
            <a:spLocks noChangeArrowheads="1" noChangeShapeType="1" noTextEdit="1"/>
          </p:cNvSpPr>
          <p:nvPr/>
        </p:nvSpPr>
        <p:spPr bwMode="auto">
          <a:xfrm>
            <a:off x="228600" y="3124200"/>
            <a:ext cx="891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552450" y="-17463"/>
            <a:ext cx="790575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TỰ NHIÊN XÃ HỘI</a:t>
            </a:r>
            <a:endParaRPr lang="en-US" sz="40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684213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vi-VN" sz="2800" b="1">
              <a:solidFill>
                <a:srgbClr val="0066FF"/>
              </a:solidFill>
              <a:latin typeface=".VnTime" pitchFamily="34" charset="0"/>
            </a:endParaRPr>
          </a:p>
        </p:txBody>
      </p:sp>
      <p:sp>
        <p:nvSpPr>
          <p:cNvPr id="6149" name="WordArt 6"/>
          <p:cNvSpPr>
            <a:spLocks noChangeArrowheads="1" noChangeShapeType="1" noTextEdit="1"/>
          </p:cNvSpPr>
          <p:nvPr/>
        </p:nvSpPr>
        <p:spPr bwMode="auto">
          <a:xfrm>
            <a:off x="2286000" y="1338263"/>
            <a:ext cx="3486150" cy="776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2135188"/>
            <a:ext cx="8915400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6: Ăn uống hằng ngày</a:t>
            </a:r>
            <a:endParaRPr lang="en-US" sz="5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3D08C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41148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GV: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Quỳnh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endParaRPr lang="en-US" dirty="0" smtClean="0"/>
          </a:p>
          <a:p>
            <a:r>
              <a:rPr lang="en-US" dirty="0" err="1" smtClean="0"/>
              <a:t>Lớp</a:t>
            </a:r>
            <a:r>
              <a:rPr lang="en-US" dirty="0" smtClean="0"/>
              <a:t>: 1C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  <p:bldP spid="6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4826876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1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28600" y="2105025"/>
            <a:ext cx="8763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Xác định số bữa ăn và những thức ăn thường dùng hằng ngày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87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77" y="960817"/>
            <a:ext cx="3548823" cy="41148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269" y="3895677"/>
            <a:ext cx="3083731" cy="296232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3276601" cy="306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25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70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28600" y="1143000"/>
            <a:ext cx="4953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2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52400" y="2181225"/>
            <a:ext cx="8763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Chơi trò chơi: « Đi siêu thị»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4369974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22245" cy="16001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2905"/>
            <a:ext cx="7010400" cy="525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6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515938" y="650875"/>
            <a:ext cx="7723187" cy="24050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smtClean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 smtClean="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0244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690563" y="2139950"/>
            <a:ext cx="227012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0252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02348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00" y="-58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00" y="4338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189</Words>
  <Application>Microsoft Office PowerPoint</Application>
  <PresentationFormat>On-screen Show (4:3)</PresentationFormat>
  <Paragraphs>35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.VnSouthern</vt:lpstr>
      <vt:lpstr>.VnTifani HeavyH</vt:lpstr>
      <vt:lpstr>.VnTime</vt:lpstr>
      <vt:lpstr>Arial</vt:lpstr>
      <vt:lpstr>Ariston</vt:lpstr>
      <vt:lpstr>Calibri</vt:lpstr>
      <vt:lpstr>Tahoma</vt:lpstr>
      <vt:lpstr>Times New Roman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AutoBVT</cp:lastModifiedBy>
  <cp:revision>51</cp:revision>
  <dcterms:created xsi:type="dcterms:W3CDTF">2020-08-07T14:18:09Z</dcterms:created>
  <dcterms:modified xsi:type="dcterms:W3CDTF">2021-03-24T10:06:52Z</dcterms:modified>
</cp:coreProperties>
</file>