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7" r:id="rId6"/>
    <p:sldId id="269" r:id="rId7"/>
    <p:sldId id="270" r:id="rId8"/>
    <p:sldId id="271" r:id="rId9"/>
    <p:sldId id="272" r:id="rId10"/>
    <p:sldId id="273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image" Target="../media/image8.png"/><Relationship Id="rId7" Type="http://schemas.openxmlformats.org/officeDocument/2006/relationships/slide" Target="sl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1" Type="http://schemas.openxmlformats.org/officeDocument/2006/relationships/slideLayout" Target="../slideLayouts/slideLayout35.xml"/><Relationship Id="rId20" Type="http://schemas.openxmlformats.org/officeDocument/2006/relationships/audio" Target="../media/audio1.wav"/><Relationship Id="rId2" Type="http://schemas.openxmlformats.org/officeDocument/2006/relationships/image" Target="../media/image3.png"/><Relationship Id="rId19" Type="http://schemas.openxmlformats.org/officeDocument/2006/relationships/image" Target="../media/image16.png"/><Relationship Id="rId18" Type="http://schemas.openxmlformats.org/officeDocument/2006/relationships/image" Target="../media/image15.GIF"/><Relationship Id="rId17" Type="http://schemas.openxmlformats.org/officeDocument/2006/relationships/image" Target="../media/image14.GIF"/><Relationship Id="rId16" Type="http://schemas.openxmlformats.org/officeDocument/2006/relationships/image" Target="../media/image13.GIF"/><Relationship Id="rId15" Type="http://schemas.openxmlformats.org/officeDocument/2006/relationships/image" Target="../media/image12.GIF"/><Relationship Id="rId14" Type="http://schemas.openxmlformats.org/officeDocument/2006/relationships/image" Target="../media/image11.png"/><Relationship Id="rId13" Type="http://schemas.openxmlformats.org/officeDocument/2006/relationships/slide" Target="slide6.xml"/><Relationship Id="rId12" Type="http://schemas.openxmlformats.org/officeDocument/2006/relationships/image" Target="../media/image10.png"/><Relationship Id="rId11" Type="http://schemas.openxmlformats.org/officeDocument/2006/relationships/slide" Target="slide5.xml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" Target="slide2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" Target="slide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" Target="slide2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" Target="slide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 fontScale="90000"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ôn lại những gì đã học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(2 tiết)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111885" y="188341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45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95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54095" y="199199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34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24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996940" y="188341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22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7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29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17280" y="199199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97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3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94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596255" y="235966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4035" y="204406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265170" y="228028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444230" y="251650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13"/>
            <a:ext cx="10972800" cy="1143000"/>
          </a:xfrm>
        </p:spPr>
        <p:txBody>
          <a:bodyPr/>
          <a:p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015" y="1344930"/>
            <a:ext cx="9968230" cy="365442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57115" y="265112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30</a:t>
            </a:r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857115" y="364045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80</a:t>
            </a:r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598660" y="265112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39</a:t>
            </a:r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732010" y="3640455"/>
            <a:ext cx="108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23</a:t>
            </a:r>
            <a:endParaRPr 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9135" y="686435"/>
            <a:ext cx="8843645" cy="51943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3820" y="1570355"/>
            <a:ext cx="4481195" cy="274447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9 hình tròn, 7 hình vuông, 7 hình tam giác, 3 hình  chữ nhật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4215" y="1696720"/>
            <a:ext cx="10114280" cy="34950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90570" y="2371725"/>
            <a:ext cx="3436620" cy="297561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7420" y="471170"/>
            <a:ext cx="10297795" cy="50114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02955" y="3646805"/>
            <a:ext cx="1275080" cy="4375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1150" y="4909820"/>
            <a:ext cx="2695575" cy="5099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Thứ tư tuần sau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6280" y="386715"/>
            <a:ext cx="10332720" cy="57518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642360" y="2493645"/>
            <a:ext cx="655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85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99685" y="2529840"/>
            <a:ext cx="655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35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86275" y="2529840"/>
            <a:ext cx="534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040120" y="252984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55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040120" y="3519170"/>
            <a:ext cx="66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55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13525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 + 4 =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13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16649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55 - 12 =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43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2089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35 +5 + 6 =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46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20034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69 - 2 - 6 =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965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Đáp án: 61</a:t>
            </a:r>
            <a:endParaRPr 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83690" y="728345"/>
            <a:ext cx="9023985" cy="55479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96790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7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796790" y="349567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17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796790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67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388225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5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388225" y="33991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15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388225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45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130155" y="232219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80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0130155" y="3399155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70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130155" y="456565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10</a:t>
            </a:r>
            <a:endParaRPr 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56030" y="855345"/>
            <a:ext cx="9546590" cy="527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202883"/>
            <a:ext cx="10972800" cy="1143000"/>
          </a:xfrm>
        </p:spPr>
        <p:txBody>
          <a:bodyPr/>
          <a:p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6935" y="1612900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79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107690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73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31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42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800725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87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86165" y="1727835"/>
            <a:ext cx="16471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20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66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34035" y="2044065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400040" y="223139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792095" y="214630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285480" y="2146300"/>
            <a:ext cx="400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4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WPS Presentation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1_Default Design</vt:lpstr>
      <vt:lpstr>Default Design</vt:lpstr>
      <vt:lpstr>2_Office Theme</vt:lpstr>
      <vt:lpstr>1_Office Theme</vt:lpstr>
      <vt:lpstr>TOÁN LỚP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toanbh</cp:lastModifiedBy>
  <cp:revision>2</cp:revision>
  <dcterms:created xsi:type="dcterms:W3CDTF">2020-10-01T15:34:00Z</dcterms:created>
  <dcterms:modified xsi:type="dcterms:W3CDTF">2020-10-06T04:31:17Z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