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" y="624205"/>
            <a:ext cx="11182985" cy="490029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7574280" y="3420745"/>
            <a:ext cx="664210" cy="63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4" name="Rectangles 3"/>
          <p:cNvSpPr/>
          <p:nvPr/>
        </p:nvSpPr>
        <p:spPr>
          <a:xfrm>
            <a:off x="8373745" y="3390900"/>
            <a:ext cx="60388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5" name="Rectangles 4"/>
          <p:cNvSpPr/>
          <p:nvPr/>
        </p:nvSpPr>
        <p:spPr>
          <a:xfrm>
            <a:off x="9074150" y="3390900"/>
            <a:ext cx="60388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085070" y="3390900"/>
            <a:ext cx="60388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8" name="Rectangles 7"/>
          <p:cNvSpPr/>
          <p:nvPr/>
        </p:nvSpPr>
        <p:spPr>
          <a:xfrm>
            <a:off x="9910445" y="4740275"/>
            <a:ext cx="63309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380365"/>
            <a:ext cx="9959975" cy="528193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6986270" y="3390900"/>
            <a:ext cx="497205" cy="49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" name="Rectangles 3"/>
          <p:cNvSpPr/>
          <p:nvPr/>
        </p:nvSpPr>
        <p:spPr>
          <a:xfrm>
            <a:off x="7626350" y="3390900"/>
            <a:ext cx="482600" cy="49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5" name="Rectangles 4"/>
          <p:cNvSpPr/>
          <p:nvPr/>
        </p:nvSpPr>
        <p:spPr>
          <a:xfrm>
            <a:off x="8213725" y="3390900"/>
            <a:ext cx="482600" cy="49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6" name="Rectangles 5"/>
          <p:cNvSpPr/>
          <p:nvPr/>
        </p:nvSpPr>
        <p:spPr>
          <a:xfrm>
            <a:off x="9053195" y="3300095"/>
            <a:ext cx="482600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7" name="Rectangles 6"/>
          <p:cNvSpPr/>
          <p:nvPr/>
        </p:nvSpPr>
        <p:spPr>
          <a:xfrm>
            <a:off x="8953500" y="4558665"/>
            <a:ext cx="482600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0"/>
            <a:ext cx="1021334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85" y="4677410"/>
            <a:ext cx="6350000" cy="207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i-hinh-nen-powerpoint-dep-ve-moi-truong-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195" y="19050"/>
            <a:ext cx="12265025" cy="681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815" y="3164840"/>
            <a:ext cx="5901690" cy="1325880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latin typeface=".VnAvant" panose="020B7200000000000000" charset="0"/>
                <a:cs typeface=".VnAvant" panose="020B7200000000000000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773555" y="37746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16 - 2 =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A. 14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15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19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D. l6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50975" y="494940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16 - 4 =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14938" y="574692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A. 16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0501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12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3731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C. 13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D.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504950" y="483870"/>
            <a:ext cx="837184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12 - 3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3891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255" y="2857816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353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D.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65225" y="2962731"/>
              <a:ext cx="3413284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432747" y="4317167"/>
            <a:ext cx="6325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: </a:t>
            </a:r>
            <a:r>
              <a:rPr lang="en-US" sz="2800" dirty="0" err="1" smtClean="0"/>
              <a:t>Đỗ</a:t>
            </a:r>
            <a:r>
              <a:rPr lang="en-US" sz="2800" dirty="0" smtClean="0"/>
              <a:t> </a:t>
            </a:r>
            <a:r>
              <a:rPr lang="en-US" sz="2800" dirty="0" err="1" smtClean="0"/>
              <a:t>Bích</a:t>
            </a:r>
            <a:r>
              <a:rPr lang="en-US" sz="2800" dirty="0" smtClean="0"/>
              <a:t> </a:t>
            </a:r>
            <a:r>
              <a:rPr lang="en-US" sz="2800" dirty="0" err="1" smtClean="0"/>
              <a:t>Nguyệt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: 1B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5" y="948690"/>
            <a:ext cx="11172825" cy="34372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41320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17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941320" y="312864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37505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16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37505" y="3229610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13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12100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16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12100" y="3229610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567670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67670" y="3229610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502285"/>
            <a:ext cx="10392410" cy="508381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432425" y="4145280"/>
            <a:ext cx="633095" cy="6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5" name="Rectangles 4"/>
          <p:cNvSpPr/>
          <p:nvPr/>
        </p:nvSpPr>
        <p:spPr>
          <a:xfrm>
            <a:off x="8637270" y="4145280"/>
            <a:ext cx="633095" cy="6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17085" y="5442585"/>
            <a:ext cx="4496435" cy="9810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5 + 2 = 7 con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ldLvl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AutoBVT</cp:lastModifiedBy>
  <cp:revision>2</cp:revision>
  <dcterms:created xsi:type="dcterms:W3CDTF">2020-10-02T09:53:17Z</dcterms:created>
  <dcterms:modified xsi:type="dcterms:W3CDTF">2021-03-24T05:49:50Z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