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</p:sldMasterIdLst>
  <p:sldIdLst>
    <p:sldId id="271" r:id="rId4"/>
    <p:sldId id="25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GI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Toán</a:t>
            </a:r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– 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100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</a:t>
            </a:r>
          </a:p>
          <a:p>
            <a:pPr algn="ctr">
              <a:defRPr/>
            </a:pP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TẬP ĐỌC!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32840"/>
            <a:ext cx="11109325" cy="459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240" y="1032510"/>
            <a:ext cx="9876155" cy="45440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177165"/>
            <a:ext cx="1818005" cy="969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7" name="Rectangles 6"/>
          <p:cNvSpPr/>
          <p:nvPr/>
        </p:nvSpPr>
        <p:spPr>
          <a:xfrm>
            <a:off x="2256790" y="1338580"/>
            <a:ext cx="799465" cy="95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Rectangles 7"/>
          <p:cNvSpPr/>
          <p:nvPr/>
        </p:nvSpPr>
        <p:spPr>
          <a:xfrm>
            <a:off x="2256790" y="4015740"/>
            <a:ext cx="799465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Rectangles 8"/>
          <p:cNvSpPr/>
          <p:nvPr/>
        </p:nvSpPr>
        <p:spPr>
          <a:xfrm>
            <a:off x="2271395" y="2771775"/>
            <a:ext cx="815340" cy="84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Rectangles 9"/>
          <p:cNvSpPr/>
          <p:nvPr/>
        </p:nvSpPr>
        <p:spPr>
          <a:xfrm>
            <a:off x="5793740" y="1391285"/>
            <a:ext cx="739775" cy="897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9248775" y="2681605"/>
            <a:ext cx="815340" cy="935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5718175" y="4015740"/>
            <a:ext cx="815340" cy="91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248775" y="4016375"/>
            <a:ext cx="815340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5772150" y="2726690"/>
            <a:ext cx="769620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9248775" y="1338580"/>
            <a:ext cx="769620" cy="92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73380"/>
            <a:ext cx="10332085" cy="23907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93520" y="3134360"/>
            <a:ext cx="6151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tự bé đến lớn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5" y="4231005"/>
            <a:ext cx="161925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830" y="4396740"/>
            <a:ext cx="159067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0" y="4448810"/>
            <a:ext cx="1619250" cy="1400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870" y="4173855"/>
            <a:ext cx="180022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75030" y="614680"/>
            <a:ext cx="6151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tự lớn đến bé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975" y="2633980"/>
            <a:ext cx="1800225" cy="159067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8075" y="2728595"/>
            <a:ext cx="1619250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75" y="2728595"/>
            <a:ext cx="1590675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100" y="2691130"/>
            <a:ext cx="1619250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74955"/>
            <a:ext cx="10309860" cy="499491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726815" y="5427980"/>
            <a:ext cx="4330065" cy="1312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có 56 cái cốc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>
            <a:fillRect/>
          </a:stretch>
        </p:blipFill>
        <p:spPr>
          <a:xfrm>
            <a:off x="-140581" y="536862"/>
            <a:ext cx="13022411" cy="6211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4083" y="3972910"/>
            <a:ext cx="53832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HẸN GẶP LẠI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các số trong phạm vi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12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11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1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3865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8 + 1 + 2 = 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1876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433973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3482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2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216" y="727837"/>
            <a:ext cx="34004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6 - 1 - 2 =?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2685" y="480060"/>
            <a:ext cx="3503930" cy="236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13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4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27559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</a:rPr>
              <a:t>8 + 5 = 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185" y="111760"/>
            <a:ext cx="9487535" cy="662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10" y="365760"/>
            <a:ext cx="9700260" cy="60553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985" y="448945"/>
            <a:ext cx="1818005" cy="969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55" y="397510"/>
            <a:ext cx="11243945" cy="2875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36115" y="3026410"/>
            <a:ext cx="1312545" cy="805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Hai mươi lăm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16630" y="3026410"/>
            <a:ext cx="1193800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Ba mươi mốt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3625" y="3026410"/>
            <a:ext cx="114998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Sáu mươi tư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38900" y="3026410"/>
            <a:ext cx="1178560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lăm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20965" y="3026410"/>
            <a:ext cx="120840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Tám mươi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23695" y="3026410"/>
            <a:ext cx="162496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Hai mươi lăm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24620" y="3026410"/>
            <a:ext cx="1253490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chín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73995" y="3026410"/>
            <a:ext cx="1208405" cy="805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Một trăm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955"/>
            <a:ext cx="10773410" cy="380238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987040" y="2425065"/>
            <a:ext cx="724535" cy="739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5099685" y="2394585"/>
            <a:ext cx="769620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s 8"/>
          <p:cNvSpPr/>
          <p:nvPr/>
        </p:nvSpPr>
        <p:spPr>
          <a:xfrm>
            <a:off x="9249410" y="2425065"/>
            <a:ext cx="739140" cy="739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10356850" y="2394585"/>
            <a:ext cx="739775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2971800" y="3315335"/>
            <a:ext cx="75501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5160010" y="3284855"/>
            <a:ext cx="70929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234170" y="3300095"/>
            <a:ext cx="73914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10387330" y="3284855"/>
            <a:ext cx="709295" cy="709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2987040" y="4159250"/>
            <a:ext cx="739775" cy="7404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5099050" y="4130040"/>
            <a:ext cx="739775" cy="769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9234170" y="4160520"/>
            <a:ext cx="754380" cy="663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10387330" y="4129405"/>
            <a:ext cx="739775" cy="7702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UTM Avo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AutoBVT</cp:lastModifiedBy>
  <cp:revision>4</cp:revision>
  <dcterms:created xsi:type="dcterms:W3CDTF">2020-10-01T10:05:00Z</dcterms:created>
  <dcterms:modified xsi:type="dcterms:W3CDTF">2021-05-10T03:05:56Z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