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75" r:id="rId4"/>
  </p:sldMasterIdLst>
  <p:notesMasterIdLst>
    <p:notesMasterId r:id="rId17"/>
  </p:notesMasterIdLst>
  <p:sldIdLst>
    <p:sldId id="279" r:id="rId5"/>
    <p:sldId id="265" r:id="rId6"/>
    <p:sldId id="266" r:id="rId7"/>
    <p:sldId id="267" r:id="rId8"/>
    <p:sldId id="268" r:id="rId9"/>
    <p:sldId id="269" r:id="rId10"/>
    <p:sldId id="273" r:id="rId11"/>
    <p:sldId id="272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3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png"/><Relationship Id="rId18" Type="http://schemas.openxmlformats.org/officeDocument/2006/relationships/slide" Target="slide1.xml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9.png"/><Relationship Id="rId15" Type="http://schemas.openxmlformats.org/officeDocument/2006/relationships/image" Target="../media/image21.GIF"/><Relationship Id="rId10" Type="http://schemas.openxmlformats.org/officeDocument/2006/relationships/image" Target="../media/image18.GIF"/><Relationship Id="rId19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7.GIF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toán</a:t>
            </a:r>
            <a:r>
              <a:rPr lang="en-US" sz="28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– 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Em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vui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học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toán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</a:t>
            </a:r>
          </a:p>
          <a:p>
            <a:pPr algn="ctr">
              <a:defRPr/>
            </a:pP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TẬP ĐỌC!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6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33350"/>
            <a:ext cx="9067800" cy="248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045" y="2777490"/>
            <a:ext cx="6609715" cy="3983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17900" y="2061210"/>
            <a:ext cx="5092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21&gt;16?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&lt; 65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&gt; 20?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6640" y="1189990"/>
            <a:ext cx="8047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-choi-doc-s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66725"/>
            <a:ext cx="8915400" cy="568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68</Words>
  <Application>Microsoft Office PowerPoint</Application>
  <PresentationFormat>Widescreen</PresentationFormat>
  <Paragraphs>17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1_Office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VÀ CÁC EM  HỌC SINH!</dc:title>
  <dc:creator/>
  <cp:lastModifiedBy>AutoBVT</cp:lastModifiedBy>
  <cp:revision>3</cp:revision>
  <dcterms:created xsi:type="dcterms:W3CDTF">2020-10-02T14:39:53Z</dcterms:created>
  <dcterms:modified xsi:type="dcterms:W3CDTF">2021-05-10T02:58:25Z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