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8" r:id="rId3"/>
    <p:sldId id="260" r:id="rId4"/>
    <p:sldId id="261" r:id="rId5"/>
    <p:sldId id="262" r:id="rId6"/>
    <p:sldId id="263" r:id="rId7"/>
    <p:sldId id="264" r:id="rId8"/>
    <p:sldId id="266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5.GIF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20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4.GIF"/><Relationship Id="rId5" Type="http://schemas.openxmlformats.org/officeDocument/2006/relationships/image" Target="../media/image4.png"/><Relationship Id="rId15" Type="http://schemas.openxmlformats.org/officeDocument/2006/relationships/image" Target="../media/image16.GIF"/><Relationship Id="rId23" Type="http://schemas.openxmlformats.org/officeDocument/2006/relationships/image" Target="../media/image21.png"/><Relationship Id="rId10" Type="http://schemas.openxmlformats.org/officeDocument/2006/relationships/image" Target="../media/image13.GIF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1.GIF"/><Relationship Id="rId22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+ 14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55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+ 25 =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82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+ 32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57095" y="1655445"/>
            <a:ext cx="8133080" cy="2323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+ 14</a:t>
            </a:r>
          </a:p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2905" y="4571642"/>
            <a:ext cx="6610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Giáo</a:t>
            </a:r>
            <a:r>
              <a:rPr lang="en-US" sz="3200" dirty="0" smtClean="0"/>
              <a:t> </a:t>
            </a:r>
            <a:r>
              <a:rPr lang="en-US" sz="3200" dirty="0" err="1" smtClean="0"/>
              <a:t>viên</a:t>
            </a:r>
            <a:r>
              <a:rPr lang="en-US" sz="3200" dirty="0" smtClean="0"/>
              <a:t> : </a:t>
            </a:r>
            <a:r>
              <a:rPr lang="en-US" sz="3200" dirty="0" err="1" smtClean="0"/>
              <a:t>Đỗ</a:t>
            </a:r>
            <a:r>
              <a:rPr lang="en-US" sz="3200" dirty="0" smtClean="0"/>
              <a:t> </a:t>
            </a:r>
            <a:r>
              <a:rPr lang="en-US" sz="3200" dirty="0" err="1" smtClean="0"/>
              <a:t>Bích</a:t>
            </a:r>
            <a:r>
              <a:rPr lang="en-US" sz="3200" dirty="0" smtClean="0"/>
              <a:t> </a:t>
            </a:r>
            <a:r>
              <a:rPr lang="en-US" sz="3200" dirty="0" err="1" smtClean="0"/>
              <a:t>Nguyệt</a:t>
            </a:r>
            <a:endParaRPr lang="en-US" sz="3200" dirty="0" smtClean="0"/>
          </a:p>
          <a:p>
            <a:r>
              <a:rPr lang="en-US" sz="3200" dirty="0" err="1" smtClean="0"/>
              <a:t>Lớp</a:t>
            </a:r>
            <a:r>
              <a:rPr lang="en-US" sz="3200" dirty="0" smtClean="0"/>
              <a:t> : </a:t>
            </a:r>
            <a:r>
              <a:rPr lang="en-US" sz="3200" dirty="0" smtClean="0"/>
              <a:t>1B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10" y="200025"/>
            <a:ext cx="9813925" cy="4133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987040" y="2228850"/>
            <a:ext cx="332105" cy="8597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899150" y="2273935"/>
            <a:ext cx="1961515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311140" y="2273935"/>
            <a:ext cx="2037080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591800" y="2273935"/>
            <a:ext cx="316865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580" y="363855"/>
            <a:ext cx="9606915" cy="508889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795" y="363855"/>
            <a:ext cx="9030335" cy="4669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</Words>
  <Application>Microsoft Office PowerPoint</Application>
  <PresentationFormat>Widescreen</PresentationFormat>
  <Paragraphs>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UTM Avo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5</cp:revision>
  <dcterms:created xsi:type="dcterms:W3CDTF">2020-10-02T09:27:00Z</dcterms:created>
  <dcterms:modified xsi:type="dcterms:W3CDTF">2021-03-29T05:27:54Z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