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67" r:id="rId4"/>
    <p:sldId id="268" r:id="rId5"/>
    <p:sldId id="260" r:id="rId6"/>
    <p:sldId id="277" r:id="rId7"/>
    <p:sldId id="278" r:id="rId8"/>
    <p:sldId id="282" r:id="rId9"/>
    <p:sldId id="281" r:id="rId10"/>
    <p:sldId id="279" r:id="rId11"/>
    <p:sldId id="283" r:id="rId12"/>
    <p:sldId id="284" r:id="rId13"/>
    <p:sldId id="28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26734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0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5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giê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62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Câu</a:t>
            </a:r>
            <a:r>
              <a:rPr lang="en-US" sz="2800" b="1" dirty="0" smtClean="0"/>
              <a:t> 1.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dưới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7740" y="3133904"/>
            <a:ext cx="88562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AutoNum type="alphaLcParenR"/>
            </a:pPr>
            <a:r>
              <a:rPr lang="en-US" sz="3600" b="1" dirty="0" err="1" smtClean="0">
                <a:solidFill>
                  <a:srgbClr val="000099"/>
                </a:solidFill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nhìn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en-US" sz="3600" b="1" dirty="0" err="1" smtClean="0">
                <a:solidFill>
                  <a:srgbClr val="000099"/>
                </a:solidFill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nghe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nếm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bằng</a:t>
            </a:r>
            <a:r>
              <a:rPr lang="en-US" sz="3600" b="1" dirty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ngửi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bằng</a:t>
            </a:r>
            <a:r>
              <a:rPr lang="en-US" sz="3600" b="1" dirty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cảm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nhận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được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sự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êm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dịu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đau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đớn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nóng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lạnh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 ……………………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3020704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mắt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710025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tai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321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lưỡi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232" y="4937663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mũi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094311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da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0" y="485340"/>
            <a:ext cx="8627660" cy="26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</a:rPr>
              <a:t> 2. </a:t>
            </a:r>
            <a:r>
              <a:rPr lang="en-US" sz="3200" b="1" dirty="0" err="1" smtClean="0">
                <a:solidFill>
                  <a:prstClr val="black"/>
                </a:solidFill>
              </a:rPr>
              <a:t>Tô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màu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nhìn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thấy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nghe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âm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thanh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1301212"/>
            <a:ext cx="9134901" cy="46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213518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438400" y="4092338"/>
            <a:ext cx="6325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: </a:t>
            </a:r>
            <a:r>
              <a:rPr lang="en-US" sz="2800" dirty="0" err="1" smtClean="0"/>
              <a:t>Đỗ</a:t>
            </a:r>
            <a:r>
              <a:rPr lang="en-US" sz="2800" dirty="0" smtClean="0"/>
              <a:t> </a:t>
            </a:r>
            <a:r>
              <a:rPr lang="en-US" sz="2800" dirty="0" err="1" smtClean="0"/>
              <a:t>Bích</a:t>
            </a:r>
            <a:r>
              <a:rPr lang="en-US" sz="2800" dirty="0" smtClean="0"/>
              <a:t> </a:t>
            </a:r>
            <a:r>
              <a:rPr lang="en-US" sz="2800" dirty="0" err="1" smtClean="0"/>
              <a:t>Nguyệt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: 1B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hiểu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quan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4501"/>
            <a:ext cx="7467600" cy="595349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đó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1600200"/>
            <a:ext cx="251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</a:rPr>
              <a:t>Bà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mẹ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dưới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đây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đang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</a:p>
          <a:p>
            <a:endParaRPr lang="en-US" sz="2400" b="1" dirty="0" smtClean="0">
              <a:solidFill>
                <a:srgbClr val="000099"/>
              </a:solidFill>
            </a:endParaRPr>
          </a:p>
          <a:p>
            <a:r>
              <a:rPr lang="en-US" sz="2400" b="1" dirty="0" smtClean="0">
                <a:solidFill>
                  <a:srgbClr val="000099"/>
                </a:solidFill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biết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</a:rPr>
              <a:t>vỏ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mít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xù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xì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mùi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thơm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vị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ngọt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múi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mít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29" y="0"/>
            <a:ext cx="64594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2763"/>
            <a:ext cx="7620000" cy="6150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ngửi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nếm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sờ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vật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xung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quanh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160" cy="86661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96904" y="1371600"/>
            <a:ext cx="3657600" cy="2286000"/>
          </a:xfrm>
          <a:prstGeom prst="line">
            <a:avLst/>
          </a:prstGeom>
          <a:ln w="38100">
            <a:solidFill>
              <a:srgbClr val="3D08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70866" y="1219200"/>
            <a:ext cx="3683638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70866" y="3798032"/>
            <a:ext cx="3683638" cy="11430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0866" y="4941032"/>
            <a:ext cx="3683638" cy="1154968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96904" y="2514600"/>
            <a:ext cx="3657600" cy="3657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19050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</a:rPr>
              <a:t>Hãy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tên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bộ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phận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cơ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phù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hợp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thông</a:t>
            </a:r>
            <a:r>
              <a:rPr lang="en-US" sz="2800" b="1" dirty="0" smtClean="0">
                <a:solidFill>
                  <a:srgbClr val="000099"/>
                </a:solidFill>
              </a:rPr>
              <a:t> tin </a:t>
            </a:r>
            <a:r>
              <a:rPr lang="en-US" sz="2800" b="1" dirty="0" err="1" smtClean="0">
                <a:solidFill>
                  <a:srgbClr val="000099"/>
                </a:solidFill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dưới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đây</a:t>
            </a:r>
            <a:r>
              <a:rPr lang="en-US" sz="2800" b="1" dirty="0" smtClean="0">
                <a:solidFill>
                  <a:srgbClr val="000099"/>
                </a:solidFill>
              </a:rPr>
              <a:t>.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433"/>
            <a:ext cx="6019800" cy="68444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" y="152400"/>
            <a:ext cx="11622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283</Words>
  <Application>Microsoft Office PowerPoint</Application>
  <PresentationFormat>On-screen Show (4:3)</PresentationFormat>
  <Paragraphs>39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.VnSouthern</vt:lpstr>
      <vt:lpstr>.VnTifani HeavyH</vt:lpstr>
      <vt:lpstr>.VnTime</vt:lpstr>
      <vt:lpstr>Arial</vt:lpstr>
      <vt:lpstr>Ariston</vt:lpstr>
      <vt:lpstr>Calibri</vt:lpstr>
      <vt:lpstr>Tahoma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38</cp:revision>
  <dcterms:created xsi:type="dcterms:W3CDTF">2020-08-07T14:18:09Z</dcterms:created>
  <dcterms:modified xsi:type="dcterms:W3CDTF">2021-03-24T08:51:29Z</dcterms:modified>
</cp:coreProperties>
</file>