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55" y="114935"/>
            <a:ext cx="9460865" cy="35960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70710" y="403923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3636010" y="674370"/>
            <a:ext cx="267081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870710" y="498157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thấp nhất?</a:t>
            </a:r>
          </a:p>
        </p:txBody>
      </p:sp>
      <p:sp>
        <p:nvSpPr>
          <p:cNvPr id="7" name="Oval 6"/>
          <p:cNvSpPr/>
          <p:nvPr/>
        </p:nvSpPr>
        <p:spPr>
          <a:xfrm>
            <a:off x="6216015" y="2017395"/>
            <a:ext cx="1494155" cy="1418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870710" y="5998845"/>
            <a:ext cx="731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A thấp hơn tòa nhà nào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59140" y="5970905"/>
            <a:ext cx="2323465" cy="72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Tòa nhà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Đà điểu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380" y="5111115"/>
            <a:ext cx="3879215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hươu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thấp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1845" y="185420"/>
            <a:ext cx="3641725" cy="314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thỏ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nhím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cao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480" y="598805"/>
            <a:ext cx="4019550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8364" y="3219271"/>
              <a:ext cx="2486978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 độ dài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32747" y="4317167"/>
            <a:ext cx="6325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: </a:t>
            </a:r>
            <a:r>
              <a:rPr lang="en-US" sz="2800" dirty="0" err="1" smtClean="0"/>
              <a:t>Đỗ</a:t>
            </a:r>
            <a:r>
              <a:rPr lang="en-US" sz="2800" dirty="0" smtClean="0"/>
              <a:t> </a:t>
            </a:r>
            <a:r>
              <a:rPr lang="en-US" sz="2800" dirty="0" err="1" smtClean="0"/>
              <a:t>Bích</a:t>
            </a:r>
            <a:r>
              <a:rPr lang="en-US" sz="2800" dirty="0" smtClean="0"/>
              <a:t> </a:t>
            </a:r>
            <a:r>
              <a:rPr lang="en-US" sz="2800" dirty="0" err="1" smtClean="0"/>
              <a:t>Nguyệt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: 1B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05" y="419735"/>
            <a:ext cx="8731250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0" y="622935"/>
            <a:ext cx="9583420" cy="562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905" y="100965"/>
            <a:ext cx="247459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220980"/>
            <a:ext cx="6410325" cy="2733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48120" y="194183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40" y="3422015"/>
            <a:ext cx="5791200" cy="2609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05600" y="5026025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298575"/>
            <a:ext cx="9433560" cy="3868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83860" y="418084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24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AutoBVT</cp:lastModifiedBy>
  <cp:revision>2</cp:revision>
  <dcterms:created xsi:type="dcterms:W3CDTF">2020-10-03T03:36:40Z</dcterms:created>
  <dcterms:modified xsi:type="dcterms:W3CDTF">2021-03-24T08:49:36Z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