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D30-D746-49A0-A9EE-F0C750D3D39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9D6E-45CD-4776-B506-B5DDC016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7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9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58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71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14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99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2543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763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79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95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30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46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59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776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1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16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91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160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82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4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7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99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63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217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65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4512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126124"/>
            <a:ext cx="7924800" cy="65689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43503" y="345790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5186" y="362081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“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ấm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8175" y="2473106"/>
            <a:ext cx="735503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91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25923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74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4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370147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Ở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nhiều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nước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ngỗng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được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nuôi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 smtClean="0">
                <a:solidFill>
                  <a:srgbClr val="FFFFFF"/>
                </a:solidFill>
                <a:latin typeface="UTM Avo" panose="02040603050506020204" charset="0"/>
              </a:rPr>
              <a:t>thay</a:t>
            </a:r>
            <a:r>
              <a:rPr lang="en-US" altLang="en-US" sz="4400" noProof="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</a:t>
            </a:r>
            <a:r>
              <a:rPr kumimoji="0" lang="en-US" altLang="en-US" sz="4400" b="0" i="0" u="none" strike="noStrike" kern="120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hó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50315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trông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tỏ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ra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rất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cảnh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giác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lang="en-US" altLang="en-US" sz="4000" dirty="0" smtClean="0">
                <a:solidFill>
                  <a:srgbClr val="FFFFFF"/>
                </a:solidFill>
                <a:latin typeface="UTM Avo" panose="02040603050506020204" charset="0"/>
              </a:rPr>
              <a:t>………..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850" y="3336201"/>
            <a:ext cx="377859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can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đảm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3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608051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có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cực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tốt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20925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Thính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giác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2379006" y="3120249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052034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171" y="936305"/>
            <a:ext cx="9507731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để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đớp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chân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</a:t>
            </a:r>
            <a:r>
              <a:rPr lang="en-US" altLang="en-US" sz="4400" baseline="0" dirty="0" err="1" smtClean="0">
                <a:solidFill>
                  <a:srgbClr val="FFFFFF"/>
                </a:solidFill>
                <a:latin typeface="UTM Avo" panose="02040603050506020204" charset="0"/>
              </a:rPr>
              <a:t>ay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kẻ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trộm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9363" y="3300413"/>
            <a:ext cx="830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Mỏ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30" y="187051"/>
            <a:ext cx="7044067" cy="6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3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109" y="1881351"/>
            <a:ext cx="5454869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UTM Avo" panose="02040603050506020204" pitchFamily="18" charset="0"/>
              </a:rPr>
              <a:t>Thỏ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mẹ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thắng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2021-01-19T09:42:20Z</dcterms:created>
  <dcterms:modified xsi:type="dcterms:W3CDTF">2021-01-19T09:44:10Z</dcterms:modified>
</cp:coreProperties>
</file>