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90" r:id="rId12"/>
    <p:sldId id="273" r:id="rId13"/>
    <p:sldId id="276" r:id="rId14"/>
    <p:sldId id="277" r:id="rId15"/>
    <p:sldId id="278" r:id="rId16"/>
    <p:sldId id="285" r:id="rId17"/>
    <p:sldId id="270" r:id="rId18"/>
    <p:sldId id="275" r:id="rId19"/>
    <p:sldId id="279" r:id="rId20"/>
    <p:sldId id="280" r:id="rId21"/>
    <p:sldId id="281" r:id="rId22"/>
    <p:sldId id="282" r:id="rId23"/>
    <p:sldId id="283" r:id="rId24"/>
    <p:sldId id="284" r:id="rId25"/>
    <p:sldId id="289" r:id="rId26"/>
    <p:sldId id="298" r:id="rId27"/>
    <p:sldId id="291" r:id="rId28"/>
    <p:sldId id="292" r:id="rId29"/>
    <p:sldId id="293" r:id="rId30"/>
    <p:sldId id="294" r:id="rId31"/>
    <p:sldId id="306" r:id="rId32"/>
    <p:sldId id="295" r:id="rId33"/>
    <p:sldId id="297" r:id="rId34"/>
    <p:sldId id="299" r:id="rId35"/>
    <p:sldId id="300" r:id="rId36"/>
    <p:sldId id="301" r:id="rId37"/>
    <p:sldId id="302" r:id="rId38"/>
    <p:sldId id="303" r:id="rId39"/>
    <p:sldId id="304" r:id="rId40"/>
    <p:sldId id="3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5C711-8884-46FA-A75C-34BCB5CBBCF5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43297-F02A-4B06-9564-5DB1178D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1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8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6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2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2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56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6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7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0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7C437-2796-4AD8-BEE5-9B8977415B21}" type="datetimeFigureOut">
              <a:rPr lang="en-US" smtClean="0"/>
              <a:t>23/4/2021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0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4.xm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6.xml"/><Relationship Id="rId5" Type="http://schemas.openxmlformats.org/officeDocument/2006/relationships/image" Target="../media/image21.png"/><Relationship Id="rId15" Type="http://schemas.openxmlformats.org/officeDocument/2006/relationships/image" Target="../media/image27.gi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23.xml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20.xml"/><Relationship Id="rId1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20.xml"/><Relationship Id="rId1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1.gif"/><Relationship Id="rId5" Type="http://schemas.openxmlformats.org/officeDocument/2006/relationships/image" Target="../media/image29.gif"/><Relationship Id="rId15" Type="http://schemas.openxmlformats.org/officeDocument/2006/relationships/image" Target="../media/image8.gif"/><Relationship Id="rId10" Type="http://schemas.openxmlformats.org/officeDocument/2006/relationships/slide" Target="slide20.xml"/><Relationship Id="rId4" Type="http://schemas.openxmlformats.org/officeDocument/2006/relationships/image" Target="../media/image28.tmp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4.xml"/><Relationship Id="rId1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4.xm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6.xml"/><Relationship Id="rId5" Type="http://schemas.openxmlformats.org/officeDocument/2006/relationships/image" Target="../media/image21.png"/><Relationship Id="rId15" Type="http://schemas.openxmlformats.org/officeDocument/2006/relationships/image" Target="../media/image27.gif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23.xml"/><Relationship Id="rId1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20.xml"/><Relationship Id="rId1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20.xml"/><Relationship Id="rId1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1.gif"/><Relationship Id="rId5" Type="http://schemas.openxmlformats.org/officeDocument/2006/relationships/image" Target="../media/image29.gif"/><Relationship Id="rId15" Type="http://schemas.openxmlformats.org/officeDocument/2006/relationships/image" Target="../media/image8.gif"/><Relationship Id="rId10" Type="http://schemas.openxmlformats.org/officeDocument/2006/relationships/slide" Target="slide20.xml"/><Relationship Id="rId4" Type="http://schemas.openxmlformats.org/officeDocument/2006/relationships/image" Target="../media/image28.tmp"/><Relationship Id="rId9" Type="http://schemas.openxmlformats.org/officeDocument/2006/relationships/slide" Target="slide4.xml"/><Relationship Id="rId14" Type="http://schemas.openxmlformats.org/officeDocument/2006/relationships/image" Target="../media/image34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31.gif"/><Relationship Id="rId4" Type="http://schemas.openxmlformats.org/officeDocument/2006/relationships/image" Target="../media/image28.tmp"/><Relationship Id="rId9" Type="http://schemas.openxmlformats.org/officeDocument/2006/relationships/slide" Target="slide4.xml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91718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43359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25505" y="1611824"/>
            <a:ext cx="1512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29214" y="3298556"/>
            <a:ext cx="1211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39277" y="5434740"/>
            <a:ext cx="1211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6265" y="5434740"/>
            <a:ext cx="2187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54412" y="2433925"/>
            <a:ext cx="12850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921284" y="4571416"/>
            <a:ext cx="785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0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17476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246391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78839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30480"/>
            <a:ext cx="1124857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363" y="111760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6946" y="9781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6021" y="94336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857" y="199842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3403" y="17650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902" y="226003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0237" y="280422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0382" y="275225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4632" y="3234459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904" y="41015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904" y="4994820"/>
            <a:ext cx="55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14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81" y="407283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747" y="391738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248" y="44406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533" y="1456267"/>
            <a:ext cx="1107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UTM Avo" panose="02040603050506020204" pitchFamily="18" charset="0"/>
              </a:rPr>
              <a:t>    </a:t>
            </a:r>
            <a:r>
              <a:rPr lang="en-US" sz="4400" dirty="0" err="1" smtClean="0">
                <a:latin typeface="UTM Avo" panose="02040603050506020204" pitchFamily="18" charset="0"/>
              </a:rPr>
              <a:t>Bởi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học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còn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mang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theo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hôm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kẹo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hôm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thì</a:t>
            </a:r>
            <a:r>
              <a:rPr lang="en-US" sz="4400" dirty="0">
                <a:latin typeface="UTM Avo" panose="02040603050506020204" pitchFamily="18" charset="0"/>
              </a:rPr>
              <a:t> con </a:t>
            </a:r>
            <a:r>
              <a:rPr lang="en-US" sz="4400" dirty="0" err="1">
                <a:latin typeface="UTM Avo" panose="02040603050506020204" pitchFamily="18" charset="0"/>
              </a:rPr>
              <a:t>cánh</a:t>
            </a:r>
            <a:r>
              <a:rPr lang="en-US" sz="4400" dirty="0">
                <a:latin typeface="UTM Avo" panose="02040603050506020204" pitchFamily="18" charset="0"/>
              </a:rPr>
              <a:t> cam.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041467" y="1727200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312399" y="2624938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27732" y="2621445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-canh-c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23" y="135467"/>
            <a:ext cx="11430811" cy="64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65960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30480"/>
            <a:ext cx="1124857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363" y="111760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6946" y="9781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6021" y="94336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857" y="199842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3403" y="17650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902" y="226003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0237" y="280422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0382" y="275225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4632" y="3234459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904" y="41015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904" y="4994820"/>
            <a:ext cx="55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14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81" y="407283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747" y="391738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248" y="44406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914" y="265960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823" y="1130092"/>
            <a:ext cx="1232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Hôm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>
                <a:latin typeface="UTM Avo" panose="02040603050506020204" pitchFamily="18" charset="0"/>
              </a:rPr>
              <a:t>nay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hỏi</a:t>
            </a:r>
            <a:r>
              <a:rPr lang="en-US" sz="3200" dirty="0">
                <a:latin typeface="UTM Avo" panose="02040603050506020204" pitchFamily="18" charset="0"/>
              </a:rPr>
              <a:t>: “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en-US" sz="3200" dirty="0">
                <a:latin typeface="UTM Avo" panose="02040603050506020204" pitchFamily="18" charset="0"/>
              </a:rPr>
              <a:t>?”.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86823" y="2163029"/>
            <a:ext cx="123269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Trung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Bởi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theo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cam.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muốn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dối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: “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 ạ”.</a:t>
            </a:r>
            <a:r>
              <a:rPr lang="en-US" sz="3200" dirty="0" smtClean="0">
                <a:latin typeface="UTM Avo" panose="02040603050506020204" pitchFamily="18" charset="0"/>
              </a:rPr>
              <a:t>  </a:t>
            </a:r>
            <a:endParaRPr lang="en-US" sz="3200" dirty="0">
              <a:latin typeface="UTM Avo" panose="02040603050506020204" pitchFamily="18" charset="0"/>
            </a:endParaRP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6823" y="4724402"/>
            <a:ext cx="114469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Cô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cười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khen</a:t>
            </a:r>
            <a:r>
              <a:rPr lang="en-US" sz="3200" dirty="0">
                <a:latin typeface="UTM Avo" panose="02040603050506020204" pitchFamily="18" charset="0"/>
              </a:rPr>
              <a:t>: “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thà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ăn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ngoài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sân</a:t>
            </a:r>
            <a:r>
              <a:rPr lang="en-US" sz="3200" dirty="0"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nhà</a:t>
            </a:r>
            <a:r>
              <a:rPr lang="en-US" sz="3200" dirty="0">
                <a:latin typeface="UTM Avo" panose="02040603050506020204" pitchFamily="18" charset="0"/>
              </a:rPr>
              <a:t>”.</a:t>
            </a:r>
          </a:p>
          <a:p>
            <a:r>
              <a:rPr lang="en-US" sz="3200" dirty="0">
                <a:latin typeface="UTM Avo" panose="02040603050506020204" pitchFamily="18" charset="0"/>
              </a:rPr>
              <a:t>     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thưởng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vỗ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43234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259270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0201" y="1104667"/>
            <a:ext cx="6411595" cy="36705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Hộp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quà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bí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mật</a:t>
            </a:r>
            <a:endParaRPr lang="en-US" sz="4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83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KHÔÛI ÑOÄNG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" y="219665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3" y="167256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0" y="2196657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34" y="167256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2" y="223006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37" y="17012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30" y="223006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05" y="176822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60478" y="378112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20059" y="0"/>
            <a:ext cx="12176235" cy="6856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3321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6838" y="56064"/>
            <a:ext cx="11719774" cy="3338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Bởi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cam.</a:t>
            </a:r>
            <a:endParaRPr lang="en-US" sz="3600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0"/>
            <a:ext cx="1190413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06419" y="2595287"/>
            <a:ext cx="59029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2655" y="371386"/>
            <a:ext cx="383697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</a:rPr>
              <a:t>TÌM HIỂU BÀI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1308" y="2485903"/>
            <a:ext cx="10089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923" y="2346419"/>
            <a:ext cx="11096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Ngoài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9900" y="1215043"/>
            <a:ext cx="110967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3: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vỗ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742950" indent="-742950">
              <a:buAutoNum type="alphaLcPeriod"/>
            </a:pP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hay.</a:t>
            </a:r>
          </a:p>
          <a:p>
            <a:pPr marL="742950" indent="-742950">
              <a:buAutoNum type="alphaLcPeriod"/>
            </a:pPr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742950" indent="-742950">
              <a:buAutoNum type="alphaLcPeriod"/>
            </a:pP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thật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thà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90414" y="4153546"/>
            <a:ext cx="883403" cy="976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4" y="10008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545489" y="1666212"/>
            <a:ext cx="943027" cy="708643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104712" y="179008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871670" y="2631764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495646" y="1062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7262604" y="1662023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61579" y="4871675"/>
            <a:ext cx="72201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may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0140" y="2664471"/>
            <a:ext cx="11096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 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2655" y="371386"/>
            <a:ext cx="383697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</a:rPr>
              <a:t>LUYỆN ĐỌC LẠI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0"/>
            <a:ext cx="1190413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06419" y="2595287"/>
            <a:ext cx="59029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6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0201" y="1104667"/>
            <a:ext cx="6411595" cy="36705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Hộp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quà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bí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mật</a:t>
            </a:r>
            <a:endParaRPr lang="en-US" sz="4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83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" y="219665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3" y="167256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0" y="2196657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34" y="167256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2" y="223006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37" y="17012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30" y="223006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05" y="176822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60478" y="378112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20059" y="0"/>
            <a:ext cx="12176235" cy="6856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83321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6838" y="56064"/>
            <a:ext cx="11719774" cy="3338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Bởi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cam.</a:t>
            </a:r>
            <a:endParaRPr lang="en-US" sz="3600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67" y="1800664"/>
            <a:ext cx="7069016" cy="5301762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Quay </a:t>
            </a:r>
            <a:r>
              <a:rPr lang="en-US" sz="2800" dirty="0" err="1" smtClean="0">
                <a:solidFill>
                  <a:schemeClr val="tx1"/>
                </a:solidFill>
              </a:rPr>
              <a:t>lại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Con </a:t>
            </a:r>
            <a:r>
              <a:rPr lang="en-US" sz="4400" b="1" dirty="0" err="1" smtClean="0">
                <a:solidFill>
                  <a:schemeClr val="tx1"/>
                </a:solidFill>
              </a:rPr>
              <a:t>hãy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lại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bài</a:t>
            </a:r>
            <a:r>
              <a:rPr lang="en-US" sz="4400" b="1" dirty="0" smtClean="0">
                <a:solidFill>
                  <a:schemeClr val="tx1"/>
                </a:solidFill>
              </a:rPr>
              <a:t> “ </a:t>
            </a:r>
            <a:r>
              <a:rPr lang="en-US" sz="4400" b="1" dirty="0" err="1" smtClean="0">
                <a:solidFill>
                  <a:schemeClr val="tx1"/>
                </a:solidFill>
              </a:rPr>
              <a:t>Ngoan</a:t>
            </a:r>
            <a:r>
              <a:rPr lang="en-US" sz="4400" b="1" dirty="0" smtClean="0">
                <a:solidFill>
                  <a:schemeClr val="tx1"/>
                </a:solidFill>
              </a:rPr>
              <a:t>”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61" y="2066511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ngoan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75" y="1697109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216369" y="2595287"/>
            <a:ext cx="7683062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 đọc: </a:t>
            </a:r>
            <a:r>
              <a:rPr kumimoji="0" lang="en-US" altLang="x-none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Cái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kẹo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và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cánh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cam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191" t="8547" r="12100" b="44879"/>
          <a:stretch/>
        </p:blipFill>
        <p:spPr>
          <a:xfrm>
            <a:off x="356607" y="624114"/>
            <a:ext cx="11422966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56113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56238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1387</Words>
  <Application>Microsoft Office PowerPoint</Application>
  <PresentationFormat>Widescreen</PresentationFormat>
  <Paragraphs>152</Paragraphs>
  <Slides>40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宋体</vt:lpstr>
      <vt:lpstr>Arial</vt:lpstr>
      <vt:lpstr>Calibri</vt:lpstr>
      <vt:lpstr>Calibri Light</vt:lpstr>
      <vt:lpstr>Tahoma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2021-04-14T06:23:28Z</dcterms:created>
  <dcterms:modified xsi:type="dcterms:W3CDTF">2021-04-23T02:17:55Z</dcterms:modified>
</cp:coreProperties>
</file>