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5" r:id="rId3"/>
    <p:sldId id="264" r:id="rId4"/>
    <p:sldId id="259" r:id="rId5"/>
    <p:sldId id="266" r:id="rId6"/>
    <p:sldId id="267" r:id="rId7"/>
    <p:sldId id="268" r:id="rId8"/>
    <p:sldId id="270" r:id="rId9"/>
    <p:sldId id="269" r:id="rId10"/>
    <p:sldId id="271" r:id="rId11"/>
    <p:sldId id="272" r:id="rId12"/>
    <p:sldId id="257" r:id="rId13"/>
    <p:sldId id="258" r:id="rId14"/>
    <p:sldId id="260" r:id="rId15"/>
    <p:sldId id="261" r:id="rId16"/>
    <p:sldId id="262" r:id="rId17"/>
    <p:sldId id="273" r:id="rId18"/>
    <p:sldId id="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6/4/2021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556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6/4/2021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00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6/4/2021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697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3080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0134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193554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2632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1449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9804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53749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59422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6/4/2021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728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6210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9847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499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6/4/2021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075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6/4/2021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67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6/4/2021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225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6/4/2021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123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6/4/2021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40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6/4/2021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31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6/4/2021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56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6/4/2021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13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25717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2.png"/><Relationship Id="rId18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12" Type="http://schemas.microsoft.com/office/2007/relationships/hdphoto" Target="../media/hdphoto7.wdp"/><Relationship Id="rId17" Type="http://schemas.openxmlformats.org/officeDocument/2006/relationships/image" Target="../media/image19.png"/><Relationship Id="rId2" Type="http://schemas.openxmlformats.org/officeDocument/2006/relationships/audio" Target="../media/media1.wav"/><Relationship Id="rId16" Type="http://schemas.microsoft.com/office/2007/relationships/hdphoto" Target="../media/hdphoto8.wdp"/><Relationship Id="rId1" Type="http://schemas.microsoft.com/office/2007/relationships/media" Target="../media/media1.wav"/><Relationship Id="rId6" Type="http://schemas.microsoft.com/office/2007/relationships/hdphoto" Target="../media/hdphoto5.wdp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5" Type="http://schemas.openxmlformats.org/officeDocument/2006/relationships/image" Target="../media/image18.png"/><Relationship Id="rId10" Type="http://schemas.microsoft.com/office/2007/relationships/hdphoto" Target="../media/hdphoto6.wdp"/><Relationship Id="rId4" Type="http://schemas.openxmlformats.org/officeDocument/2006/relationships/image" Target="../media/image8.jpeg"/><Relationship Id="rId9" Type="http://schemas.openxmlformats.org/officeDocument/2006/relationships/image" Target="../media/image16.png"/><Relationship Id="rId1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18" Type="http://schemas.microsoft.com/office/2007/relationships/hdphoto" Target="../media/hdphoto14.wdp"/><Relationship Id="rId3" Type="http://schemas.openxmlformats.org/officeDocument/2006/relationships/image" Target="../media/image22.png"/><Relationship Id="rId21" Type="http://schemas.openxmlformats.org/officeDocument/2006/relationships/image" Target="../media/image34.png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17" Type="http://schemas.openxmlformats.org/officeDocument/2006/relationships/image" Target="../media/image31.png"/><Relationship Id="rId2" Type="http://schemas.openxmlformats.org/officeDocument/2006/relationships/image" Target="../media/image21.jpeg"/><Relationship Id="rId16" Type="http://schemas.microsoft.com/office/2007/relationships/hdphoto" Target="../media/hdphoto13.wdp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11" Type="http://schemas.microsoft.com/office/2007/relationships/hdphoto" Target="../media/hdphoto12.wdp"/><Relationship Id="rId24" Type="http://schemas.microsoft.com/office/2007/relationships/hdphoto" Target="../media/hdphoto16.wdp"/><Relationship Id="rId5" Type="http://schemas.openxmlformats.org/officeDocument/2006/relationships/image" Target="../media/image23.png"/><Relationship Id="rId15" Type="http://schemas.openxmlformats.org/officeDocument/2006/relationships/image" Target="../media/image30.png"/><Relationship Id="rId23" Type="http://schemas.openxmlformats.org/officeDocument/2006/relationships/image" Target="../media/image35.png"/><Relationship Id="rId10" Type="http://schemas.openxmlformats.org/officeDocument/2006/relationships/image" Target="../media/image26.png"/><Relationship Id="rId19" Type="http://schemas.openxmlformats.org/officeDocument/2006/relationships/image" Target="../media/image32.png"/><Relationship Id="rId4" Type="http://schemas.microsoft.com/office/2007/relationships/hdphoto" Target="../media/hdphoto9.wdp"/><Relationship Id="rId9" Type="http://schemas.microsoft.com/office/2007/relationships/hdphoto" Target="../media/hdphoto11.wdp"/><Relationship Id="rId14" Type="http://schemas.openxmlformats.org/officeDocument/2006/relationships/image" Target="../media/image29.png"/><Relationship Id="rId22" Type="http://schemas.microsoft.com/office/2007/relationships/hdphoto" Target="../media/hdphoto15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microsoft.com/office/2007/relationships/hdphoto" Target="../media/hdphoto17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36.png"/><Relationship Id="rId5" Type="http://schemas.openxmlformats.org/officeDocument/2006/relationships/image" Target="../media/image10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7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microsoft.com/office/2007/relationships/hdphoto" Target="../media/hdphoto17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36.png"/><Relationship Id="rId5" Type="http://schemas.openxmlformats.org/officeDocument/2006/relationships/image" Target="../media/image10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38.png"/><Relationship Id="rId5" Type="http://schemas.openxmlformats.org/officeDocument/2006/relationships/image" Target="../media/image10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9050" y="5048250"/>
            <a:ext cx="12192000" cy="15388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2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MÔN: </a:t>
            </a:r>
            <a:r>
              <a:rPr lang="en-US" sz="2800" b="1" cap="all" dirty="0" err="1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TiẾNG</a:t>
            </a:r>
            <a:r>
              <a:rPr lang="en-US" sz="2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ViỆT</a:t>
            </a:r>
            <a:r>
              <a:rPr lang="en-US" sz="2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– LỚP 1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Phân</a:t>
            </a:r>
            <a:r>
              <a:rPr lang="en-US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môn</a:t>
            </a:r>
            <a:r>
              <a:rPr lang="en-US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: </a:t>
            </a: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Tập</a:t>
            </a:r>
            <a:r>
              <a:rPr lang="en-US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đoc</a:t>
            </a:r>
            <a:endParaRPr lang="en-US" sz="2800" b="1" cap="all" dirty="0" smtClean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Sơn</a:t>
            </a:r>
            <a:r>
              <a:rPr lang="en-US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ca</a:t>
            </a:r>
            <a:r>
              <a:rPr lang="en-US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, </a:t>
            </a: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nai</a:t>
            </a:r>
            <a:r>
              <a:rPr lang="en-US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và</a:t>
            </a:r>
            <a:r>
              <a:rPr lang="en-US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ếch</a:t>
            </a:r>
            <a:endParaRPr lang="en-US" sz="28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82475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6" name="Picture 3" descr="E:\PICTURES\A___ẢNH\Đồ vật\Đồ dùng học tập\books3_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3270250"/>
            <a:ext cx="24384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0"/>
            <a:ext cx="12184063" cy="6096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lnSpc>
                <a:spcPts val="3799"/>
              </a:lnSpc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TRƯỜNG TIỂU HỌC ÁI MỘ 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9904" y="809469"/>
            <a:ext cx="11387355" cy="2593393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000" b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NHIỆT LIỆT CHÀO MỪNG QUÝ THẦY CÔ</a:t>
            </a:r>
          </a:p>
          <a:p>
            <a:pPr algn="ctr">
              <a:defRPr/>
            </a:pPr>
            <a:r>
              <a:rPr lang="en-US" b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DỰ GIỜ LỚP </a:t>
            </a:r>
            <a:r>
              <a:rPr lang="en-US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0" y="4241800"/>
            <a:ext cx="26162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1800"/>
            <a:ext cx="265112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2" descr="D:\HOA\A___ẢNH\Hình động\tuli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938" y="4692650"/>
            <a:ext cx="25971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4737100"/>
            <a:ext cx="2913063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0" y="440690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D:\HOA\A___ẢNH\Hình động\tuli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4546600"/>
            <a:ext cx="25971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1813" y="459105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263" y="426085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4029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26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134761" y="3499848"/>
            <a:ext cx="2964989" cy="386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800" y="198216"/>
            <a:ext cx="5612191" cy="561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336">
            <a:off x="2729176" y="2817157"/>
            <a:ext cx="1040815" cy="97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792" y="4547140"/>
            <a:ext cx="2934896" cy="283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192" y="2314073"/>
            <a:ext cx="4595363" cy="548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192" y="-950823"/>
            <a:ext cx="3556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512210" y="628807"/>
            <a:ext cx="268732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 CỨU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RỪNG XANH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Picture 11" descr="C:\Users\ADMIN\Desktop\Tai nguyen thiet ke tro choi\Angry birds epic birds\1505573783630 (2).png">
            <a:hlinkClick r:id="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92" y="2621052"/>
            <a:ext cx="1681872" cy="102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4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TRO CHOI POWERPOINT\Giai cuu rung xanh\flore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-838200"/>
            <a:ext cx="14020800" cy="802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2789767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con vat\860b43d1f72858179212c60650ccfc0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356" y1="4000" x2="13136" y2="15667"/>
                        <a14:foregroundMark x1="64831" y1="1333" x2="64831" y2="15000"/>
                        <a14:foregroundMark x1="16525" y1="33667" x2="20763" y2="39000"/>
                        <a14:foregroundMark x1="58051" y1="29667" x2="51695" y2="36667"/>
                        <a14:foregroundMark x1="30932" y1="42667" x2="27542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31684"/>
            <a:ext cx="1342159" cy="170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con vat\Baby-Elephant-Clipart_7.png.137942904405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613" y="4211831"/>
            <a:ext cx="2330787" cy="233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:\Users\ADMIN\Desktop\Giai cuu con vat\clipbear4.gif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0102" y1="27511" x2="40102" y2="28603"/>
                        <a14:backgroundMark x1="33249" y1="35153" x2="32487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40800" y="2933237"/>
            <a:ext cx="2641600" cy="307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Giai cuu con vat\cute-deer-cartoon-illustration-4717131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20" y1="4667" x2="13786" y2="12778"/>
                        <a14:foregroundMark x1="72429" y1="4444" x2="68928" y2="12222"/>
                        <a14:foregroundMark x1="38293" y1="30333" x2="29540" y2="52333"/>
                        <a14:foregroundMark x1="46608" y1="69222" x2="69803" y2="67333"/>
                        <a14:foregroundMark x1="89934" y1="52111" x2="92123" y2="56222"/>
                        <a14:foregroundMark x1="32385" y1="97000" x2="40700" y2="98889"/>
                        <a14:foregroundMark x1="59300" y1="97222" x2="63895" y2="95333"/>
                        <a14:foregroundMark x1="92560" y1="98889" x2="95405" y2="97444"/>
                        <a14:backgroundMark x1="97155" y1="99000" x2="98249" y2="9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40" y="4319135"/>
            <a:ext cx="933521" cy="183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utoShape 11" descr="Hình ảnh có liên quan"/>
          <p:cNvSpPr>
            <a:spLocks noChangeAspect="1" noChangeArrowheads="1"/>
          </p:cNvSpPr>
          <p:nvPr/>
        </p:nvSpPr>
        <p:spPr bwMode="auto">
          <a:xfrm>
            <a:off x="207433" y="-127000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13" descr="C:\Users\ADMIN\Desktop\Picture1 (2).png">
            <a:hlinkClick r:id="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97175"/>
            <a:ext cx="2345011" cy="204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3" descr="C:\Users\ADMIN\Desktop\Picture1 (2).png">
            <a:hlinkClick r:id="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4409017"/>
            <a:ext cx="2819400" cy="22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C:\Users\ADMIN\Desktop\Picture1 (2).png">
            <a:hlinkClick r:id="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225800"/>
            <a:ext cx="2819400" cy="310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3" descr="C:\Users\ADMIN\Desktop\Picture1 (2).png">
            <a:hlinkClick r:id="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40" y="4409017"/>
            <a:ext cx="1757927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588637" y="4893055"/>
            <a:ext cx="1695065" cy="15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12308" y1="14741" x2="6538" y2="26693"/>
                        <a14:foregroundMark x1="16154" y1="17928" x2="14231" y2="30279"/>
                        <a14:foregroundMark x1="32692" y1="17530" x2="26538" y2="35060"/>
                        <a14:foregroundMark x1="46538" y1="13944" x2="50000" y2="20319"/>
                        <a14:foregroundMark x1="7692" y1="7968" x2="6538" y2="15139"/>
                        <a14:foregroundMark x1="35000" y1="4781" x2="38462" y2="11554"/>
                        <a14:foregroundMark x1="34231" y1="3984" x2="23077" y2="2390"/>
                        <a14:foregroundMark x1="35385" y1="57371" x2="34615" y2="91633"/>
                        <a14:foregroundMark x1="31538" y1="73307" x2="30385" y2="83665"/>
                        <a14:foregroundMark x1="40000" y1="62948" x2="36923" y2="81673"/>
                        <a14:foregroundMark x1="34231" y1="56175" x2="57692" y2="63347"/>
                        <a14:foregroundMark x1="56538" y1="54980" x2="46538" y2="56574"/>
                        <a14:foregroundMark x1="68077" y1="54183" x2="66923" y2="83267"/>
                        <a14:foregroundMark x1="61538" y1="60558" x2="61538" y2="80478"/>
                        <a14:foregroundMark x1="76923" y1="81275" x2="76154" y2="88446"/>
                        <a14:foregroundMark x1="93462" y1="15538" x2="77692" y2="21116"/>
                        <a14:foregroundMark x1="93077" y1="12749" x2="96154" y2="18327"/>
                        <a14:foregroundMark x1="76923" y1="22311" x2="67308" y2="5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88" y="4757348"/>
            <a:ext cx="1442953" cy="13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:\Users\ADMIN\Desktop\Giai cuu con vat\elephant-cartoon-clip-art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71361" y="4050936"/>
            <a:ext cx="2579291" cy="252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ADMIN\Desktop\Giai cuu con vat\bear  mother and baby cartoon image 5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397" y="3632200"/>
            <a:ext cx="3742603" cy="374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:\Users\ADMIN\Desktop\vector-fruits-cartoon-icons (2)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664" b="96218" l="9886" r="89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56" y="-56492"/>
            <a:ext cx="830904" cy="7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Explosion 2 49"/>
          <p:cNvSpPr/>
          <p:nvPr/>
        </p:nvSpPr>
        <p:spPr>
          <a:xfrm rot="1364045">
            <a:off x="258667" y="2425183"/>
            <a:ext cx="1336984" cy="949579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 rot="560109">
            <a:off x="481765" y="2813140"/>
            <a:ext cx="1546967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POW!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2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43971" flipH="1">
            <a:off x="499241" y="3208496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C:\Users\ADMIN\Desktop\monkey_drawing_branch_hang_54278_2048x2048 (2)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59619" y1="6027" x2="62549" y2="13058"/>
                        <a14:foregroundMark x1="58984" y1="6027" x2="52246" y2="12612"/>
                        <a14:foregroundMark x1="35693" y1="19420" x2="28760" y2="19085"/>
                        <a14:foregroundMark x1="13135" y1="4464" x2="17188" y2="10268"/>
                        <a14:foregroundMark x1="17188" y1="10268" x2="22314" y2="15067"/>
                        <a14:foregroundMark x1="26514" y1="17634" x2="22607" y2="15625"/>
                        <a14:foregroundMark x1="37109" y1="18862" x2="38770" y2="18192"/>
                        <a14:backgroundMark x1="7715" y1="23438" x2="20166" y2="77790"/>
                        <a14:backgroundMark x1="7715" y1="71987" x2="26660" y2="91071"/>
                        <a14:backgroundMark x1="42627" y1="84152" x2="40625" y2="84152"/>
                        <a14:backgroundMark x1="39453" y1="84487" x2="36621" y2="81138"/>
                        <a14:backgroundMark x1="36914" y1="81920" x2="36182" y2="78571"/>
                        <a14:backgroundMark x1="60010" y1="25446" x2="70215" y2="56362"/>
                        <a14:backgroundMark x1="53760" y1="62388" x2="53662" y2="66406"/>
                        <a14:backgroundMark x1="54688" y1="78906" x2="50928" y2="84710"/>
                        <a14:backgroundMark x1="43994" y1="20647" x2="41846" y2="22991"/>
                        <a14:backgroundMark x1="75146" y1="39397" x2="78125" y2="65179"/>
                        <a14:backgroundMark x1="42041" y1="26786" x2="42969" y2="25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15"/>
            <a:ext cx="1763300" cy="82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23056 0.0018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913E-6 L -0.50833 0.01079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5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0312 0.37407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870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-0.75243 0.03612 " pathEditMode="relative" rAng="0" ptsTypes="AA">
                                      <p:cBhvr>
                                        <p:cTn id="88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22" y="179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2051E-6 L -1.12153 0.02101 " pathEditMode="relative" rAng="0" ptsTypes="AA">
                                      <p:cBhvr>
                                        <p:cTn id="11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76" y="10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0" grpId="0" bldLvl="0" animBg="1"/>
      <p:bldP spid="50" grpId="1" bldLvl="0" animBg="1"/>
      <p:bldP spid="51" grpId="0"/>
      <p:bldP spid="5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09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1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2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0" y="3632200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19300" y="1197622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Sơn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ca,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ếch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đổi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nhau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thế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5370" y="4462516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Sơn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ca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thử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mình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xuống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lên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mỏm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bay,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ếch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rừng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rậm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60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09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1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2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0" y="3632200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19300" y="1120818"/>
            <a:ext cx="4988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đổi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nhau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nữa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vì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hiểu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09775" y="4954270"/>
            <a:ext cx="521970" cy="4489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41886" y="4593020"/>
            <a:ext cx="5528542" cy="109681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699641" y="4707505"/>
            <a:ext cx="388883" cy="3900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1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09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1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34510" y="1229710"/>
            <a:ext cx="8429297" cy="459477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5255172" y="2112579"/>
            <a:ext cx="1198180" cy="1576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454869" y="2532993"/>
            <a:ext cx="3016469" cy="1219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657600" y="2532993"/>
            <a:ext cx="1797269" cy="23963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454869" y="2532993"/>
            <a:ext cx="767255" cy="8757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002924" y="2932386"/>
            <a:ext cx="557048" cy="19023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559972" y="2932386"/>
            <a:ext cx="1135118" cy="17751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41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>
            <a:off x="3837477" y="2638269"/>
            <a:ext cx="6445770" cy="1304144"/>
          </a:xfrm>
          <a:prstGeom prst="homePlate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 err="1">
                <a:solidFill>
                  <a:srgbClr val="0000CC"/>
                </a:solidFill>
                <a:latin typeface="UTM Avo" pitchFamily="18" charset="0"/>
              </a:rPr>
              <a:t>Luyện</a:t>
            </a:r>
            <a:r>
              <a:rPr lang="en-US" sz="5400" b="1" dirty="0">
                <a:solidFill>
                  <a:srgbClr val="0000CC"/>
                </a:solidFill>
                <a:latin typeface="UTM Avo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UTM Avo" pitchFamily="18" charset="0"/>
              </a:rPr>
              <a:t>đọc</a:t>
            </a:r>
            <a:r>
              <a:rPr lang="en-US" sz="5400" b="1" dirty="0">
                <a:solidFill>
                  <a:srgbClr val="0000CC"/>
                </a:solidFill>
                <a:latin typeface="UTM Avo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UTM Avo" pitchFamily="18" charset="0"/>
              </a:rPr>
              <a:t>lại</a:t>
            </a:r>
            <a:endParaRPr lang="en-US" sz="5400" b="1" dirty="0">
              <a:solidFill>
                <a:srgbClr val="0000CC"/>
              </a:solidFill>
              <a:latin typeface="UTM Avo" pitchFamily="18" charset="0"/>
            </a:endParaRPr>
          </a:p>
        </p:txBody>
      </p:sp>
      <p:pic>
        <p:nvPicPr>
          <p:cNvPr id="1331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987425"/>
            <a:ext cx="3189288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66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1930634279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84" y="0"/>
            <a:ext cx="10441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1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09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1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23213" y="31914"/>
            <a:ext cx="6277937" cy="639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1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2140"/>
          <a:stretch/>
        </p:blipFill>
        <p:spPr>
          <a:xfrm>
            <a:off x="368709" y="73741"/>
            <a:ext cx="11326761" cy="6740014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667454" y="3340509"/>
            <a:ext cx="15398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415569" y="3846870"/>
            <a:ext cx="14334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22692" y="4348315"/>
            <a:ext cx="10647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477454" y="4348315"/>
            <a:ext cx="15398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3260" y="4835012"/>
            <a:ext cx="15398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19854" y="4835012"/>
            <a:ext cx="15398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017507" y="5336458"/>
            <a:ext cx="15398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686821" y="4849760"/>
            <a:ext cx="15398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029222" y="6368844"/>
            <a:ext cx="11384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53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b="42140"/>
          <a:stretch/>
        </p:blipFill>
        <p:spPr>
          <a:xfrm>
            <a:off x="368709" y="73741"/>
            <a:ext cx="11326761" cy="6740014"/>
          </a:xfrm>
          <a:prstGeom prst="rect">
            <a:avLst/>
          </a:prstGeom>
        </p:spPr>
      </p:pic>
      <p:sp>
        <p:nvSpPr>
          <p:cNvPr id="2" name="Star: 6 Points 4">
            <a:extLst>
              <a:ext uri="{FF2B5EF4-FFF2-40B4-BE49-F238E27FC236}"/>
            </a:extLst>
          </p:cNvPr>
          <p:cNvSpPr/>
          <p:nvPr/>
        </p:nvSpPr>
        <p:spPr>
          <a:xfrm>
            <a:off x="1260579" y="838200"/>
            <a:ext cx="419100" cy="514350"/>
          </a:xfrm>
          <a:prstGeom prst="star6">
            <a:avLst>
              <a:gd name="adj" fmla="val 20125"/>
              <a:gd name="hf" fmla="val 11547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  <a:endParaRPr lang="en-US" sz="2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Star: 6 Points 4">
            <a:extLst>
              <a:ext uri="{FF2B5EF4-FFF2-40B4-BE49-F238E27FC236}"/>
            </a:extLst>
          </p:cNvPr>
          <p:cNvSpPr/>
          <p:nvPr/>
        </p:nvSpPr>
        <p:spPr>
          <a:xfrm>
            <a:off x="1260579" y="1275453"/>
            <a:ext cx="419100" cy="514350"/>
          </a:xfrm>
          <a:prstGeom prst="star6">
            <a:avLst>
              <a:gd name="adj" fmla="val 20125"/>
              <a:gd name="hf" fmla="val 11547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  <a:endParaRPr lang="en-US" sz="2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Star: 6 Points 4">
            <a:extLst>
              <a:ext uri="{FF2B5EF4-FFF2-40B4-BE49-F238E27FC236}"/>
            </a:extLst>
          </p:cNvPr>
          <p:cNvSpPr/>
          <p:nvPr/>
        </p:nvSpPr>
        <p:spPr>
          <a:xfrm>
            <a:off x="3182989" y="1789803"/>
            <a:ext cx="419100" cy="514350"/>
          </a:xfrm>
          <a:prstGeom prst="star6">
            <a:avLst>
              <a:gd name="adj" fmla="val 20125"/>
              <a:gd name="hf" fmla="val 11547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  <a:endParaRPr lang="en-US" sz="2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Star: 6 Points 4">
            <a:extLst>
              <a:ext uri="{FF2B5EF4-FFF2-40B4-BE49-F238E27FC236}"/>
            </a:extLst>
          </p:cNvPr>
          <p:cNvSpPr/>
          <p:nvPr/>
        </p:nvSpPr>
        <p:spPr>
          <a:xfrm>
            <a:off x="6700889" y="1675503"/>
            <a:ext cx="419100" cy="514350"/>
          </a:xfrm>
          <a:prstGeom prst="star6">
            <a:avLst>
              <a:gd name="adj" fmla="val 20125"/>
              <a:gd name="hf" fmla="val 11547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  <a:endParaRPr lang="en-US" sz="2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Star: 6 Points 4">
            <a:extLst>
              <a:ext uri="{FF2B5EF4-FFF2-40B4-BE49-F238E27FC236}"/>
            </a:extLst>
          </p:cNvPr>
          <p:cNvSpPr/>
          <p:nvPr/>
        </p:nvSpPr>
        <p:spPr>
          <a:xfrm>
            <a:off x="755754" y="2247003"/>
            <a:ext cx="419100" cy="514350"/>
          </a:xfrm>
          <a:prstGeom prst="star6">
            <a:avLst>
              <a:gd name="adj" fmla="val 20125"/>
              <a:gd name="hf" fmla="val 11547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  <a:endParaRPr lang="en-US" sz="2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Star: 6 Points 4">
            <a:extLst>
              <a:ext uri="{FF2B5EF4-FFF2-40B4-BE49-F238E27FC236}"/>
            </a:extLst>
          </p:cNvPr>
          <p:cNvSpPr/>
          <p:nvPr/>
        </p:nvSpPr>
        <p:spPr>
          <a:xfrm>
            <a:off x="1205068" y="2815098"/>
            <a:ext cx="419100" cy="514350"/>
          </a:xfrm>
          <a:prstGeom prst="star6">
            <a:avLst>
              <a:gd name="adj" fmla="val 20125"/>
              <a:gd name="hf" fmla="val 11547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8" name="Star: 6 Points 4">
            <a:extLst>
              <a:ext uri="{FF2B5EF4-FFF2-40B4-BE49-F238E27FC236}"/>
            </a:extLst>
          </p:cNvPr>
          <p:cNvSpPr/>
          <p:nvPr/>
        </p:nvSpPr>
        <p:spPr>
          <a:xfrm>
            <a:off x="1260579" y="3350176"/>
            <a:ext cx="419100" cy="514350"/>
          </a:xfrm>
          <a:prstGeom prst="star6">
            <a:avLst>
              <a:gd name="adj" fmla="val 20125"/>
              <a:gd name="hf" fmla="val 11547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  <a:endParaRPr lang="en-US" sz="2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Star: 6 Points 4">
            <a:extLst>
              <a:ext uri="{FF2B5EF4-FFF2-40B4-BE49-F238E27FC236}"/>
            </a:extLst>
          </p:cNvPr>
          <p:cNvSpPr/>
          <p:nvPr/>
        </p:nvSpPr>
        <p:spPr>
          <a:xfrm>
            <a:off x="755754" y="3864526"/>
            <a:ext cx="419100" cy="514350"/>
          </a:xfrm>
          <a:prstGeom prst="star6">
            <a:avLst>
              <a:gd name="adj" fmla="val 20125"/>
              <a:gd name="hf" fmla="val 11547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8</a:t>
            </a:r>
            <a:endParaRPr lang="en-US" sz="2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Star: 6 Points 4">
            <a:extLst>
              <a:ext uri="{FF2B5EF4-FFF2-40B4-BE49-F238E27FC236}"/>
            </a:extLst>
          </p:cNvPr>
          <p:cNvSpPr/>
          <p:nvPr/>
        </p:nvSpPr>
        <p:spPr>
          <a:xfrm>
            <a:off x="5706499" y="3761338"/>
            <a:ext cx="419100" cy="514350"/>
          </a:xfrm>
          <a:prstGeom prst="star6">
            <a:avLst>
              <a:gd name="adj" fmla="val 20125"/>
              <a:gd name="hf" fmla="val 11547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9</a:t>
            </a:r>
          </a:p>
        </p:txBody>
      </p:sp>
      <p:sp>
        <p:nvSpPr>
          <p:cNvPr id="11" name="Star: 6 Points 4">
            <a:extLst>
              <a:ext uri="{FF2B5EF4-FFF2-40B4-BE49-F238E27FC236}"/>
            </a:extLst>
          </p:cNvPr>
          <p:cNvSpPr/>
          <p:nvPr/>
        </p:nvSpPr>
        <p:spPr>
          <a:xfrm>
            <a:off x="5454087" y="4218538"/>
            <a:ext cx="2247900" cy="514350"/>
          </a:xfrm>
          <a:prstGeom prst="star6">
            <a:avLst>
              <a:gd name="adj" fmla="val 20125"/>
              <a:gd name="hf" fmla="val 11547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0</a:t>
            </a:r>
            <a:endParaRPr lang="en-US" sz="2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Star: 6 Points 4">
            <a:extLst>
              <a:ext uri="{FF2B5EF4-FFF2-40B4-BE49-F238E27FC236}"/>
            </a:extLst>
          </p:cNvPr>
          <p:cNvSpPr/>
          <p:nvPr/>
        </p:nvSpPr>
        <p:spPr>
          <a:xfrm>
            <a:off x="290668" y="5328578"/>
            <a:ext cx="2247900" cy="514350"/>
          </a:xfrm>
          <a:prstGeom prst="star6">
            <a:avLst>
              <a:gd name="adj" fmla="val 20125"/>
              <a:gd name="hf" fmla="val 11547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11</a:t>
            </a:r>
            <a:endParaRPr lang="en-US" sz="2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Star: 6 Points 4">
            <a:extLst>
              <a:ext uri="{FF2B5EF4-FFF2-40B4-BE49-F238E27FC236}"/>
            </a:extLst>
          </p:cNvPr>
          <p:cNvSpPr/>
          <p:nvPr/>
        </p:nvSpPr>
        <p:spPr>
          <a:xfrm>
            <a:off x="290668" y="5813630"/>
            <a:ext cx="2247900" cy="514350"/>
          </a:xfrm>
          <a:prstGeom prst="star6">
            <a:avLst>
              <a:gd name="adj" fmla="val 20125"/>
              <a:gd name="hf" fmla="val 11547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12</a:t>
            </a:r>
            <a:endParaRPr lang="en-US" sz="2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40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588955" y="1004338"/>
            <a:ext cx="5936105" cy="959371"/>
          </a:xfrm>
          <a:prstGeom prst="homePlate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CC"/>
                </a:solidFill>
                <a:latin typeface="UTM Avo" pitchFamily="18" charset="0"/>
              </a:rPr>
              <a:t>Luyện</a:t>
            </a:r>
            <a:r>
              <a:rPr lang="en-US" sz="4000" b="1" dirty="0">
                <a:solidFill>
                  <a:srgbClr val="0000CC"/>
                </a:solidFill>
                <a:latin typeface="UTM Avo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UTM Avo" pitchFamily="18" charset="0"/>
              </a:rPr>
              <a:t>đọc</a:t>
            </a:r>
            <a:r>
              <a:rPr lang="en-US" sz="4000" b="1" dirty="0">
                <a:solidFill>
                  <a:srgbClr val="0000CC"/>
                </a:solidFill>
                <a:latin typeface="UTM Avo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UTM Avo" pitchFamily="18" charset="0"/>
              </a:rPr>
              <a:t>câu</a:t>
            </a:r>
            <a:r>
              <a:rPr lang="en-US" sz="4000" b="1" dirty="0">
                <a:solidFill>
                  <a:srgbClr val="0000CC"/>
                </a:solidFill>
                <a:latin typeface="UTM Avo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UTM Avo" pitchFamily="18" charset="0"/>
              </a:rPr>
              <a:t>dài</a:t>
            </a:r>
            <a:endParaRPr lang="en-US" sz="4000" b="1" dirty="0">
              <a:solidFill>
                <a:srgbClr val="0000CC"/>
              </a:solidFill>
              <a:latin typeface="UTM Avo" pitchFamily="18" charset="0"/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622300"/>
            <a:ext cx="148590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12813" y="3228975"/>
            <a:ext cx="11079162" cy="1325563"/>
          </a:xfrm>
          <a:prstGeom prst="rect">
            <a:avLst/>
          </a:prstGeom>
        </p:spPr>
        <p:txBody>
          <a:bodyPr/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3600" dirty="0" smtClean="0">
                <a:latin typeface="UTM Avo" panose="02040603050506020204" pitchFamily="18" charset="0"/>
              </a:rPr>
              <a:t>    </a:t>
            </a:r>
            <a:r>
              <a:rPr lang="en-US" sz="3600" dirty="0" err="1" smtClean="0">
                <a:latin typeface="UTM Avo" panose="02040603050506020204" pitchFamily="18" charset="0"/>
              </a:rPr>
              <a:t>Nhưng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nó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vừa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tung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mình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lên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thì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rời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huỵch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xuống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đất</a:t>
            </a:r>
            <a:r>
              <a:rPr lang="en-US" sz="3600" dirty="0" smtClean="0">
                <a:latin typeface="UTM Avo" panose="02040603050506020204" pitchFamily="18" charset="0"/>
              </a:rPr>
              <a:t>, </a:t>
            </a:r>
            <a:r>
              <a:rPr lang="en-US" sz="3600" dirty="0" err="1" smtClean="0">
                <a:latin typeface="UTM Avo" panose="02040603050506020204" pitchFamily="18" charset="0"/>
              </a:rPr>
              <a:t>đau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điếng</a:t>
            </a:r>
            <a:r>
              <a:rPr lang="en-US" sz="3600" dirty="0" smtClean="0">
                <a:latin typeface="UTM Avo" panose="02040603050506020204" pitchFamily="18" charset="0"/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847013" y="3374257"/>
            <a:ext cx="134937" cy="7080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402269" y="4200525"/>
            <a:ext cx="134938" cy="7080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026663" y="4082282"/>
            <a:ext cx="134937" cy="7080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109213" y="4082282"/>
            <a:ext cx="134937" cy="7080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45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b="42140"/>
          <a:stretch/>
        </p:blipFill>
        <p:spPr>
          <a:xfrm>
            <a:off x="368709" y="73741"/>
            <a:ext cx="11326761" cy="6740014"/>
          </a:xfrm>
          <a:prstGeom prst="rect">
            <a:avLst/>
          </a:prstGeom>
        </p:spPr>
      </p:pic>
      <p:sp>
        <p:nvSpPr>
          <p:cNvPr id="2" name="Star: 6 Points 4">
            <a:extLst>
              <a:ext uri="{FF2B5EF4-FFF2-40B4-BE49-F238E27FC236}"/>
            </a:extLst>
          </p:cNvPr>
          <p:cNvSpPr/>
          <p:nvPr/>
        </p:nvSpPr>
        <p:spPr>
          <a:xfrm>
            <a:off x="1260579" y="838200"/>
            <a:ext cx="419100" cy="514350"/>
          </a:xfrm>
          <a:prstGeom prst="star6">
            <a:avLst>
              <a:gd name="adj" fmla="val 20125"/>
              <a:gd name="hf" fmla="val 11547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  <a:endParaRPr lang="en-US" sz="2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Star: 6 Points 4">
            <a:extLst>
              <a:ext uri="{FF2B5EF4-FFF2-40B4-BE49-F238E27FC236}"/>
            </a:extLst>
          </p:cNvPr>
          <p:cNvSpPr/>
          <p:nvPr/>
        </p:nvSpPr>
        <p:spPr>
          <a:xfrm>
            <a:off x="1260579" y="1275453"/>
            <a:ext cx="419100" cy="514350"/>
          </a:xfrm>
          <a:prstGeom prst="star6">
            <a:avLst>
              <a:gd name="adj" fmla="val 20125"/>
              <a:gd name="hf" fmla="val 11547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  <a:endParaRPr lang="en-US" sz="2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Star: 6 Points 4">
            <a:extLst>
              <a:ext uri="{FF2B5EF4-FFF2-40B4-BE49-F238E27FC236}"/>
            </a:extLst>
          </p:cNvPr>
          <p:cNvSpPr/>
          <p:nvPr/>
        </p:nvSpPr>
        <p:spPr>
          <a:xfrm>
            <a:off x="3182989" y="1789803"/>
            <a:ext cx="419100" cy="514350"/>
          </a:xfrm>
          <a:prstGeom prst="star6">
            <a:avLst>
              <a:gd name="adj" fmla="val 20125"/>
              <a:gd name="hf" fmla="val 11547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  <a:endParaRPr lang="en-US" sz="2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Star: 6 Points 4">
            <a:extLst>
              <a:ext uri="{FF2B5EF4-FFF2-40B4-BE49-F238E27FC236}"/>
            </a:extLst>
          </p:cNvPr>
          <p:cNvSpPr/>
          <p:nvPr/>
        </p:nvSpPr>
        <p:spPr>
          <a:xfrm>
            <a:off x="6700889" y="1675503"/>
            <a:ext cx="419100" cy="514350"/>
          </a:xfrm>
          <a:prstGeom prst="star6">
            <a:avLst>
              <a:gd name="adj" fmla="val 20125"/>
              <a:gd name="hf" fmla="val 11547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  <a:endParaRPr lang="en-US" sz="2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Star: 6 Points 4">
            <a:extLst>
              <a:ext uri="{FF2B5EF4-FFF2-40B4-BE49-F238E27FC236}"/>
            </a:extLst>
          </p:cNvPr>
          <p:cNvSpPr/>
          <p:nvPr/>
        </p:nvSpPr>
        <p:spPr>
          <a:xfrm>
            <a:off x="755754" y="2247003"/>
            <a:ext cx="419100" cy="514350"/>
          </a:xfrm>
          <a:prstGeom prst="star6">
            <a:avLst>
              <a:gd name="adj" fmla="val 20125"/>
              <a:gd name="hf" fmla="val 11547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  <a:endParaRPr lang="en-US" sz="2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Star: 6 Points 4">
            <a:extLst>
              <a:ext uri="{FF2B5EF4-FFF2-40B4-BE49-F238E27FC236}"/>
            </a:extLst>
          </p:cNvPr>
          <p:cNvSpPr/>
          <p:nvPr/>
        </p:nvSpPr>
        <p:spPr>
          <a:xfrm>
            <a:off x="1205068" y="2815098"/>
            <a:ext cx="419100" cy="514350"/>
          </a:xfrm>
          <a:prstGeom prst="star6">
            <a:avLst>
              <a:gd name="adj" fmla="val 20125"/>
              <a:gd name="hf" fmla="val 11547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8" name="Star: 6 Points 4">
            <a:extLst>
              <a:ext uri="{FF2B5EF4-FFF2-40B4-BE49-F238E27FC236}"/>
            </a:extLst>
          </p:cNvPr>
          <p:cNvSpPr/>
          <p:nvPr/>
        </p:nvSpPr>
        <p:spPr>
          <a:xfrm>
            <a:off x="1260579" y="3350176"/>
            <a:ext cx="419100" cy="514350"/>
          </a:xfrm>
          <a:prstGeom prst="star6">
            <a:avLst>
              <a:gd name="adj" fmla="val 20125"/>
              <a:gd name="hf" fmla="val 11547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  <a:endParaRPr lang="en-US" sz="2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Star: 6 Points 4">
            <a:extLst>
              <a:ext uri="{FF2B5EF4-FFF2-40B4-BE49-F238E27FC236}"/>
            </a:extLst>
          </p:cNvPr>
          <p:cNvSpPr/>
          <p:nvPr/>
        </p:nvSpPr>
        <p:spPr>
          <a:xfrm>
            <a:off x="755754" y="3864526"/>
            <a:ext cx="419100" cy="514350"/>
          </a:xfrm>
          <a:prstGeom prst="star6">
            <a:avLst>
              <a:gd name="adj" fmla="val 20125"/>
              <a:gd name="hf" fmla="val 11547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8</a:t>
            </a:r>
            <a:endParaRPr lang="en-US" sz="2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Star: 6 Points 4">
            <a:extLst>
              <a:ext uri="{FF2B5EF4-FFF2-40B4-BE49-F238E27FC236}"/>
            </a:extLst>
          </p:cNvPr>
          <p:cNvSpPr/>
          <p:nvPr/>
        </p:nvSpPr>
        <p:spPr>
          <a:xfrm>
            <a:off x="5706499" y="3761338"/>
            <a:ext cx="419100" cy="514350"/>
          </a:xfrm>
          <a:prstGeom prst="star6">
            <a:avLst>
              <a:gd name="adj" fmla="val 20125"/>
              <a:gd name="hf" fmla="val 11547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9</a:t>
            </a:r>
          </a:p>
        </p:txBody>
      </p:sp>
      <p:sp>
        <p:nvSpPr>
          <p:cNvPr id="11" name="Star: 6 Points 4">
            <a:extLst>
              <a:ext uri="{FF2B5EF4-FFF2-40B4-BE49-F238E27FC236}"/>
            </a:extLst>
          </p:cNvPr>
          <p:cNvSpPr/>
          <p:nvPr/>
        </p:nvSpPr>
        <p:spPr>
          <a:xfrm>
            <a:off x="5454087" y="4218538"/>
            <a:ext cx="2247900" cy="514350"/>
          </a:xfrm>
          <a:prstGeom prst="star6">
            <a:avLst>
              <a:gd name="adj" fmla="val 20125"/>
              <a:gd name="hf" fmla="val 11547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0</a:t>
            </a:r>
            <a:endParaRPr lang="en-US" sz="2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Star: 6 Points 4">
            <a:extLst>
              <a:ext uri="{FF2B5EF4-FFF2-40B4-BE49-F238E27FC236}"/>
            </a:extLst>
          </p:cNvPr>
          <p:cNvSpPr/>
          <p:nvPr/>
        </p:nvSpPr>
        <p:spPr>
          <a:xfrm>
            <a:off x="290668" y="5328578"/>
            <a:ext cx="2247900" cy="514350"/>
          </a:xfrm>
          <a:prstGeom prst="star6">
            <a:avLst>
              <a:gd name="adj" fmla="val 20125"/>
              <a:gd name="hf" fmla="val 11547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11</a:t>
            </a:r>
            <a:endParaRPr lang="en-US" sz="2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Star: 6 Points 4">
            <a:extLst>
              <a:ext uri="{FF2B5EF4-FFF2-40B4-BE49-F238E27FC236}"/>
            </a:extLst>
          </p:cNvPr>
          <p:cNvSpPr/>
          <p:nvPr/>
        </p:nvSpPr>
        <p:spPr>
          <a:xfrm>
            <a:off x="290668" y="5813630"/>
            <a:ext cx="2247900" cy="514350"/>
          </a:xfrm>
          <a:prstGeom prst="star6">
            <a:avLst>
              <a:gd name="adj" fmla="val 20125"/>
              <a:gd name="hf" fmla="val 11547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12</a:t>
            </a:r>
            <a:endParaRPr lang="en-US" sz="2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30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2140"/>
          <a:stretch/>
        </p:blipFill>
        <p:spPr>
          <a:xfrm>
            <a:off x="368709" y="73741"/>
            <a:ext cx="11326761" cy="674001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52488" y="924283"/>
            <a:ext cx="545690" cy="55055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</a:rPr>
              <a:t>1</a:t>
            </a:r>
          </a:p>
        </p:txBody>
      </p:sp>
      <p:sp>
        <p:nvSpPr>
          <p:cNvPr id="4" name="Oval 3"/>
          <p:cNvSpPr/>
          <p:nvPr/>
        </p:nvSpPr>
        <p:spPr>
          <a:xfrm>
            <a:off x="914399" y="2867434"/>
            <a:ext cx="483779" cy="576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1369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2140"/>
          <a:stretch/>
        </p:blipFill>
        <p:spPr>
          <a:xfrm>
            <a:off x="368709" y="73741"/>
            <a:ext cx="11326761" cy="674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4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141</Words>
  <Application>Microsoft Office PowerPoint</Application>
  <PresentationFormat>Widescreen</PresentationFormat>
  <Paragraphs>42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.VnAvant</vt:lpstr>
      <vt:lpstr>Arial</vt:lpstr>
      <vt:lpstr>Calibri</vt:lpstr>
      <vt:lpstr>Comic Sans MS</vt:lpstr>
      <vt:lpstr>Times New Roman</vt:lpstr>
      <vt:lpstr>UTM Avo</vt:lpstr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</cp:revision>
  <dcterms:created xsi:type="dcterms:W3CDTF">2021-01-19T04:09:51Z</dcterms:created>
  <dcterms:modified xsi:type="dcterms:W3CDTF">2021-04-06T07:33:07Z</dcterms:modified>
</cp:coreProperties>
</file>