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5"/>
  </p:notesMasterIdLst>
  <p:sldIdLst>
    <p:sldId id="272" r:id="rId4"/>
    <p:sldId id="258" r:id="rId5"/>
    <p:sldId id="259" r:id="rId6"/>
    <p:sldId id="261" r:id="rId7"/>
    <p:sldId id="269" r:id="rId8"/>
    <p:sldId id="270" r:id="rId9"/>
    <p:sldId id="27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60" d="100"/>
          <a:sy n="60" d="100"/>
        </p:scale>
        <p:origin x="-19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71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25/3/2021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25/3/2021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8244-7729-40E9-A9A7-D589931D355D}" type="datetimeFigureOut">
              <a:rPr lang="zh-CN" altLang="en-US"/>
              <a:pPr>
                <a:defRPr/>
              </a:pPr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4933-8021-4E29-AA41-DC8228805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4209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608" y="914400"/>
            <a:ext cx="11182392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501" y="3192960"/>
            <a:ext cx="41270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TIẾNG VIỆT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7802" y="3697069"/>
            <a:ext cx="71833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Bài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: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Chuột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 con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đáng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yêu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143" y="86380"/>
            <a:ext cx="45736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05920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70660" y="429895"/>
            <a:ext cx="7026954" cy="1031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UTM Avo" panose="02040603050506020204" charset="0"/>
                <a:cs typeface="UTM Avo" panose="02040603050506020204" charset="0"/>
              </a:rPr>
              <a:t>Chuột</a:t>
            </a:r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3600" dirty="0" err="1"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dirty="0" err="1"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dirty="0" err="1"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dirty="0" err="1"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181985" y="2421255"/>
            <a:ext cx="5851656" cy="2732405"/>
          </a:xfrm>
          <a:prstGeom prst="cloudCallout">
            <a:avLst>
              <a:gd name="adj1" fmla="val -71699"/>
              <a:gd name="adj2" fmla="val 740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muốn làm con bé nhỏ của mẹ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3869" y="1"/>
            <a:ext cx="7974767" cy="68941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42" y="3026979"/>
            <a:ext cx="8090463" cy="3294993"/>
          </a:xfrm>
          <a:prstGeom prst="rect">
            <a:avLst/>
          </a:prstGeom>
        </p:spPr>
      </p:pic>
      <p:sp>
        <p:nvSpPr>
          <p:cNvPr id="8" name="Text Box 1"/>
          <p:cNvSpPr txBox="1"/>
          <p:nvPr/>
        </p:nvSpPr>
        <p:spPr>
          <a:xfrm>
            <a:off x="1672612" y="1642110"/>
            <a:ext cx="704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Chuột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endParaRPr lang="en-US" sz="48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807720"/>
            <a:ext cx="12085320" cy="5951311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550477" y="11430"/>
            <a:ext cx="70453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Chuột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endParaRPr lang="en-US" sz="48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49040" y="1859280"/>
            <a:ext cx="2026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6120" y="3783375"/>
            <a:ext cx="163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61120" y="5231175"/>
            <a:ext cx="163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45140" y="1344975"/>
            <a:ext cx="815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807720"/>
            <a:ext cx="12085320" cy="5951311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5720" y="11430"/>
            <a:ext cx="120853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Chuột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endParaRPr lang="en-US" sz="44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965200" y="6953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445453" y="13049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965200" y="1828800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698740" y="1647508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001713" y="226631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965200" y="282543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9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942658" y="3309303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929958" y="378337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7332663" y="357568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844" y="4572000"/>
            <a:ext cx="586422" cy="74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5593" y="4297725"/>
            <a:ext cx="586422" cy="74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8997" y="5593125"/>
            <a:ext cx="586422" cy="74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807720"/>
            <a:ext cx="12085320" cy="5951311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550477" y="11430"/>
            <a:ext cx="70453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Chuột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endParaRPr lang="en-US" sz="48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0063" y="692250"/>
            <a:ext cx="704850" cy="704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00063" y="3184525"/>
            <a:ext cx="704850" cy="704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65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996315"/>
            <a:ext cx="9805035" cy="464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627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1. Chuột con bé tí teo thường bị bạn trêu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3615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Nó ước nó to như bạn voi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87260" y="406019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3. Mẹ nó bảo “Nếu con to như voi thì làm sao mẹ bế được con”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275" y="4194175"/>
            <a:ext cx="4625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4. Nó hiểu ra, vui vẻ làm chuột con để làm chuột con bé nhỏ của mẹ.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88255" y="2350770"/>
            <a:ext cx="2258695" cy="558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411335" y="3188970"/>
            <a:ext cx="413385" cy="8623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00955" y="4512945"/>
            <a:ext cx="2185670" cy="50927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131</Words>
  <Application>Microsoft Office PowerPoint</Application>
  <PresentationFormat>Custom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8</cp:revision>
  <dcterms:created xsi:type="dcterms:W3CDTF">2021-01-17T13:41:27Z</dcterms:created>
  <dcterms:modified xsi:type="dcterms:W3CDTF">2021-03-25T06:23:15Z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