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68" r:id="rId3"/>
    <p:sldId id="325" r:id="rId4"/>
    <p:sldId id="326" r:id="rId5"/>
    <p:sldId id="327" r:id="rId6"/>
    <p:sldId id="328" r:id="rId7"/>
    <p:sldId id="283" r:id="rId8"/>
    <p:sldId id="284" r:id="rId9"/>
    <p:sldId id="295" r:id="rId10"/>
    <p:sldId id="296" r:id="rId11"/>
    <p:sldId id="297" r:id="rId12"/>
    <p:sldId id="312" r:id="rId13"/>
    <p:sldId id="313" r:id="rId14"/>
    <p:sldId id="301" r:id="rId15"/>
    <p:sldId id="314" r:id="rId16"/>
    <p:sldId id="316" r:id="rId17"/>
    <p:sldId id="315" r:id="rId18"/>
    <p:sldId id="318" r:id="rId19"/>
    <p:sldId id="320" r:id="rId20"/>
    <p:sldId id="322" r:id="rId21"/>
    <p:sldId id="319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0A742-A0FF-4666-9F4E-241129152F07}" type="datetimeFigureOut">
              <a:rPr lang="en-US" smtClean="0"/>
              <a:t>28/4/2021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E1D95-FFD7-4261-AA1D-5BB78A29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2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E1D95-FFD7-4261-AA1D-5BB78A29FA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99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7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4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246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864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4486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04225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0161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5963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0224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49008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048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89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2679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4270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48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05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1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43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6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0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56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6339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2.gif"/><Relationship Id="rId3" Type="http://schemas.openxmlformats.org/officeDocument/2006/relationships/image" Target="../media/image16.tmp"/><Relationship Id="rId7" Type="http://schemas.openxmlformats.org/officeDocument/2006/relationships/image" Target="../media/image18.jpe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0.gif"/><Relationship Id="rId5" Type="http://schemas.openxmlformats.org/officeDocument/2006/relationships/image" Target="../media/image11.png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7.gif"/><Relationship Id="rId9" Type="http://schemas.openxmlformats.org/officeDocument/2006/relationships/slide" Target="slide3.xml"/><Relationship Id="rId1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2.gif"/><Relationship Id="rId3" Type="http://schemas.openxmlformats.org/officeDocument/2006/relationships/image" Target="../media/image16.tmp"/><Relationship Id="rId7" Type="http://schemas.openxmlformats.org/officeDocument/2006/relationships/image" Target="../media/image18.jpe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0.gif"/><Relationship Id="rId5" Type="http://schemas.openxmlformats.org/officeDocument/2006/relationships/image" Target="../media/image13.png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7.gif"/><Relationship Id="rId9" Type="http://schemas.openxmlformats.org/officeDocument/2006/relationships/slide" Target="slide3.xml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MÔN: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TiẾNG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ViỆT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– LỚP 1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Phân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: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Tập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đoc</a:t>
            </a:r>
            <a:endParaRPr lang="en-US" sz="2800" b="1" cap="all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Kể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cho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bé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nghe</a:t>
            </a:r>
            <a:endParaRPr lang="en-US" sz="28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lnSpc>
                <a:spcPts val="3799"/>
              </a:lnSpc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QUÝ THẦY CÔ</a:t>
            </a:r>
          </a:p>
          <a:p>
            <a:pPr algn="ctr">
              <a:defRPr/>
            </a:pPr>
            <a:r>
              <a:rPr lang="en-US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DỰ GIỜ LỚP </a:t>
            </a:r>
            <a:r>
              <a:rPr lang="en-US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5906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5019" y="5508345"/>
            <a:ext cx="374971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99"/>
                </a:solidFill>
              </a:rPr>
              <a:t>vỗ</a:t>
            </a:r>
            <a:r>
              <a:rPr lang="en-US" sz="3600" b="1" dirty="0" smtClean="0">
                <a:solidFill>
                  <a:srgbClr val="000099"/>
                </a:solidFill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</a:rPr>
              <a:t>lưới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47" y="881216"/>
            <a:ext cx="5510981" cy="413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0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" y="0"/>
            <a:ext cx="11842955" cy="67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2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8609" y="545432"/>
            <a:ext cx="5317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Ông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giẳng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ông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giăng</a:t>
            </a:r>
            <a:endParaRPr lang="en-US" sz="3600" b="1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965" y="1452197"/>
            <a:ext cx="50850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UTM Avo" panose="02040603050506020204" pitchFamily="18" charset="0"/>
              </a:rPr>
              <a:t>Ông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giẳng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ông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giăng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Xuống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chơi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nhà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tôi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bầu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bạn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ván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cơm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xôi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nồi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cơm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nếp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đệp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bánh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chưng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lưng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hũ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rượu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khướu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đánh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đu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538" y="1348958"/>
            <a:ext cx="468910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UTM Avo" panose="02040603050506020204" pitchFamily="18" charset="0"/>
              </a:rPr>
              <a:t>Thằng</a:t>
            </a:r>
            <a:r>
              <a:rPr lang="en-US" sz="3600" dirty="0" smtClean="0">
                <a:latin typeface="UTM Avo" panose="02040603050506020204" pitchFamily="18" charset="0"/>
              </a:rPr>
              <a:t> cu </a:t>
            </a:r>
            <a:r>
              <a:rPr lang="en-US" sz="3600" dirty="0" err="1" smtClean="0">
                <a:latin typeface="UTM Avo" panose="02040603050506020204" pitchFamily="18" charset="0"/>
              </a:rPr>
              <a:t>vỗ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chài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Bắt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trai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bỏ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giỏ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đỏ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ẵm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xem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đánh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rá</a:t>
            </a:r>
            <a:r>
              <a:rPr lang="en-US" sz="3600" dirty="0" smtClean="0">
                <a:latin typeface="UTM Avo" panose="02040603050506020204" pitchFamily="18" charset="0"/>
              </a:rPr>
              <a:t> co </a:t>
            </a:r>
            <a:r>
              <a:rPr lang="en-US" sz="3600" dirty="0" err="1" smtClean="0">
                <a:latin typeface="UTM Avo" panose="02040603050506020204" pitchFamily="18" charset="0"/>
              </a:rPr>
              <a:t>gạo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gáo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múc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nước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lược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chải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trâu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cày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chiêm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liềm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cắt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lá</a:t>
            </a:r>
            <a:r>
              <a:rPr lang="en-US" sz="3600" dirty="0" smtClean="0">
                <a:latin typeface="UTM Avo" panose="02040603050506020204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316" r="84737" b="85497"/>
          <a:stretch/>
        </p:blipFill>
        <p:spPr>
          <a:xfrm>
            <a:off x="401052" y="197152"/>
            <a:ext cx="1090864" cy="99461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4785086" y="2045574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867636" y="2045574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136155" y="2989469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218705" y="2989469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153794" y="4051352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236344" y="4051352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85086" y="5268487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67636" y="5268487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050258" y="1853842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0132808" y="1853842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0551704" y="2871481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0634254" y="2871481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1038401" y="3859623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1120951" y="3859623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1388092" y="5068991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1470642" y="5068991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0580035" y="5719246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0662585" y="5719246"/>
            <a:ext cx="134937" cy="7080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m quen voi phep tru - Dau tru - Microsoft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t="22436" r="18464" b="10694"/>
          <a:stretch/>
        </p:blipFill>
        <p:spPr>
          <a:xfrm>
            <a:off x="378823" y="0"/>
            <a:ext cx="11155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8609" y="545432"/>
            <a:ext cx="5317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Ông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giẳng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ông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giăng</a:t>
            </a:r>
            <a:endParaRPr lang="en-US" sz="3600" b="1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958" y="1894408"/>
            <a:ext cx="50850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Ông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giẳng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ông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giăng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tôi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bầu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bạn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ván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cơm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xôi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nồi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cơm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nếp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đệp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bánh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chưng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lưng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hũ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rượu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khướu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đánh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đu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538" y="1348958"/>
            <a:ext cx="468910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Thằng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cu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vỗ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chài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Bắt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trai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bỏ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giỏ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đỏ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ẵm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xem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đánh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rá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co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gạo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gáo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múc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lược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chải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trâu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cày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chiêm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liềm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cắt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lá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316" r="84737" b="85497"/>
          <a:stretch/>
        </p:blipFill>
        <p:spPr>
          <a:xfrm>
            <a:off x="401052" y="197152"/>
            <a:ext cx="1090864" cy="99461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38222" y="1360372"/>
            <a:ext cx="567471" cy="5839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243850" y="1652338"/>
            <a:ext cx="567471" cy="5839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2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8609" y="545432"/>
            <a:ext cx="5317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Ông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giẳng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ông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giăng</a:t>
            </a:r>
            <a:endParaRPr lang="en-US" sz="3600" b="1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958" y="1894408"/>
            <a:ext cx="50850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Ông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giẳng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ông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giăng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tôi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bầu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bạn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ván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cơm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xôi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nồi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cơm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nếp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đệp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bánh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chưng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lưng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hũ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rượu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khướu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đánh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đu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538" y="1348958"/>
            <a:ext cx="468910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Thằng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cu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vỗ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chài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Bắt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trai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bỏ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giỏ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đỏ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ẵm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xem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đánh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rá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co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gạo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gáo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múc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lược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chải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trâu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cày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chiêm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liềm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cắt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lá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316" r="84737" b="85497"/>
          <a:stretch/>
        </p:blipFill>
        <p:spPr>
          <a:xfrm>
            <a:off x="401052" y="197152"/>
            <a:ext cx="1090864" cy="9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0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1026" cy="7169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78" y="270592"/>
            <a:ext cx="10551831" cy="632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8609" y="545432"/>
            <a:ext cx="5317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Ông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giẳng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ông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giăng</a:t>
            </a:r>
            <a:endParaRPr lang="en-US" sz="3600" b="1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958" y="1894408"/>
            <a:ext cx="50850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Ông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giẳng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ông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giăng</a:t>
            </a:r>
            <a:endParaRPr lang="en-US" sz="3600" dirty="0" smtClean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khướu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đánh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đu</a:t>
            </a:r>
            <a:endParaRPr lang="en-US" sz="3600" dirty="0" smtClean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538" y="1348958"/>
            <a:ext cx="468910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Thằng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cu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vỗ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chài</a:t>
            </a:r>
            <a:endParaRPr lang="en-US" sz="3600" dirty="0" smtClean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Bắt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Con 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liềm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cắt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lá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316" r="84737" b="85497"/>
          <a:stretch/>
        </p:blipFill>
        <p:spPr>
          <a:xfrm>
            <a:off x="401052" y="197152"/>
            <a:ext cx="1090864" cy="9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8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8609" y="545432"/>
            <a:ext cx="5317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Ông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giẳng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ông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giăng</a:t>
            </a:r>
            <a:endParaRPr lang="en-US" sz="3600" b="1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958" y="1894408"/>
            <a:ext cx="50850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Ông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1538" y="1348958"/>
            <a:ext cx="506100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Thằng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Bắt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Con ………………….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………………….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316" r="84737" b="85497"/>
          <a:stretch/>
        </p:blipFill>
        <p:spPr>
          <a:xfrm>
            <a:off x="401052" y="197152"/>
            <a:ext cx="1090864" cy="9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" y="0"/>
            <a:ext cx="11842955" cy="67105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7445" y="1887794"/>
            <a:ext cx="3805084" cy="4970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86948" y="4984955"/>
            <a:ext cx="3782962" cy="1725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90983" y="4621161"/>
            <a:ext cx="3782962" cy="1725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2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7479" y="457815"/>
            <a:ext cx="3495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chemeClr val="tx2">
                    <a:lumMod val="50000"/>
                  </a:schemeClr>
                </a:solidFill>
              </a:rPr>
              <a:t>Vận</a:t>
            </a:r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5400" dirty="0" err="1" smtClean="0">
                <a:solidFill>
                  <a:schemeClr val="tx2">
                    <a:lumMod val="50000"/>
                  </a:schemeClr>
                </a:solidFill>
              </a:rPr>
              <a:t>dụng</a:t>
            </a:r>
            <a:endParaRPr lang="en-US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9956" y="1590029"/>
            <a:ext cx="6445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</a:rPr>
              <a:t>Trò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</a:rPr>
              <a:t>chơi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: Chi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</a:rPr>
              <a:t>chi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</a:rPr>
              <a:t>chành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</a:rPr>
              <a:t>chành</a:t>
            </a:r>
            <a:endParaRPr lang="en-US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04" y="2738436"/>
            <a:ext cx="4349750" cy="326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7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686575671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92" y="2180872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13" y="1656778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13" y="2196658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47" y="1672565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394026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4026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9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1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ộp quà bí mật - Microsoft PowerPoin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2494" y="0"/>
            <a:ext cx="1217950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90166" y="387922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HOME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1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2494" y="0"/>
            <a:ext cx="1217950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" y="0"/>
            <a:ext cx="11842955" cy="67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8609" y="545432"/>
            <a:ext cx="5317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Ông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giẳng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ông</a:t>
            </a:r>
            <a:r>
              <a:rPr lang="en-US" sz="3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giăng</a:t>
            </a:r>
            <a:endParaRPr lang="en-US" sz="3600" b="1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965" y="1452197"/>
            <a:ext cx="50850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UTM Avo" panose="02040603050506020204" pitchFamily="18" charset="0"/>
              </a:rPr>
              <a:t>Ông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giẳng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ông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giăng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Xuống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chơi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nhà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tôi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bầu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bạn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ván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cơm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xôi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nồi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cơm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nếp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đệp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bánh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chưng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lưng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hũ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rượu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khướu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đánh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đu</a:t>
            </a:r>
            <a:endParaRPr lang="en-US" sz="3600" dirty="0" smtClean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538" y="1348958"/>
            <a:ext cx="468910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UTM Avo" panose="02040603050506020204" pitchFamily="18" charset="0"/>
              </a:rPr>
              <a:t>Thằng</a:t>
            </a:r>
            <a:r>
              <a:rPr lang="en-US" sz="3600" dirty="0" smtClean="0">
                <a:latin typeface="UTM Avo" panose="02040603050506020204" pitchFamily="18" charset="0"/>
              </a:rPr>
              <a:t> cu </a:t>
            </a:r>
            <a:r>
              <a:rPr lang="en-US" sz="3600" dirty="0" err="1" smtClean="0">
                <a:latin typeface="UTM Avo" panose="02040603050506020204" pitchFamily="18" charset="0"/>
              </a:rPr>
              <a:t>vỗ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chài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Bắt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trai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bỏ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giỏ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đỏ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ẵm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em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Đi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xem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đánh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cá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rá</a:t>
            </a:r>
            <a:r>
              <a:rPr lang="en-US" sz="3600" dirty="0" smtClean="0">
                <a:latin typeface="UTM Avo" panose="02040603050506020204" pitchFamily="18" charset="0"/>
              </a:rPr>
              <a:t> co </a:t>
            </a:r>
            <a:r>
              <a:rPr lang="en-US" sz="3600" dirty="0" err="1" smtClean="0">
                <a:latin typeface="UTM Avo" panose="02040603050506020204" pitchFamily="18" charset="0"/>
              </a:rPr>
              <a:t>gạo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Có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gáo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múc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nước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lược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chải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đầu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smtClean="0">
                <a:latin typeface="UTM Avo" panose="02040603050506020204" pitchFamily="18" charset="0"/>
              </a:rPr>
              <a:t>Con </a:t>
            </a:r>
            <a:r>
              <a:rPr lang="en-US" sz="3600" dirty="0" err="1" smtClean="0">
                <a:latin typeface="UTM Avo" panose="02040603050506020204" pitchFamily="18" charset="0"/>
              </a:rPr>
              <a:t>trâu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cày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chiêm</a:t>
            </a:r>
            <a:endParaRPr lang="en-US" sz="3600" dirty="0" smtClean="0">
              <a:latin typeface="UTM Avo" panose="02040603050506020204" pitchFamily="18" charset="0"/>
            </a:endParaRPr>
          </a:p>
          <a:p>
            <a:r>
              <a:rPr lang="en-US" sz="3600" dirty="0" err="1" smtClean="0"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liềm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cắt</a:t>
            </a:r>
            <a:r>
              <a:rPr lang="en-US" sz="3600" dirty="0" smtClean="0"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latin typeface="UTM Avo" panose="02040603050506020204" pitchFamily="18" charset="0"/>
              </a:rPr>
              <a:t>lá</a:t>
            </a:r>
            <a:r>
              <a:rPr lang="en-US" sz="3600" dirty="0" smtClean="0">
                <a:latin typeface="UTM Avo" panose="02040603050506020204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316" r="84737" b="85497"/>
          <a:stretch/>
        </p:blipFill>
        <p:spPr>
          <a:xfrm>
            <a:off x="401052" y="197152"/>
            <a:ext cx="1090864" cy="99461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306040" y="4273875"/>
            <a:ext cx="29459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98438" y="4822413"/>
            <a:ext cx="34801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501385" y="3081585"/>
            <a:ext cx="17174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810644" y="4662250"/>
            <a:ext cx="2026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65427" y="5902772"/>
            <a:ext cx="34801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56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23114" y="5921298"/>
            <a:ext cx="292951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99"/>
                </a:solidFill>
              </a:rPr>
              <a:t>ván</a:t>
            </a:r>
            <a:r>
              <a:rPr lang="en-US" sz="3600" b="1" dirty="0" smtClean="0">
                <a:solidFill>
                  <a:srgbClr val="000099"/>
                </a:solidFill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</a:rPr>
              <a:t>cơm</a:t>
            </a:r>
            <a:r>
              <a:rPr lang="en-US" sz="3600" b="1" dirty="0" smtClean="0">
                <a:solidFill>
                  <a:srgbClr val="000099"/>
                </a:solidFill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</a:rPr>
              <a:t>xôi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48" y="693366"/>
            <a:ext cx="5235677" cy="460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3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3290" y="5921299"/>
            <a:ext cx="383458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</a:rPr>
              <a:t>đ</a:t>
            </a:r>
            <a:r>
              <a:rPr lang="en-US" sz="3600" b="1" dirty="0" err="1" smtClean="0">
                <a:solidFill>
                  <a:srgbClr val="000099"/>
                </a:solidFill>
              </a:rPr>
              <a:t>ệp</a:t>
            </a:r>
            <a:r>
              <a:rPr lang="en-US" sz="3600" b="1" dirty="0" smtClean="0">
                <a:solidFill>
                  <a:srgbClr val="000099"/>
                </a:solidFill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</a:rPr>
              <a:t>bánh</a:t>
            </a:r>
            <a:r>
              <a:rPr lang="en-US" sz="3600" b="1" dirty="0" smtClean="0">
                <a:solidFill>
                  <a:srgbClr val="000099"/>
                </a:solidFill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</a:rPr>
              <a:t>chưng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017" y="1327355"/>
            <a:ext cx="7659151" cy="379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482</Words>
  <Application>Microsoft Office PowerPoint</Application>
  <PresentationFormat>Widescreen</PresentationFormat>
  <Paragraphs>130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Tahoma</vt:lpstr>
      <vt:lpstr>Times New Roman</vt:lpstr>
      <vt:lpstr>UTM Avo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2021-01-19T04:49:04Z</dcterms:created>
  <dcterms:modified xsi:type="dcterms:W3CDTF">2021-04-28T07:14:20Z</dcterms:modified>
</cp:coreProperties>
</file>